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58" r:id="rId7"/>
    <p:sldId id="302" r:id="rId8"/>
    <p:sldId id="303" r:id="rId9"/>
    <p:sldId id="305" r:id="rId10"/>
    <p:sldId id="306" r:id="rId11"/>
    <p:sldId id="304" r:id="rId12"/>
    <p:sldId id="307" r:id="rId13"/>
    <p:sldId id="308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80" r:id="rId27"/>
    <p:sldId id="401" r:id="rId28"/>
    <p:sldId id="300" r:id="rId29"/>
    <p:sldId id="3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DE6A475-668B-47F9-B398-AE6CED3FF1F9}">
          <p14:sldIdLst>
            <p14:sldId id="256"/>
            <p14:sldId id="257"/>
            <p14:sldId id="258"/>
          </p14:sldIdLst>
        </p14:section>
        <p14:section name="What is Comprehension" id="{7B08A909-0D8E-4692-AFA4-7AE7DF01A10A}">
          <p14:sldIdLst>
            <p14:sldId id="302"/>
            <p14:sldId id="303"/>
            <p14:sldId id="305"/>
            <p14:sldId id="306"/>
          </p14:sldIdLst>
        </p14:section>
        <p14:section name="Create Comprehensions" id="{DD7471F5-3CBA-441F-A42D-D4B2D8F5CD23}">
          <p14:sldIdLst>
            <p14:sldId id="304"/>
            <p14:sldId id="307"/>
            <p14:sldId id="308"/>
            <p14:sldId id="309"/>
            <p14:sldId id="310"/>
            <p14:sldId id="312"/>
            <p14:sldId id="313"/>
          </p14:sldIdLst>
        </p14:section>
        <p14:section name="Nested Comprehensions" id="{206966C4-2BF9-439B-AC0D-E1132EEE15B1}">
          <p14:sldIdLst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Live Exercises" id="{C689F021-DFED-44F7-93D4-94F70C99DF58}">
          <p14:sldIdLst>
            <p14:sldId id="321"/>
          </p14:sldIdLst>
        </p14:section>
        <p14:section name="Conclusion" id="{568D0F61-F323-4EBC-8F5D-16E6D1332DD8}">
          <p14:sldIdLst>
            <p14:sldId id="280"/>
            <p14:sldId id="401"/>
            <p14:sldId id="300"/>
            <p14:sldId id="3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2EC83-2242-4F90-A2B5-A851409539F0}" v="32" dt="2019-11-25T13:21:09.171"/>
    <p1510:client id="{BE2A7A0E-345E-5095-AED3-0F14C1B4DDA5}" v="4" dt="2019-11-25T13:55:46.22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EEF694B8-9328-46D8-97CA-DF10A43A3C3C}"/>
    <pc:docChg chg="modSld">
      <pc:chgData name="antonoaatanasova" userId="63f01c8f-a50b-4279-b3c6-a33faf65220b" providerId="ADAL" clId="{EEF694B8-9328-46D8-97CA-DF10A43A3C3C}" dt="2019-11-20T14:07:27.352" v="19" actId="14100"/>
      <pc:docMkLst>
        <pc:docMk/>
      </pc:docMkLst>
      <pc:sldChg chg="modSp">
        <pc:chgData name="antonoaatanasova" userId="63f01c8f-a50b-4279-b3c6-a33faf65220b" providerId="ADAL" clId="{EEF694B8-9328-46D8-97CA-DF10A43A3C3C}" dt="2019-11-20T14:03:27.815" v="4" actId="1076"/>
        <pc:sldMkLst>
          <pc:docMk/>
          <pc:sldMk cId="596448161" sldId="256"/>
        </pc:sldMkLst>
        <pc:picChg chg="mod">
          <ac:chgData name="antonoaatanasova" userId="63f01c8f-a50b-4279-b3c6-a33faf65220b" providerId="ADAL" clId="{EEF694B8-9328-46D8-97CA-DF10A43A3C3C}" dt="2019-11-20T14:03:27.815" v="4" actId="1076"/>
          <ac:picMkLst>
            <pc:docMk/>
            <pc:sldMk cId="596448161" sldId="256"/>
            <ac:picMk id="1026" creationId="{00000000-0000-0000-0000-000000000000}"/>
          </ac:picMkLst>
        </pc:picChg>
      </pc:sldChg>
      <pc:sldChg chg="modSp">
        <pc:chgData name="antonoaatanasova" userId="63f01c8f-a50b-4279-b3c6-a33faf65220b" providerId="ADAL" clId="{EEF694B8-9328-46D8-97CA-DF10A43A3C3C}" dt="2019-11-20T14:03:36.480" v="5" actId="404"/>
        <pc:sldMkLst>
          <pc:docMk/>
          <pc:sldMk cId="2654650455" sldId="258"/>
        </pc:sldMkLst>
        <pc:spChg chg="mod">
          <ac:chgData name="antonoaatanasova" userId="63f01c8f-a50b-4279-b3c6-a33faf65220b" providerId="ADAL" clId="{EEF694B8-9328-46D8-97CA-DF10A43A3C3C}" dt="2019-11-20T14:03:36.480" v="5" actId="404"/>
          <ac:spMkLst>
            <pc:docMk/>
            <pc:sldMk cId="2654650455" sldId="258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3:59.722" v="6" actId="14100"/>
        <pc:sldMkLst>
          <pc:docMk/>
          <pc:sldMk cId="3490942720" sldId="303"/>
        </pc:sldMkLst>
        <pc:spChg chg="mod">
          <ac:chgData name="antonoaatanasova" userId="63f01c8f-a50b-4279-b3c6-a33faf65220b" providerId="ADAL" clId="{EEF694B8-9328-46D8-97CA-DF10A43A3C3C}" dt="2019-11-20T14:03:59.722" v="6" actId="14100"/>
          <ac:spMkLst>
            <pc:docMk/>
            <pc:sldMk cId="3490942720" sldId="303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4:44.603" v="7" actId="20577"/>
        <pc:sldMkLst>
          <pc:docMk/>
          <pc:sldMk cId="4017958596" sldId="306"/>
        </pc:sldMkLst>
        <pc:spChg chg="mod">
          <ac:chgData name="antonoaatanasova" userId="63f01c8f-a50b-4279-b3c6-a33faf65220b" providerId="ADAL" clId="{EEF694B8-9328-46D8-97CA-DF10A43A3C3C}" dt="2019-11-20T14:04:44.603" v="7" actId="20577"/>
          <ac:spMkLst>
            <pc:docMk/>
            <pc:sldMk cId="4017958596" sldId="306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22.918" v="9" actId="1076"/>
        <pc:sldMkLst>
          <pc:docMk/>
          <pc:sldMk cId="1908474599" sldId="307"/>
        </pc:sldMkLst>
        <pc:spChg chg="mod">
          <ac:chgData name="antonoaatanasova" userId="63f01c8f-a50b-4279-b3c6-a33faf65220b" providerId="ADAL" clId="{EEF694B8-9328-46D8-97CA-DF10A43A3C3C}" dt="2019-11-20T14:05:20.724" v="8" actId="14100"/>
          <ac:spMkLst>
            <pc:docMk/>
            <pc:sldMk cId="1908474599" sldId="307"/>
            <ac:spMk id="6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5:22.918" v="9" actId="1076"/>
          <ac:spMkLst>
            <pc:docMk/>
            <pc:sldMk cId="1908474599" sldId="307"/>
            <ac:spMk id="10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33.635" v="11" actId="1076"/>
        <pc:sldMkLst>
          <pc:docMk/>
          <pc:sldMk cId="1876561063" sldId="308"/>
        </pc:sldMkLst>
        <pc:spChg chg="mod">
          <ac:chgData name="antonoaatanasova" userId="63f01c8f-a50b-4279-b3c6-a33faf65220b" providerId="ADAL" clId="{EEF694B8-9328-46D8-97CA-DF10A43A3C3C}" dt="2019-11-20T14:05:30.791" v="10" actId="14100"/>
          <ac:spMkLst>
            <pc:docMk/>
            <pc:sldMk cId="1876561063" sldId="308"/>
            <ac:spMk id="3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5:33.635" v="11" actId="1076"/>
          <ac:spMkLst>
            <pc:docMk/>
            <pc:sldMk cId="1876561063" sldId="308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42.981" v="12" actId="113"/>
        <pc:sldMkLst>
          <pc:docMk/>
          <pc:sldMk cId="3470138750" sldId="309"/>
        </pc:sldMkLst>
        <pc:spChg chg="mod">
          <ac:chgData name="antonoaatanasova" userId="63f01c8f-a50b-4279-b3c6-a33faf65220b" providerId="ADAL" clId="{EEF694B8-9328-46D8-97CA-DF10A43A3C3C}" dt="2019-11-20T14:05:42.981" v="12" actId="113"/>
          <ac:spMkLst>
            <pc:docMk/>
            <pc:sldMk cId="3470138750" sldId="309"/>
            <ac:spMk id="3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5:58.596" v="13" actId="207"/>
        <pc:sldMkLst>
          <pc:docMk/>
          <pc:sldMk cId="3783528065" sldId="310"/>
        </pc:sldMkLst>
        <pc:spChg chg="mod">
          <ac:chgData name="antonoaatanasova" userId="63f01c8f-a50b-4279-b3c6-a33faf65220b" providerId="ADAL" clId="{EEF694B8-9328-46D8-97CA-DF10A43A3C3C}" dt="2019-11-20T14:05:58.596" v="13" actId="207"/>
          <ac:spMkLst>
            <pc:docMk/>
            <pc:sldMk cId="3783528065" sldId="310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6:05.154" v="15" actId="1076"/>
        <pc:sldMkLst>
          <pc:docMk/>
          <pc:sldMk cId="3951351421" sldId="311"/>
        </pc:sldMkLst>
        <pc:spChg chg="mod">
          <ac:chgData name="antonoaatanasova" userId="63f01c8f-a50b-4279-b3c6-a33faf65220b" providerId="ADAL" clId="{EEF694B8-9328-46D8-97CA-DF10A43A3C3C}" dt="2019-11-20T14:06:05.154" v="15" actId="1076"/>
          <ac:spMkLst>
            <pc:docMk/>
            <pc:sldMk cId="3951351421" sldId="3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EEF694B8-9328-46D8-97CA-DF10A43A3C3C}" dt="2019-11-20T14:07:27.352" v="19" actId="14100"/>
        <pc:sldMkLst>
          <pc:docMk/>
          <pc:sldMk cId="2624376680" sldId="316"/>
        </pc:sldMkLst>
        <pc:spChg chg="mod">
          <ac:chgData name="antonoaatanasova" userId="63f01c8f-a50b-4279-b3c6-a33faf65220b" providerId="ADAL" clId="{EEF694B8-9328-46D8-97CA-DF10A43A3C3C}" dt="2019-11-20T14:07:07.011" v="16" actId="14100"/>
          <ac:spMkLst>
            <pc:docMk/>
            <pc:sldMk cId="2624376680" sldId="316"/>
            <ac:spMk id="6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7:14.155" v="18" actId="14100"/>
          <ac:spMkLst>
            <pc:docMk/>
            <pc:sldMk cId="2624376680" sldId="316"/>
            <ac:spMk id="8" creationId="{00000000-0000-0000-0000-000000000000}"/>
          </ac:spMkLst>
        </pc:spChg>
        <pc:spChg chg="mod">
          <ac:chgData name="antonoaatanasova" userId="63f01c8f-a50b-4279-b3c6-a33faf65220b" providerId="ADAL" clId="{EEF694B8-9328-46D8-97CA-DF10A43A3C3C}" dt="2019-11-20T14:07:27.352" v="19" actId="14100"/>
          <ac:spMkLst>
            <pc:docMk/>
            <pc:sldMk cId="2624376680" sldId="316"/>
            <ac:spMk id="10" creationId="{00000000-0000-0000-0000-000000000000}"/>
          </ac:spMkLst>
        </pc:spChg>
      </pc:sldChg>
    </pc:docChg>
  </pc:docChgLst>
  <pc:docChgLst>
    <pc:chgData name="antonoaatanasova" userId="63f01c8f-a50b-4279-b3c6-a33faf65220b" providerId="ADAL" clId="{0362EC83-2242-4F90-A2B5-A851409539F0}"/>
    <pc:docChg chg="undo custSel modSld">
      <pc:chgData name="antonoaatanasova" userId="63f01c8f-a50b-4279-b3c6-a33faf65220b" providerId="ADAL" clId="{0362EC83-2242-4F90-A2B5-A851409539F0}" dt="2019-11-25T13:21:09.170" v="66" actId="207"/>
      <pc:docMkLst>
        <pc:docMk/>
      </pc:docMkLst>
      <pc:sldChg chg="modSp">
        <pc:chgData name="antonoaatanasova" userId="63f01c8f-a50b-4279-b3c6-a33faf65220b" providerId="ADAL" clId="{0362EC83-2242-4F90-A2B5-A851409539F0}" dt="2019-11-25T13:21:09.170" v="66" actId="207"/>
        <pc:sldMkLst>
          <pc:docMk/>
          <pc:sldMk cId="7886848" sldId="280"/>
        </pc:sldMkLst>
        <pc:spChg chg="mod">
          <ac:chgData name="antonoaatanasova" userId="63f01c8f-a50b-4279-b3c6-a33faf65220b" providerId="ADAL" clId="{0362EC83-2242-4F90-A2B5-A851409539F0}" dt="2019-11-25T13:21:09.170" v="66" actId="207"/>
          <ac:spMkLst>
            <pc:docMk/>
            <pc:sldMk cId="7886848" sldId="280"/>
            <ac:spMk id="16" creationId="{373AC257-A0F4-4265-8C0F-3CB5C237A93D}"/>
          </ac:spMkLst>
        </pc:spChg>
        <pc:spChg chg="mod">
          <ac:chgData name="antonoaatanasova" userId="63f01c8f-a50b-4279-b3c6-a33faf65220b" providerId="ADAL" clId="{0362EC83-2242-4F90-A2B5-A851409539F0}" dt="2019-11-25T13:20:39.216" v="65" actId="1076"/>
          <ac:spMkLst>
            <pc:docMk/>
            <pc:sldMk cId="7886848" sldId="280"/>
            <ac:spMk id="18" creationId="{FC9DBA23-20B6-43C5-96A7-194316ED362D}"/>
          </ac:spMkLst>
        </pc:spChg>
      </pc:sldChg>
      <pc:sldChg chg="modSp">
        <pc:chgData name="antonoaatanasova" userId="63f01c8f-a50b-4279-b3c6-a33faf65220b" providerId="ADAL" clId="{0362EC83-2242-4F90-A2B5-A851409539F0}" dt="2019-11-25T13:13:59.781" v="0" actId="108"/>
        <pc:sldMkLst>
          <pc:docMk/>
          <pc:sldMk cId="3490942720" sldId="303"/>
        </pc:sldMkLst>
        <pc:spChg chg="mod">
          <ac:chgData name="antonoaatanasova" userId="63f01c8f-a50b-4279-b3c6-a33faf65220b" providerId="ADAL" clId="{0362EC83-2242-4F90-A2B5-A851409539F0}" dt="2019-11-25T13:13:59.781" v="0" actId="108"/>
          <ac:spMkLst>
            <pc:docMk/>
            <pc:sldMk cId="3490942720" sldId="303"/>
            <ac:spMk id="5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11.889" v="3" actId="2711"/>
        <pc:sldMkLst>
          <pc:docMk/>
          <pc:sldMk cId="1908474599" sldId="307"/>
        </pc:sldMkLst>
        <pc:spChg chg="mod">
          <ac:chgData name="antonoaatanasova" userId="63f01c8f-a50b-4279-b3c6-a33faf65220b" providerId="ADAL" clId="{0362EC83-2242-4F90-A2B5-A851409539F0}" dt="2019-11-25T13:15:11.889" v="3" actId="2711"/>
          <ac:spMkLst>
            <pc:docMk/>
            <pc:sldMk cId="1908474599" sldId="307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34.777" v="4" actId="207"/>
        <pc:sldMkLst>
          <pc:docMk/>
          <pc:sldMk cId="3470138750" sldId="309"/>
        </pc:sldMkLst>
        <pc:spChg chg="mod">
          <ac:chgData name="antonoaatanasova" userId="63f01c8f-a50b-4279-b3c6-a33faf65220b" providerId="ADAL" clId="{0362EC83-2242-4F90-A2B5-A851409539F0}" dt="2019-11-25T13:15:34.777" v="4" actId="207"/>
          <ac:spMkLst>
            <pc:docMk/>
            <pc:sldMk cId="3470138750" sldId="309"/>
            <ac:spMk id="3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5:57.361" v="7" actId="113"/>
        <pc:sldMkLst>
          <pc:docMk/>
          <pc:sldMk cId="2879478203" sldId="312"/>
        </pc:sldMkLst>
        <pc:spChg chg="mod">
          <ac:chgData name="antonoaatanasova" userId="63f01c8f-a50b-4279-b3c6-a33faf65220b" providerId="ADAL" clId="{0362EC83-2242-4F90-A2B5-A851409539F0}" dt="2019-11-25T13:15:57.361" v="7" actId="113"/>
          <ac:spMkLst>
            <pc:docMk/>
            <pc:sldMk cId="2879478203" sldId="312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7:08.499" v="14" actId="1076"/>
        <pc:sldMkLst>
          <pc:docMk/>
          <pc:sldMk cId="3662068569" sldId="313"/>
        </pc:sldMkLst>
        <pc:spChg chg="mod">
          <ac:chgData name="antonoaatanasova" userId="63f01c8f-a50b-4279-b3c6-a33faf65220b" providerId="ADAL" clId="{0362EC83-2242-4F90-A2B5-A851409539F0}" dt="2019-11-25T13:16:58.618" v="10" actId="1076"/>
          <ac:spMkLst>
            <pc:docMk/>
            <pc:sldMk cId="3662068569" sldId="313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6:54.941" v="8" actId="478"/>
          <ac:picMkLst>
            <pc:docMk/>
            <pc:sldMk cId="3662068569" sldId="313"/>
            <ac:picMk id="6" creationId="{ABE36A2E-412E-48E2-8FC9-E1A6B8A3EDC9}"/>
          </ac:picMkLst>
        </pc:picChg>
        <pc:picChg chg="add mod">
          <ac:chgData name="antonoaatanasova" userId="63f01c8f-a50b-4279-b3c6-a33faf65220b" providerId="ADAL" clId="{0362EC83-2242-4F90-A2B5-A851409539F0}" dt="2019-11-25T13:17:08.499" v="14" actId="1076"/>
          <ac:picMkLst>
            <pc:docMk/>
            <pc:sldMk cId="3662068569" sldId="313"/>
            <ac:picMk id="7" creationId="{1BFC9F4A-6D84-4ED2-9264-974A811FB758}"/>
          </ac:picMkLst>
        </pc:picChg>
      </pc:sldChg>
      <pc:sldChg chg="modSp">
        <pc:chgData name="antonoaatanasova" userId="63f01c8f-a50b-4279-b3c6-a33faf65220b" providerId="ADAL" clId="{0362EC83-2242-4F90-A2B5-A851409539F0}" dt="2019-11-25T13:17:22.903" v="20" actId="20577"/>
        <pc:sldMkLst>
          <pc:docMk/>
          <pc:sldMk cId="1241740042" sldId="314"/>
        </pc:sldMkLst>
        <pc:spChg chg="mod">
          <ac:chgData name="antonoaatanasova" userId="63f01c8f-a50b-4279-b3c6-a33faf65220b" providerId="ADAL" clId="{0362EC83-2242-4F90-A2B5-A851409539F0}" dt="2019-11-25T13:17:22.903" v="20" actId="20577"/>
          <ac:spMkLst>
            <pc:docMk/>
            <pc:sldMk cId="1241740042" sldId="314"/>
            <ac:spMk id="2" creationId="{19CC98A4-B5DE-4F04-97C5-D36E835557D8}"/>
          </ac:spMkLst>
        </pc:spChg>
        <pc:spChg chg="mod">
          <ac:chgData name="antonoaatanasova" userId="63f01c8f-a50b-4279-b3c6-a33faf65220b" providerId="ADAL" clId="{0362EC83-2242-4F90-A2B5-A851409539F0}" dt="2019-11-25T13:17:18.311" v="18" actId="2711"/>
          <ac:spMkLst>
            <pc:docMk/>
            <pc:sldMk cId="1241740042" sldId="314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0362EC83-2242-4F90-A2B5-A851409539F0}" dt="2019-11-25T13:17:56.294" v="25" actId="207"/>
        <pc:sldMkLst>
          <pc:docMk/>
          <pc:sldMk cId="889938353" sldId="315"/>
        </pc:sldMkLst>
        <pc:spChg chg="mod">
          <ac:chgData name="antonoaatanasova" userId="63f01c8f-a50b-4279-b3c6-a33faf65220b" providerId="ADAL" clId="{0362EC83-2242-4F90-A2B5-A851409539F0}" dt="2019-11-25T13:17:56.294" v="25" actId="207"/>
          <ac:spMkLst>
            <pc:docMk/>
            <pc:sldMk cId="889938353" sldId="315"/>
            <ac:spMk id="5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8:54.584" v="39"/>
        <pc:sldMkLst>
          <pc:docMk/>
          <pc:sldMk cId="770483939" sldId="318"/>
        </pc:sldMkLst>
        <pc:spChg chg="mod">
          <ac:chgData name="antonoaatanasova" userId="63f01c8f-a50b-4279-b3c6-a33faf65220b" providerId="ADAL" clId="{0362EC83-2242-4F90-A2B5-A851409539F0}" dt="2019-11-25T13:18:48.966" v="38" actId="1076"/>
          <ac:spMkLst>
            <pc:docMk/>
            <pc:sldMk cId="770483939" sldId="318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8:31.568" v="26" actId="478"/>
          <ac:picMkLst>
            <pc:docMk/>
            <pc:sldMk cId="770483939" sldId="318"/>
            <ac:picMk id="6" creationId="{8DED0207-64E0-4EED-B838-70824E95B12D}"/>
          </ac:picMkLst>
        </pc:picChg>
        <pc:picChg chg="add mod">
          <ac:chgData name="antonoaatanasova" userId="63f01c8f-a50b-4279-b3c6-a33faf65220b" providerId="ADAL" clId="{0362EC83-2242-4F90-A2B5-A851409539F0}" dt="2019-11-25T13:18:54.584" v="39"/>
          <ac:picMkLst>
            <pc:docMk/>
            <pc:sldMk cId="770483939" sldId="318"/>
            <ac:picMk id="7" creationId="{90A8799C-7D62-4645-A6A5-34C44E5F64D5}"/>
          </ac:picMkLst>
        </pc:picChg>
      </pc:sldChg>
      <pc:sldChg chg="modSp">
        <pc:chgData name="antonoaatanasova" userId="63f01c8f-a50b-4279-b3c6-a33faf65220b" providerId="ADAL" clId="{0362EC83-2242-4F90-A2B5-A851409539F0}" dt="2019-11-25T13:19:12.522" v="47" actId="207"/>
        <pc:sldMkLst>
          <pc:docMk/>
          <pc:sldMk cId="3568236334" sldId="319"/>
        </pc:sldMkLst>
        <pc:spChg chg="mod">
          <ac:chgData name="antonoaatanasova" userId="63f01c8f-a50b-4279-b3c6-a33faf65220b" providerId="ADAL" clId="{0362EC83-2242-4F90-A2B5-A851409539F0}" dt="2019-11-25T13:19:12.522" v="47" actId="207"/>
          <ac:spMkLst>
            <pc:docMk/>
            <pc:sldMk cId="3568236334" sldId="319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0362EC83-2242-4F90-A2B5-A851409539F0}" dt="2019-11-25T13:19:41.252" v="53" actId="962"/>
        <pc:sldMkLst>
          <pc:docMk/>
          <pc:sldMk cId="494672487" sldId="320"/>
        </pc:sldMkLst>
        <pc:spChg chg="mod">
          <ac:chgData name="antonoaatanasova" userId="63f01c8f-a50b-4279-b3c6-a33faf65220b" providerId="ADAL" clId="{0362EC83-2242-4F90-A2B5-A851409539F0}" dt="2019-11-25T13:19:17.878" v="48" actId="1076"/>
          <ac:spMkLst>
            <pc:docMk/>
            <pc:sldMk cId="494672487" sldId="320"/>
            <ac:spMk id="3" creationId="{00000000-0000-0000-0000-000000000000}"/>
          </ac:spMkLst>
        </pc:spChg>
        <pc:picChg chg="del">
          <ac:chgData name="antonoaatanasova" userId="63f01c8f-a50b-4279-b3c6-a33faf65220b" providerId="ADAL" clId="{0362EC83-2242-4F90-A2B5-A851409539F0}" dt="2019-11-25T13:19:37.735" v="49" actId="478"/>
          <ac:picMkLst>
            <pc:docMk/>
            <pc:sldMk cId="494672487" sldId="320"/>
            <ac:picMk id="6" creationId="{6861EB53-C159-444E-88E0-B21EB4585989}"/>
          </ac:picMkLst>
        </pc:picChg>
        <pc:picChg chg="add mod">
          <ac:chgData name="antonoaatanasova" userId="63f01c8f-a50b-4279-b3c6-a33faf65220b" providerId="ADAL" clId="{0362EC83-2242-4F90-A2B5-A851409539F0}" dt="2019-11-25T13:19:41.252" v="53" actId="962"/>
          <ac:picMkLst>
            <pc:docMk/>
            <pc:sldMk cId="494672487" sldId="320"/>
            <ac:picMk id="7" creationId="{7B50CA35-AD3D-4307-B622-C2D64991C581}"/>
          </ac:picMkLst>
        </pc:picChg>
      </pc:sldChg>
    </pc:docChg>
  </pc:docChgLst>
  <pc:docChgLst>
    <pc:chgData name="antonoaatanasova" userId="S::a.atanasova@softuni.bg::63f01c8f-a50b-4279-b3c6-a33faf65220b" providerId="AD" clId="Web-{BE2A7A0E-345E-5095-AED3-0F14C1B4DDA5}"/>
    <pc:docChg chg="modSld">
      <pc:chgData name="antonoaatanasova" userId="S::a.atanasova@softuni.bg::63f01c8f-a50b-4279-b3c6-a33faf65220b" providerId="AD" clId="Web-{BE2A7A0E-345E-5095-AED3-0F14C1B4DDA5}" dt="2019-11-25T13:55:46.221" v="3" actId="20577"/>
      <pc:docMkLst>
        <pc:docMk/>
      </pc:docMkLst>
      <pc:sldChg chg="modSp">
        <pc:chgData name="antonoaatanasova" userId="S::a.atanasova@softuni.bg::63f01c8f-a50b-4279-b3c6-a33faf65220b" providerId="AD" clId="Web-{BE2A7A0E-345E-5095-AED3-0F14C1B4DDA5}" dt="2019-11-25T13:55:46.221" v="3" actId="20577"/>
        <pc:sldMkLst>
          <pc:docMk/>
          <pc:sldMk cId="7886848" sldId="280"/>
        </pc:sldMkLst>
        <pc:spChg chg="mod">
          <ac:chgData name="antonoaatanasova" userId="S::a.atanasova@softuni.bg::63f01c8f-a50b-4279-b3c6-a33faf65220b" providerId="AD" clId="Web-{BE2A7A0E-345E-5095-AED3-0F14C1B4DDA5}" dt="2019-11-25T13:55:46.221" v="3" actId="20577"/>
          <ac:spMkLst>
            <pc:docMk/>
            <pc:sldMk cId="7886848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ED0BA7-057B-4F4D-A458-8F837D1B8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324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66D5FE-2EDA-44DE-86B2-E17B77756F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24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B78A00-1102-46CC-B4E1-67C02834E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10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0F3C4B-167F-4CAB-8879-C00F232862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054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78542FF-C0D2-48A0-820C-1CDD0EAFBE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7440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429D0EA-C6CF-4836-A897-8DA037C296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3842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41AEEE-339D-4E34-8C9E-010A71C6C1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1880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CA1993-A605-4820-95E8-5E48CB9693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75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D702E35-9B6C-4B56-A285-B79EDDC8F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5155E15-1FF8-4C6B-BAE3-3D4E170C94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33C14F4-273D-48E7-928B-118792CDA0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9AEE1A4-9EAB-4CCA-B449-F18DE5C9A9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6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DB1607E-6C3B-4BB2-8FF3-476704154602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9CA19F1-2748-4788-A812-D0FFB1336F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C8FD386-FB4B-4989-A7B2-4FE443230EF4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970AFD7-2B05-4B08-B526-DF9CA814B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51A16F2-594E-4B86-8E14-E93C606732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10B5240-D6E9-4AC6-A7B4-EDF047382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6B2AB38-4E41-4286-9978-B01EA9967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192297-E321-4930-810C-795EDEDAB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CC31B7A-51D3-4C6D-A82D-0A7F3BE25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BCBBD0-F351-41D4-B01C-9452A83784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AD54A80-CB6A-4AEC-A67E-DAB709313E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573B9F2-4ADE-4F8D-AA72-16F20529311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2C66589-A9B3-4A72-9275-3EE060389E4A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3E8AC87-C63D-4BA2-8526-3A23AA9866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A8DFCFFD-3B06-43C0-92CD-D5AF6801B05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62B4C48-BFC2-4159-8B30-72EE816422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C33D859-AC47-4A3B-B641-86BD15C95E3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CD5B9F35-3D05-4AB6-BEE0-293A9FF1A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72B0D30-D167-4545-B199-5D93B157EF2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BE9E8A6-3A96-441A-8A93-15D64156A1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93E9321-0B79-4937-AFED-D858EE334E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36EA32B-4B25-4252-9463-9F5847E5613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EA587EA3-5340-410F-A46D-80CAFA3A65D8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D2D8B8C-5E29-4B7C-878C-897E92CAC67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2317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9235D22-A508-46F2-81A2-A4753F7520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E47EA3F-8E3D-4503-A71C-C29815BBE2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669846-A9D7-4FCD-AC5B-E76A043AF3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1BB9219-FF32-4DCE-B420-9BE617C0AD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32556EB-B790-48CA-89E8-5251034B4A0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456BDDC-81C3-4ACF-9604-FA238B73F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06D4789-FC77-485B-86A6-8EEF5D9D85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B880DCA4-ECBD-4DA1-AA0F-A97EBC6F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512844-B1E1-4614-B0C6-A0E78FEDA9F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4EAAD78E-F165-407A-8450-9FE54CDE31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1E033B-C5FC-4BFD-A09A-E20535370E0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7130D1-7A4D-4652-A53E-B8679B9F78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0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DCBE66C9-2F04-4100-B0AB-15CCD9A12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3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2.png"/><Relationship Id="rId10" Type="http://schemas.openxmlformats.org/officeDocument/2006/relationships/image" Target="../media/image3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hyperlink" Target="http://smartit.bg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 dirty="0"/>
              <a:t>Comprehensions</a:t>
            </a:r>
          </a:p>
        </p:txBody>
      </p:sp>
      <p:pic>
        <p:nvPicPr>
          <p:cNvPr id="1026" name="Picture 2" descr="Ð ÐµÐ·ÑÐ»ÑÐ°Ñ Ñ Ð¸Ð·Ð¾Ð±ÑÐ°Ð¶ÐµÐ½Ð¸Ðµ Ð·Ð° comprehensions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709000"/>
            <a:ext cx="6547162" cy="15992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4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1121143"/>
            <a:ext cx="10264236" cy="5546589"/>
          </a:xfrm>
        </p:spPr>
        <p:txBody>
          <a:bodyPr/>
          <a:lstStyle/>
          <a:p>
            <a:r>
              <a:rPr lang="en-US" dirty="0"/>
              <a:t>Creating a dictionary using dictionary comprehension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Form dictionary with cube values of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Comprehensions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10528" y="4764272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[1, 2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3]</a:t>
            </a:r>
          </a:p>
          <a:p>
            <a:r>
              <a:rPr lang="en-US" dirty="0">
                <a:solidFill>
                  <a:schemeClr val="tx1"/>
                </a:solidFill>
              </a:rPr>
              <a:t>cubes = {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 err="1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** 3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{1: 1, 2: 8, 3: 27}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841A57-0684-473A-8ABE-9D5E216D30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412426" y="1899000"/>
            <a:ext cx="903324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info = [("Peter", 22), ("Amy", 18), ("George", 35)]</a:t>
            </a:r>
          </a:p>
          <a:p>
            <a:r>
              <a:rPr lang="en-US" dirty="0">
                <a:solidFill>
                  <a:schemeClr val="tx1"/>
                </a:solidFill>
              </a:rPr>
              <a:t>dictionary = {</a:t>
            </a:r>
            <a:r>
              <a:rPr lang="en-US" dirty="0" err="1">
                <a:solidFill>
                  <a:schemeClr val="tx1"/>
                </a:solidFill>
              </a:rPr>
              <a:t>key</a:t>
            </a:r>
            <a:r>
              <a:rPr lang="en-US" dirty="0" err="1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tx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key, value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info}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{'Peter': 22, 'Amy': 18, 'George': 35}</a:t>
            </a:r>
          </a:p>
        </p:txBody>
      </p:sp>
    </p:spTree>
    <p:extLst>
      <p:ext uri="{BB962C8B-B14F-4D97-AF65-F5344CB8AC3E}">
        <p14:creationId xmlns:p14="http://schemas.microsoft.com/office/powerpoint/2010/main" val="18765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comprehensions are pretty similar to list </a:t>
            </a:r>
            <a:br>
              <a:rPr lang="en-US" dirty="0"/>
            </a:br>
            <a:r>
              <a:rPr lang="en-US" dirty="0"/>
              <a:t>comprehensions</a:t>
            </a:r>
          </a:p>
          <a:p>
            <a:r>
              <a:rPr lang="en-US" dirty="0"/>
              <a:t>The only difference is that set comprehensions use </a:t>
            </a:r>
            <a:br>
              <a:rPr lang="en-US" dirty="0"/>
            </a:br>
            <a:r>
              <a:rPr lang="en-US" dirty="0"/>
              <a:t>curly brackets </a:t>
            </a:r>
            <a:r>
              <a:rPr lang="en-US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Comprehension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13CC3E-1EF9-4901-8EE8-059A83287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89000"/>
            <a:ext cx="6975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nums</a:t>
            </a:r>
            <a:r>
              <a:rPr lang="en-US" sz="2800" dirty="0">
                <a:solidFill>
                  <a:schemeClr val="tx1"/>
                </a:solidFill>
              </a:rPr>
              <a:t> = [1, 2, 3, 4, 4, 5, 6, 2, 1]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unique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 err="1">
                <a:solidFill>
                  <a:schemeClr val="tx1"/>
                </a:solidFill>
              </a:rPr>
              <a:t>num</a:t>
            </a:r>
            <a:r>
              <a:rPr lang="en-US" sz="2800" dirty="0">
                <a:solidFill>
                  <a:schemeClr val="tx1"/>
                </a:solidFill>
              </a:rPr>
              <a:t> for </a:t>
            </a:r>
            <a:r>
              <a:rPr lang="en-US" sz="2800" dirty="0" err="1">
                <a:solidFill>
                  <a:schemeClr val="tx1"/>
                </a:solidFill>
              </a:rPr>
              <a:t>num</a:t>
            </a:r>
            <a:r>
              <a:rPr lang="en-US" sz="2800" dirty="0">
                <a:solidFill>
                  <a:schemeClr val="tx1"/>
                </a:solidFill>
              </a:rPr>
              <a:t> in </a:t>
            </a:r>
            <a:r>
              <a:rPr lang="en-US" sz="2800" dirty="0" err="1">
                <a:solidFill>
                  <a:schemeClr val="tx1"/>
                </a:solidFill>
              </a:rPr>
              <a:t>nums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34701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3924001"/>
            <a:ext cx="2135061" cy="618925"/>
          </a:xfrm>
        </p:spPr>
        <p:txBody>
          <a:bodyPr/>
          <a:lstStyle/>
          <a:p>
            <a:pPr algn="ctr"/>
            <a:r>
              <a:rPr lang="en-US" sz="2600" dirty="0"/>
              <a:t>a, b, c, 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program that receives a </a:t>
            </a:r>
            <a:r>
              <a:rPr lang="en-US" b="1" dirty="0"/>
              <a:t>list of characters</a:t>
            </a:r>
            <a:r>
              <a:rPr lang="en-US" dirty="0"/>
              <a:t> and creates a dictionary with each </a:t>
            </a:r>
            <a:r>
              <a:rPr lang="en-US" b="1" dirty="0"/>
              <a:t>character</a:t>
            </a:r>
            <a:r>
              <a:rPr lang="en-US" dirty="0"/>
              <a:t> as a </a:t>
            </a:r>
            <a:r>
              <a:rPr lang="en-US" b="1" dirty="0"/>
              <a:t>key</a:t>
            </a:r>
            <a:r>
              <a:rPr lang="en-US" dirty="0"/>
              <a:t> and its </a:t>
            </a:r>
            <a:r>
              <a:rPr lang="en-US" b="1" dirty="0"/>
              <a:t>ASCII</a:t>
            </a:r>
            <a:r>
              <a:rPr lang="en-US" dirty="0"/>
              <a:t> value as a </a:t>
            </a:r>
            <a:r>
              <a:rPr lang="en-US" b="1" dirty="0"/>
              <a:t>value</a:t>
            </a:r>
            <a:r>
              <a:rPr lang="en-US" dirty="0"/>
              <a:t>. Try solving that problem using </a:t>
            </a:r>
            <a:r>
              <a:rPr lang="en-US" b="1" dirty="0"/>
              <a:t>comprehensions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ASCII Values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841604" y="3924001"/>
            <a:ext cx="5404396" cy="638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{'a': 97, 'b': 98, 'c': 99}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095353" y="4108446"/>
            <a:ext cx="407193" cy="25003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BC924D-5093-41CD-A6D6-A4F0C006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ECDD96CF-532E-4D19-976E-F1DB86695F07}"/>
              </a:ext>
            </a:extLst>
          </p:cNvPr>
          <p:cNvSpPr txBox="1">
            <a:spLocks/>
          </p:cNvSpPr>
          <p:nvPr/>
        </p:nvSpPr>
        <p:spPr>
          <a:xfrm>
            <a:off x="621234" y="4932296"/>
            <a:ext cx="10949531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words = input().split(", ")</a:t>
            </a:r>
          </a:p>
          <a:p>
            <a:r>
              <a:rPr lang="en-US" sz="2600" dirty="0"/>
              <a:t>occurrences = {word: </a:t>
            </a:r>
            <a:r>
              <a:rPr lang="en-US" sz="2600" dirty="0" err="1">
                <a:solidFill>
                  <a:schemeClr val="bg1"/>
                </a:solidFill>
              </a:rPr>
              <a:t>ord</a:t>
            </a:r>
            <a:r>
              <a:rPr lang="en-US" sz="2600" dirty="0"/>
              <a:t>(word) for word in words}</a:t>
            </a:r>
          </a:p>
          <a:p>
            <a:r>
              <a:rPr lang="en-US" sz="2600" dirty="0"/>
              <a:t>print(occurrences)</a:t>
            </a:r>
          </a:p>
        </p:txBody>
      </p:sp>
    </p:spTree>
    <p:extLst>
      <p:ext uri="{BB962C8B-B14F-4D97-AF65-F5344CB8AC3E}">
        <p14:creationId xmlns:p14="http://schemas.microsoft.com/office/powerpoint/2010/main" val="37835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056000" y="4149000"/>
            <a:ext cx="2348354" cy="618925"/>
          </a:xfrm>
        </p:spPr>
        <p:txBody>
          <a:bodyPr/>
          <a:lstStyle/>
          <a:p>
            <a:pPr algn="ctr"/>
            <a:r>
              <a:rPr lang="en-US" sz="2600" dirty="0" err="1"/>
              <a:t>ILovePython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a comprehension write a program that receives a text </a:t>
            </a:r>
            <a:br>
              <a:rPr lang="en-US" dirty="0"/>
            </a:br>
            <a:r>
              <a:rPr lang="en-US" dirty="0"/>
              <a:t>and removes all the vowels in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what has remained of the text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Vowels are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dirty="0"/>
              <a:t>', 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Vowels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784275" y="4144016"/>
            <a:ext cx="188043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LvPythn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882163" y="4303766"/>
            <a:ext cx="424302" cy="2775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9053AF-2E8B-4B01-A04C-718F015CBF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63EA6-6C78-413D-AD76-E2836B361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494000"/>
            <a:ext cx="10949531" cy="1751542"/>
          </a:xfrm>
        </p:spPr>
        <p:txBody>
          <a:bodyPr/>
          <a:lstStyle/>
          <a:p>
            <a:r>
              <a:rPr lang="en-US" sz="2400" dirty="0"/>
              <a:t>text = input()</a:t>
            </a:r>
          </a:p>
          <a:p>
            <a:r>
              <a:rPr lang="en-US" sz="2400" dirty="0"/>
              <a:t>vowels = ['a', 'u', 'e', '</a:t>
            </a:r>
            <a:r>
              <a:rPr lang="en-US" sz="2400" dirty="0" err="1"/>
              <a:t>i</a:t>
            </a:r>
            <a:r>
              <a:rPr lang="en-US" sz="2400" dirty="0"/>
              <a:t>', 'o', 'A', 'U', 'E', 'I', 'O']</a:t>
            </a:r>
          </a:p>
          <a:p>
            <a:r>
              <a:rPr lang="en-US" sz="2400" dirty="0" err="1"/>
              <a:t>no_vowels</a:t>
            </a:r>
            <a:r>
              <a:rPr lang="en-US" sz="2400" dirty="0"/>
              <a:t> = ''.join(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/>
              <a:t>x </a:t>
            </a:r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x in text </a:t>
            </a: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/>
              <a:t> x </a:t>
            </a:r>
            <a:r>
              <a:rPr lang="en-US" sz="2400" dirty="0">
                <a:solidFill>
                  <a:schemeClr val="bg1"/>
                </a:solidFill>
              </a:rPr>
              <a:t>not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in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vowels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en-US" sz="2400" dirty="0"/>
              <a:t>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no_vowels</a:t>
            </a:r>
            <a:r>
              <a:rPr lang="en-US" sz="2400" dirty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No Vowels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1DF919E-C1F2-485B-AF1F-18C513A1C3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FC9F4A-6D84-4ED2-9264-974A811FB7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44" y="2529000"/>
            <a:ext cx="5364000" cy="53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CC98A4-B5DE-4F04-97C5-D36E835557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Multidimensional Lists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BDC9A-D1A0-40F4-8380-02DA37CA17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Comprehension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3290" y="2438697"/>
            <a:ext cx="34054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[[x for x in y] for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j]</a:t>
            </a:r>
          </a:p>
        </p:txBody>
      </p:sp>
    </p:spTree>
    <p:extLst>
      <p:ext uri="{BB962C8B-B14F-4D97-AF65-F5344CB8AC3E}">
        <p14:creationId xmlns:p14="http://schemas.microsoft.com/office/powerpoint/2010/main" val="124174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List Comprehensions </a:t>
            </a:r>
            <a:r>
              <a:rPr lang="en-US" dirty="0"/>
              <a:t>are nothing but a list </a:t>
            </a:r>
            <a:br>
              <a:rPr lang="en-US" dirty="0"/>
            </a:br>
            <a:r>
              <a:rPr lang="en-US" dirty="0"/>
              <a:t>comprehension within another list comprehension</a:t>
            </a:r>
          </a:p>
          <a:p>
            <a:r>
              <a:rPr lang="en-US" dirty="0"/>
              <a:t>It is quite similar to nested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r>
              <a:rPr lang="en-US" dirty="0"/>
              <a:t>Usually we use nested comprehensions when </a:t>
            </a:r>
            <a:br>
              <a:rPr lang="en-US" dirty="0"/>
            </a:b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multidimensional lists</a:t>
            </a:r>
            <a:r>
              <a:rPr lang="en-US" dirty="0"/>
              <a:t> (matrices)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9518D4-373F-4560-AE1E-0B9657001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6" cy="5546589"/>
          </a:xfrm>
        </p:spPr>
        <p:txBody>
          <a:bodyPr/>
          <a:lstStyle/>
          <a:p>
            <a:r>
              <a:rPr lang="en-US" dirty="0"/>
              <a:t>Creating a matrix with numbers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Flattening a matrix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959073" y="3944703"/>
            <a:ext cx="998692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[[1, 2, 3], [4, 5, 6]]</a:t>
            </a:r>
          </a:p>
          <a:p>
            <a:r>
              <a:rPr lang="en-US" dirty="0">
                <a:solidFill>
                  <a:schemeClr val="tx1"/>
                </a:solidFill>
              </a:rPr>
              <a:t>flattened = [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lang="en-US" dirty="0" err="1">
                <a:solidFill>
                  <a:schemeClr val="tx1"/>
                </a:solidFill>
              </a:rPr>
              <a:t>sublist</a:t>
            </a:r>
            <a:r>
              <a:rPr lang="en-US" dirty="0">
                <a:solidFill>
                  <a:schemeClr val="tx1"/>
                </a:solidFill>
              </a:rPr>
              <a:t> in matrix for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sublist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F6A8B4-CCF0-4BAC-9CAC-A023DFFABA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1959073" y="1938098"/>
            <a:ext cx="998692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j for j in range(3)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range(3)]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[[0, 1, 2], [0, 1, 2], [0, 1, 2]]</a:t>
            </a:r>
          </a:p>
        </p:txBody>
      </p:sp>
    </p:spTree>
    <p:extLst>
      <p:ext uri="{BB962C8B-B14F-4D97-AF65-F5344CB8AC3E}">
        <p14:creationId xmlns:p14="http://schemas.microsoft.com/office/powerpoint/2010/main" val="2624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45915" y="4189678"/>
            <a:ext cx="1581578" cy="1459155"/>
          </a:xfrm>
        </p:spPr>
        <p:txBody>
          <a:bodyPr/>
          <a:lstStyle/>
          <a:p>
            <a:r>
              <a:rPr lang="en-US" sz="2600" dirty="0"/>
              <a:t>2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a matrix and prints the flattened </a:t>
            </a:r>
            <a:br>
              <a:rPr lang="en-US" dirty="0"/>
            </a:br>
            <a:r>
              <a:rPr lang="en-US" dirty="0"/>
              <a:t>version of it (a list with all the 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example the flattened list of the matrix: [[1, 2], [3, 4]] will </a:t>
            </a:r>
            <a:br>
              <a:rPr lang="en-US" dirty="0"/>
            </a:br>
            <a:r>
              <a:rPr lang="en-US" dirty="0"/>
              <a:t>be [1, 2, 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Flattening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878557" y="4751887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46000" y="4610145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406" y="1303761"/>
            <a:ext cx="11485594" cy="2137802"/>
          </a:xfrm>
        </p:spPr>
        <p:txBody>
          <a:bodyPr/>
          <a:lstStyle/>
          <a:p>
            <a:r>
              <a:rPr lang="en-US" dirty="0" err="1"/>
              <a:t>rows_count</a:t>
            </a:r>
            <a:r>
              <a:rPr lang="en-US" dirty="0"/>
              <a:t> = int(input())</a:t>
            </a:r>
          </a:p>
          <a:p>
            <a:r>
              <a:rPr lang="en-US" dirty="0"/>
              <a:t>matrix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map(int, input().split(', ')) for _ in range(</a:t>
            </a:r>
            <a:r>
              <a:rPr lang="en-US" dirty="0" err="1"/>
              <a:t>rows_count</a:t>
            </a:r>
            <a:r>
              <a:rPr lang="en-US" dirty="0"/>
              <a:t>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flattened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row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matrix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num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row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print(flattened)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Flattening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0A8799C-7D62-4645-A6A5-34C44E5F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01" y="4200585"/>
            <a:ext cx="3240000" cy="30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Comprehension</a:t>
            </a:r>
          </a:p>
          <a:p>
            <a:r>
              <a:rPr lang="en-US" dirty="0"/>
              <a:t>Creating Simple Comprehensions</a:t>
            </a:r>
          </a:p>
          <a:p>
            <a:pPr lvl="1"/>
            <a:r>
              <a:rPr lang="en-US" dirty="0"/>
              <a:t>List Comprehensions</a:t>
            </a:r>
          </a:p>
          <a:p>
            <a:pPr lvl="1"/>
            <a:r>
              <a:rPr lang="en-US" dirty="0"/>
              <a:t>Tuple Comprehensions</a:t>
            </a:r>
          </a:p>
          <a:p>
            <a:pPr lvl="1"/>
            <a:r>
              <a:rPr lang="en-US" dirty="0"/>
              <a:t>Dictionary Comprehensions</a:t>
            </a:r>
          </a:p>
          <a:p>
            <a:pPr lvl="1"/>
            <a:r>
              <a:rPr lang="en-US" dirty="0"/>
              <a:t>Set Comprehensions</a:t>
            </a:r>
          </a:p>
          <a:p>
            <a:r>
              <a:rPr lang="en-US" dirty="0"/>
              <a:t>Nested Comprehensions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CFA906-29B7-4376-9E70-DC139E8F1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8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46000" y="4320582"/>
            <a:ext cx="1115545" cy="1058339"/>
          </a:xfrm>
        </p:spPr>
        <p:txBody>
          <a:bodyPr/>
          <a:lstStyle/>
          <a:p>
            <a:r>
              <a:rPr lang="en-US" sz="2600" dirty="0"/>
              <a:t>45</a:t>
            </a:r>
          </a:p>
          <a:p>
            <a:r>
              <a:rPr lang="en-US" sz="2600" dirty="0"/>
              <a:t>50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all the numbers in the given range (inclusive) that are </a:t>
            </a:r>
            <a:br>
              <a:rPr lang="en-US" dirty="0"/>
            </a:br>
            <a:r>
              <a:rPr lang="en-US" dirty="0"/>
              <a:t>divisible by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of the numbers from </a:t>
            </a:r>
            <a:r>
              <a:rPr lang="en-US" b="1" dirty="0">
                <a:solidFill>
                  <a:schemeClr val="bg1"/>
                </a:solidFill>
              </a:rPr>
              <a:t>2 to 10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comprehensions</a:t>
            </a:r>
            <a:r>
              <a:rPr lang="en-US" dirty="0"/>
              <a:t> for this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Numbers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396281" y="4668652"/>
            <a:ext cx="481692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212708" y="4530992"/>
            <a:ext cx="399559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[45, 46, 48, 49, 50]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F84B38-CF49-45A4-BC1E-4FE2361977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CB30B5-70BF-4710-A975-91C1F9B06D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314000"/>
            <a:ext cx="10949531" cy="2914938"/>
          </a:xfrm>
        </p:spPr>
        <p:txBody>
          <a:bodyPr/>
          <a:lstStyle/>
          <a:p>
            <a:r>
              <a:rPr lang="en-US" sz="2400" dirty="0"/>
              <a:t>start = int(input())</a:t>
            </a:r>
          </a:p>
          <a:p>
            <a:r>
              <a:rPr lang="en-US" sz="2400" dirty="0"/>
              <a:t>end = int(input())</a:t>
            </a:r>
          </a:p>
          <a:p>
            <a:r>
              <a:rPr lang="en-US" sz="2400" dirty="0"/>
              <a:t>numbers = [num for num in range(start, end + 1)]</a:t>
            </a:r>
          </a:p>
          <a:p>
            <a:r>
              <a:rPr lang="en-US" sz="2400" dirty="0" err="1"/>
              <a:t>numbers_one_to_ten</a:t>
            </a:r>
            <a:r>
              <a:rPr lang="en-US" sz="2400" dirty="0"/>
              <a:t> = [num for num in range(2, 11)]</a:t>
            </a:r>
          </a:p>
          <a:p>
            <a:r>
              <a:rPr lang="en-US" sz="2400" dirty="0"/>
              <a:t>filtered = [num for num in numbers if any([num % x == 0 for x in </a:t>
            </a:r>
            <a:r>
              <a:rPr lang="en-US" sz="2400" dirty="0" err="1"/>
              <a:t>numbers_one_to_ten</a:t>
            </a:r>
            <a:r>
              <a:rPr lang="en-US" sz="2400" dirty="0"/>
              <a:t>])]</a:t>
            </a:r>
          </a:p>
          <a:p>
            <a:r>
              <a:rPr lang="en-US" sz="2400" dirty="0"/>
              <a:t>print(filtered)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Numbers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B4015E0-4C43-4F30-AF2A-DB4665247C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7B50CA35-AD3D-4307-B622-C2D64991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21" y="378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7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65E6EA9-6D25-486E-B5C2-44BE26A2D7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63979-8986-4EBF-9B2E-EABB41033C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900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33D3D0C4-5C20-4173-99C9-7999FB322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26000" y="1553308"/>
            <a:ext cx="8390841" cy="5505086"/>
          </a:xfrm>
          <a:prstGeom prst="rect">
            <a:avLst/>
          </a:prstGeom>
        </p:spPr>
        <p:txBody>
          <a:bodyPr vert="horz" lIns="108000" tIns="36000" rIns="108000" bIns="36000" rtlCol="0" anchor="t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353" indent="-457200">
              <a:lnSpc>
                <a:spcPct val="120000"/>
              </a:lnSpc>
            </a:pPr>
            <a:r>
              <a:rPr lang="en-US" sz="3400" dirty="0">
                <a:solidFill>
                  <a:schemeClr val="bg2"/>
                </a:solidFill>
              </a:rPr>
              <a:t>Comprehension is </a:t>
            </a:r>
            <a:r>
              <a:rPr lang="en-US" sz="3400" dirty="0">
                <a:solidFill>
                  <a:schemeClr val="bg2"/>
                </a:solidFill>
                <a:latin typeface="+mj-lt"/>
              </a:rPr>
              <a:t>short way to construct a </a:t>
            </a:r>
            <a:br>
              <a:rPr lang="en-US" sz="3400" dirty="0">
                <a:solidFill>
                  <a:schemeClr val="bg2"/>
                </a:solidFill>
                <a:latin typeface="+mj-lt"/>
              </a:rPr>
            </a:br>
            <a:r>
              <a:rPr lang="en-US" sz="3400" dirty="0">
                <a:solidFill>
                  <a:schemeClr val="bg2"/>
                </a:solidFill>
                <a:latin typeface="+mj-lt"/>
              </a:rPr>
              <a:t>new sequences</a:t>
            </a:r>
          </a:p>
          <a:p>
            <a:pPr marL="76153" indent="0">
              <a:lnSpc>
                <a:spcPct val="120000"/>
              </a:lnSpc>
              <a:buNone/>
            </a:pPr>
            <a:endParaRPr lang="en-US" sz="3400" dirty="0">
              <a:solidFill>
                <a:schemeClr val="bg2"/>
              </a:solidFill>
              <a:latin typeface="+mj-lt"/>
            </a:endParaRPr>
          </a:p>
          <a:p>
            <a:pPr marL="532765" indent="-457200">
              <a:lnSpc>
                <a:spcPct val="120000"/>
              </a:lnSpc>
            </a:pPr>
            <a:r>
              <a:rPr lang="fr-FR" sz="3400" dirty="0" err="1">
                <a:solidFill>
                  <a:schemeClr val="bg2"/>
                </a:solidFill>
                <a:latin typeface="+mj-lt"/>
              </a:rPr>
              <a:t>Easier</a:t>
            </a:r>
            <a:r>
              <a:rPr lang="fr-FR" sz="3400" dirty="0">
                <a:solidFill>
                  <a:schemeClr val="bg2"/>
                </a:solidFill>
                <a:latin typeface="+mj-lt"/>
              </a:rPr>
              <a:t> </a:t>
            </a:r>
            <a:r>
              <a:rPr lang="fr-FR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data</a:t>
            </a:r>
            <a:r>
              <a:rPr lang="fr-FR" sz="34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fr-FR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manipulation</a:t>
            </a:r>
            <a:r>
              <a:rPr lang="fr-FR" sz="34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better</a:t>
            </a:r>
            <a:r>
              <a:rPr lang="fr-FR" sz="34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br>
              <a:rPr lang="fr-FR" sz="34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fr-FR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performance</a:t>
            </a:r>
            <a:r>
              <a:rPr lang="fr-FR" sz="3400" dirty="0">
                <a:solidFill>
                  <a:schemeClr val="bg2"/>
                </a:solidFill>
                <a:latin typeface="+mj-lt"/>
              </a:rPr>
              <a:t>, etc.</a:t>
            </a:r>
            <a:endParaRPr lang="fr-FR" sz="34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532765" indent="-457200">
              <a:lnSpc>
                <a:spcPct val="12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Use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nested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comprehensions</a:t>
            </a:r>
            <a:r>
              <a:rPr lang="en-US" sz="3400" dirty="0">
                <a:solidFill>
                  <a:schemeClr val="bg2"/>
                </a:solidFill>
                <a:latin typeface="+mj-lt"/>
              </a:rPr>
              <a:t> when </a:t>
            </a:r>
            <a:br>
              <a:rPr lang="en-US" sz="3400" dirty="0">
                <a:solidFill>
                  <a:schemeClr val="bg2"/>
                </a:solidFill>
                <a:latin typeface="+mj-lt"/>
              </a:rPr>
            </a:br>
            <a:r>
              <a:rPr lang="en-US" sz="3400" dirty="0">
                <a:solidFill>
                  <a:schemeClr val="bg2"/>
                </a:solidFill>
                <a:latin typeface="+mj-lt"/>
              </a:rPr>
              <a:t>working with multidimensional lists</a:t>
            </a:r>
            <a:endParaRPr lang="en-US" sz="3400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8" name="Text Placeholder Code Box">
            <a:extLst>
              <a:ext uri="{FF2B5EF4-FFF2-40B4-BE49-F238E27FC236}">
                <a16:creationId xmlns:a16="http://schemas.microsoft.com/office/drawing/2014/main" id="{FC9DBA23-20B6-43C5-96A7-194316ED362D}"/>
              </a:ext>
            </a:extLst>
          </p:cNvPr>
          <p:cNvSpPr txBox="1">
            <a:spLocks/>
          </p:cNvSpPr>
          <p:nvPr/>
        </p:nvSpPr>
        <p:spPr>
          <a:xfrm>
            <a:off x="1090676" y="2832049"/>
            <a:ext cx="6519622" cy="9875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x = [1, 2, 3, 4, 5, 6]</a:t>
            </a:r>
          </a:p>
          <a:p>
            <a:r>
              <a:rPr lang="en-US" dirty="0">
                <a:solidFill>
                  <a:schemeClr val="bg2"/>
                </a:solidFill>
              </a:rPr>
              <a:t>filtered = [num for num in x if x % 2 == 0]</a:t>
            </a:r>
          </a:p>
        </p:txBody>
      </p:sp>
    </p:spTree>
    <p:extLst>
      <p:ext uri="{BB962C8B-B14F-4D97-AF65-F5344CB8AC3E}">
        <p14:creationId xmlns:p14="http://schemas.microsoft.com/office/powerpoint/2010/main" val="78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520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4FB00FC4-7B2E-45B4-97F4-68F4F0061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0375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BF9A94E-9CD4-4C01-8E19-B3597CFC0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1248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832EF6-7475-431D-8A81-697D3766DE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60F4B6B-0E97-4D44-A2B0-1B6E0E0A5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ADBA0B9-CA54-4D29-AAF0-A048185F7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65465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41D97AC-046E-4E6B-9841-3914B615A3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 Short Way to Construct New Sequences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C1AC86-8B06-41BE-96D5-8BE1B3F2CD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Comprehension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604" y="2188666"/>
            <a:ext cx="368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39615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dirty="0"/>
              <a:t>Comprehensions provide us with a </a:t>
            </a:r>
            <a:r>
              <a:rPr lang="en-US" b="1" dirty="0">
                <a:solidFill>
                  <a:schemeClr val="bg1"/>
                </a:solidFill>
              </a:rPr>
              <a:t>short </a:t>
            </a:r>
            <a:r>
              <a:rPr lang="en-US" dirty="0"/>
              <a:t>way to </a:t>
            </a:r>
            <a:r>
              <a:rPr lang="en-US" b="1" dirty="0">
                <a:solidFill>
                  <a:schemeClr val="bg1"/>
                </a:solidFill>
              </a:rPr>
              <a:t>construct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sequences</a:t>
            </a:r>
          </a:p>
          <a:p>
            <a:r>
              <a:rPr lang="en-US" dirty="0"/>
              <a:t>Python supports the following </a:t>
            </a:r>
            <a:r>
              <a:rPr lang="en-US" b="1" dirty="0">
                <a:solidFill>
                  <a:schemeClr val="bg1"/>
                </a:solidFill>
              </a:rPr>
              <a:t>4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comprehensions:</a:t>
            </a:r>
          </a:p>
          <a:p>
            <a:pPr lvl="1"/>
            <a:r>
              <a:rPr lang="en-US" dirty="0"/>
              <a:t>List Comprehension</a:t>
            </a:r>
          </a:p>
          <a:p>
            <a:pPr lvl="1"/>
            <a:r>
              <a:rPr lang="en-US" dirty="0"/>
              <a:t>Dictionary Comprehension</a:t>
            </a:r>
          </a:p>
          <a:p>
            <a:pPr lvl="1"/>
            <a:r>
              <a:rPr lang="en-US" dirty="0"/>
              <a:t>Set Comprehension</a:t>
            </a:r>
          </a:p>
          <a:p>
            <a:pPr lvl="1"/>
            <a:r>
              <a:rPr lang="en-US" dirty="0"/>
              <a:t>Generator 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A8AD6F-E226-4796-BA72-54735BFFB9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087E5C0C-23F0-4289-92A7-8B0C616A8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 less memory</a:t>
            </a:r>
          </a:p>
          <a:p>
            <a:r>
              <a:rPr lang="en-US" dirty="0"/>
              <a:t>Shorter syntax</a:t>
            </a:r>
          </a:p>
          <a:p>
            <a:r>
              <a:rPr lang="en-US" dirty="0"/>
              <a:t>Easier data manipulation (lists, matrices, etc.)</a:t>
            </a:r>
          </a:p>
          <a:p>
            <a:r>
              <a:rPr lang="en-US" dirty="0"/>
              <a:t>Better performance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Comprehensions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F4AFA-545E-4D9E-9BEC-30CCD48A6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3963322"/>
            <a:ext cx="2513095" cy="22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of filtering even numbers from a list using </a:t>
            </a:r>
            <a:br>
              <a:rPr lang="en-US" dirty="0"/>
            </a:br>
            <a:r>
              <a:rPr lang="en-US" dirty="0"/>
              <a:t>comprehension will be: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400"/>
              </a:spcBef>
              <a:buNone/>
            </a:pPr>
            <a:endParaRPr lang="en-US" dirty="0"/>
          </a:p>
          <a:p>
            <a:r>
              <a:rPr lang="en-US" dirty="0"/>
              <a:t>Example of take the first letter of each word from a list using comprehension will be: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F7AA9-1C36-4CCC-BCD5-78A57C5D35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35999" y="2259000"/>
            <a:ext cx="980836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6]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01013B5-CD0D-462D-B4EB-5B4598A91FC3}"/>
              </a:ext>
            </a:extLst>
          </p:cNvPr>
          <p:cNvSpPr txBox="1">
            <a:spLocks/>
          </p:cNvSpPr>
          <p:nvPr/>
        </p:nvSpPr>
        <p:spPr>
          <a:xfrm>
            <a:off x="2137636" y="5184000"/>
            <a:ext cx="980836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items = [word[0] for word in ["this", "is", "a", "list"]]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it-IT" i="1" dirty="0">
                <a:solidFill>
                  <a:schemeClr val="accent2"/>
                </a:solidFill>
              </a:rPr>
              <a:t>['t', 'i', 'a', 'l']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D95308-A886-49E6-907D-22678D45E2C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List, Dictionary and Set Comprehensions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B09CA8-C152-444E-8E5D-4FB02E5F29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Comprehensions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604" y="2188666"/>
            <a:ext cx="3684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40101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List Comprehensions provide an elegant way to </a:t>
            </a:r>
            <a:br>
              <a:rPr lang="en-US" dirty="0"/>
            </a:br>
            <a:r>
              <a:rPr lang="en-US" dirty="0"/>
              <a:t>create new lists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Comprehensions can 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328582" y="4566411"/>
            <a:ext cx="96666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[True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[False, True, False, True, False, True]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328582" y="2439000"/>
            <a:ext cx="96666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in range(5)]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908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79BF9E-A479-4F1B-85E6-015BE2860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F17476-B16A-41BC-9430-E5F84727872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1da4528-fe13-414f-b133-a49aeaaa47f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6ADE9-C8F2-4791-A08B-A59642CD3B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3434</TotalTime>
  <Words>1247</Words>
  <Application>Microsoft Office PowerPoint</Application>
  <PresentationFormat>Widescreen</PresentationFormat>
  <Paragraphs>198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Comprehensions</vt:lpstr>
      <vt:lpstr>Table of Contents</vt:lpstr>
      <vt:lpstr>Have a Question?</vt:lpstr>
      <vt:lpstr>What is Comprehension</vt:lpstr>
      <vt:lpstr>What is Comprehension?</vt:lpstr>
      <vt:lpstr>Benefits of Comprehensions</vt:lpstr>
      <vt:lpstr>Structure Example</vt:lpstr>
      <vt:lpstr>Creating Comprehensions</vt:lpstr>
      <vt:lpstr>List Comprehensions</vt:lpstr>
      <vt:lpstr>Dictionary Comprehensions</vt:lpstr>
      <vt:lpstr>Set Comprehension</vt:lpstr>
      <vt:lpstr>Problem: ASCII Values</vt:lpstr>
      <vt:lpstr>Problem: No Vowels</vt:lpstr>
      <vt:lpstr>Solution: No Vowels</vt:lpstr>
      <vt:lpstr>Nested Comprehension</vt:lpstr>
      <vt:lpstr>Definition</vt:lpstr>
      <vt:lpstr>Examples</vt:lpstr>
      <vt:lpstr>Problem: Flattening Matrix</vt:lpstr>
      <vt:lpstr>Solution: Flattening Matrix</vt:lpstr>
      <vt:lpstr>Problem: Filter Numbers</vt:lpstr>
      <vt:lpstr>Solution: Filter Numbers</vt:lpstr>
      <vt:lpstr>Practice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Comprehensions</dc:title>
  <dc:subject>Software Development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tanyaoanyastaneva</cp:lastModifiedBy>
  <cp:revision>35</cp:revision>
  <dcterms:created xsi:type="dcterms:W3CDTF">2018-05-23T13:08:44Z</dcterms:created>
  <dcterms:modified xsi:type="dcterms:W3CDTF">2020-02-21T12:47:46Z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