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314" r:id="rId20"/>
    <p:sldId id="315" r:id="rId21"/>
    <p:sldId id="322" r:id="rId22"/>
    <p:sldId id="323" r:id="rId23"/>
    <p:sldId id="324" r:id="rId24"/>
    <p:sldId id="319" r:id="rId25"/>
    <p:sldId id="320" r:id="rId26"/>
    <p:sldId id="498" r:id="rId27"/>
    <p:sldId id="499" r:id="rId28"/>
    <p:sldId id="321" r:id="rId29"/>
    <p:sldId id="280" r:id="rId30"/>
    <p:sldId id="401" r:id="rId31"/>
    <p:sldId id="300" r:id="rId32"/>
    <p:sldId id="3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F3737F4-1241-4ED7-8D39-29D73D723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3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0F078B-314C-41A5-B084-9C6E62682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60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139341"/>
          </a:xfrm>
        </p:spPr>
        <p:txBody>
          <a:bodyPr/>
          <a:lstStyle/>
          <a:p>
            <a:r>
              <a:rPr lang="en-US" sz="2400" dirty="0"/>
              <a:t>def multiply(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result = 1</a:t>
            </a:r>
          </a:p>
          <a:p>
            <a:r>
              <a:rPr lang="en-US" sz="2400" dirty="0"/>
              <a:t>    for num in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result *= num</a:t>
            </a:r>
          </a:p>
          <a:p>
            <a:r>
              <a:rPr lang="en-US" sz="24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We can use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 to unpack the list so that all elements of it can be passed as </a:t>
            </a:r>
            <a:r>
              <a:rPr lang="en-US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dirty="0"/>
              <a:t>And we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to unpack a dictionary, so all of </a:t>
            </a:r>
            <a:br>
              <a:rPr lang="en-US" dirty="0"/>
            </a:br>
            <a:r>
              <a:rPr lang="en-US" dirty="0"/>
              <a:t>its elements are passed as </a:t>
            </a:r>
            <a:r>
              <a:rPr lang="en-US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amount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3573" y="3420441"/>
            <a:ext cx="6872288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of the dictionary must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of the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the keys in the dictionary does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39607" y="3885878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dirty="0"/>
              <a:t> that receives a name, age and town, and returns a string in the format: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/>
              <a:t>This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/>
              <a:t>} from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b="1" dirty="0"/>
              <a:t>} and he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} years old</a:t>
            </a:r>
            <a:r>
              <a:rPr lang="en-US" dirty="0"/>
              <a:t>"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dictionary unpacking </a:t>
            </a:r>
            <a:r>
              <a:rPr lang="en-US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1" y="1337265"/>
            <a:ext cx="10949531" cy="2912758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get_info</a:t>
            </a:r>
            <a:r>
              <a:rPr lang="en-US" dirty="0"/>
              <a:t>(name, age, town):</a:t>
            </a:r>
          </a:p>
          <a:p>
            <a:r>
              <a:rPr lang="en-US" dirty="0"/>
              <a:t>    return </a:t>
            </a:r>
            <a:r>
              <a:rPr lang="en-US" dirty="0" err="1"/>
              <a:t>f"This</a:t>
            </a:r>
            <a:r>
              <a:rPr lang="en-US" dirty="0"/>
              <a:t> is {name} from {town} and he is {age} years old"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dirty="0"/>
              <a:t>print(</a:t>
            </a:r>
            <a:r>
              <a:rPr lang="en-US" dirty="0" err="1"/>
              <a:t>get_info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process in which a function calls itself is called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dirty="0"/>
              <a:t>The function that is calling itself is called a </a:t>
            </a:r>
            <a:r>
              <a:rPr lang="en-US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dirty="0"/>
              <a:t>A recursive function has the following structure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base case in a recursion returns a value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making any other </a:t>
            </a:r>
            <a:r>
              <a:rPr lang="en-US" b="1" dirty="0">
                <a:solidFill>
                  <a:schemeClr val="bg1"/>
                </a:solidFill>
              </a:rPr>
              <a:t>recursive calls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for the recursion to stop</a:t>
            </a:r>
          </a:p>
          <a:p>
            <a:r>
              <a:rPr lang="en-US" dirty="0"/>
              <a:t>The recursive case is the </a:t>
            </a:r>
            <a:r>
              <a:rPr lang="en-US" b="1" dirty="0">
                <a:solidFill>
                  <a:schemeClr val="bg1"/>
                </a:solidFill>
              </a:rPr>
              <a:t>central part </a:t>
            </a:r>
            <a:r>
              <a:rPr lang="en-US" dirty="0"/>
              <a:t>of the recursive function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the bigger problem expressed in terms of </a:t>
            </a:r>
            <a:r>
              <a:rPr lang="en-US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1" y="2078184"/>
            <a:ext cx="5197420" cy="2459492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Factorial recursive representation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95232" y="4353645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87" y="3767641"/>
            <a:ext cx="409575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reads a single string and prints all the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the characters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that string</a:t>
            </a:r>
          </a:p>
          <a:p>
            <a:r>
              <a:rPr lang="en-US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94119" y="2543365"/>
            <a:ext cx="1040833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combination on a separate line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140B18-D7C5-4B32-A713-41F8342618AF}"/>
              </a:ext>
            </a:extLst>
          </p:cNvPr>
          <p:cNvSpPr txBox="1">
            <a:spLocks/>
          </p:cNvSpPr>
          <p:nvPr/>
        </p:nvSpPr>
        <p:spPr>
          <a:xfrm>
            <a:off x="3229891" y="2315161"/>
            <a:ext cx="5203771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bg2"/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noProof="1"/>
              <a:t>def some_func(</a:t>
            </a:r>
            <a:r>
              <a:rPr lang="en-US" sz="2200" noProof="1">
                <a:solidFill>
                  <a:schemeClr val="accent1"/>
                </a:solidFill>
              </a:rPr>
              <a:t>*args</a:t>
            </a:r>
            <a:r>
              <a:rPr lang="en-US" sz="2200" noProof="1"/>
              <a:t>, </a:t>
            </a:r>
            <a:r>
              <a:rPr lang="en-US" sz="2200" noProof="1">
                <a:solidFill>
                  <a:schemeClr val="accent1"/>
                </a:solidFill>
              </a:rPr>
              <a:t>**kwargs</a:t>
            </a:r>
            <a:r>
              <a:rPr lang="en-US" sz="2200" noProof="1"/>
              <a:t>):</a:t>
            </a:r>
          </a:p>
          <a:p>
            <a:r>
              <a:rPr lang="en-US" sz="2200" noProof="1"/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53BB589-1A6C-4B19-B61B-D0593FBF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99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3FC2026-4D8E-4EDE-AFD9-C6A2978F9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001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operation is called </a:t>
            </a:r>
            <a:r>
              <a:rPr lang="en-US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dirty="0"/>
              <a:t>We pack all the arguments into one </a:t>
            </a:r>
            <a:r>
              <a:rPr lang="en-US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dirty="0"/>
              <a:t>We use packing when we don't know how many </a:t>
            </a:r>
            <a:br>
              <a:rPr lang="en-US" dirty="0"/>
            </a:br>
            <a:r>
              <a:rPr lang="en-US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dirty="0"/>
              <a:t> allows you to pass </a:t>
            </a:r>
            <a:r>
              <a:rPr lang="en-US" b="1" dirty="0">
                <a:solidFill>
                  <a:schemeClr val="bg1"/>
                </a:solidFill>
              </a:rPr>
              <a:t>keyworded</a:t>
            </a:r>
            <a:r>
              <a:rPr lang="en-US" dirty="0"/>
              <a:t> variable </a:t>
            </a:r>
            <a:br>
              <a:rPr lang="en-US" dirty="0"/>
            </a:br>
            <a:r>
              <a:rPr lang="en-US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</a:rPr>
              <a:t>keyword</a:t>
            </a:r>
            <a:r>
              <a:rPr lang="en-US" dirty="0"/>
              <a:t> arguments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 if you want to use all three of these in argument types then </a:t>
            </a:r>
            <a:br>
              <a:rPr lang="en-US" dirty="0"/>
            </a:br>
            <a:r>
              <a:rPr lang="en-US" dirty="0"/>
              <a:t>the order 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954811" y="2223426"/>
            <a:ext cx="3657600" cy="189877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368313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that can receive any amount of numbers as different parameters</a:t>
            </a:r>
          </a:p>
          <a:p>
            <a:r>
              <a:rPr lang="en-US" dirty="0"/>
              <a:t>The function should return the result of the multiplication of all of them</a:t>
            </a:r>
          </a:p>
          <a:p>
            <a:r>
              <a:rPr lang="en-US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22169" y="4720539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223100" y="5368762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82636" y="4720538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236B1-00E1-4931-976A-4BE30CD6216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1445</Words>
  <Application>Microsoft Office PowerPoint</Application>
  <PresentationFormat>Widescreen</PresentationFormat>
  <Paragraphs>271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21</cp:revision>
  <dcterms:created xsi:type="dcterms:W3CDTF">2018-05-23T13:08:44Z</dcterms:created>
  <dcterms:modified xsi:type="dcterms:W3CDTF">2020-02-21T12:49:26Z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