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490" r:id="rId31"/>
    <p:sldId id="491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31000" y="2087482"/>
            <a:ext cx="2196519" cy="2196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269020" y="1872970"/>
            <a:ext cx="1845000" cy="184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352456" y="2445291"/>
            <a:ext cx="2196520" cy="21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3467100"/>
            <a:ext cx="6525000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text_file</a:t>
            </a:r>
            <a:r>
              <a:rPr lang="en-US" dirty="0"/>
              <a:t> = open('text.txt', 'r')</a:t>
            </a:r>
          </a:p>
          <a:p>
            <a:r>
              <a:rPr lang="en-US" dirty="0"/>
              <a:t>    print("File found")</a:t>
            </a:r>
          </a:p>
          <a:p>
            <a:r>
              <a:rPr lang="en-US" dirty="0">
                <a:solidFill>
                  <a:schemeClr val="bg1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not found")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program that opens the file called </a:t>
            </a:r>
            <a:r>
              <a:rPr lang="en-US" b="1" dirty="0"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file is found, print </a:t>
            </a:r>
            <a:r>
              <a:rPr lang="en-US" b="1" dirty="0"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file is not found, print </a:t>
            </a:r>
            <a:r>
              <a:rPr lang="en-US" b="1" dirty="0"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first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file</a:t>
            </a:r>
          </a:p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entire file </a:t>
            </a:r>
            <a:r>
              <a:rPr lang="en-US" dirty="0"/>
              <a:t>if number of bytes are not given in the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998203" y="3315368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Returns at most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dirty="0"/>
              <a:t>If no argument is passed, then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85702" y="3789000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Keep in mind every line in the file treats the </a:t>
            </a:r>
            <a:r>
              <a:rPr lang="en-US" b="1" dirty="0">
                <a:solidFill>
                  <a:schemeClr val="bg1"/>
                </a:solidFill>
              </a:rPr>
              <a:t>new line symbol </a:t>
            </a:r>
            <a:r>
              <a:rPr lang="en-US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696000" y="234900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696000" y="513900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return all lines from a file can loop over the method</a:t>
            </a:r>
          </a:p>
          <a:p>
            <a:pPr lvl="1"/>
            <a:r>
              <a:rPr lang="en-US" dirty="0"/>
              <a:t>More memory efficient and fast manner</a:t>
            </a:r>
          </a:p>
          <a:p>
            <a:pPr lvl="1"/>
            <a:r>
              <a:rPr lang="en-US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496000" y="3204000"/>
            <a:ext cx="6854123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for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2600" b="1" dirty="0">
                <a:latin typeface="Consolas" pitchFamily="49" charset="0"/>
              </a:rPr>
              <a:t> in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26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3467100"/>
            <a:ext cx="7274717" cy="2137802"/>
          </a:xfrm>
        </p:spPr>
        <p:txBody>
          <a:bodyPr/>
          <a:lstStyle/>
          <a:p>
            <a:r>
              <a:rPr lang="en-US" dirty="0" err="1"/>
              <a:t>numbers_file</a:t>
            </a:r>
            <a:r>
              <a:rPr lang="en-US" dirty="0"/>
              <a:t> = open('numbers.txt', 'r')</a:t>
            </a:r>
          </a:p>
          <a:p>
            <a:r>
              <a:rPr lang="en-US" dirty="0" err="1"/>
              <a:t>numbers_sum</a:t>
            </a:r>
            <a:r>
              <a:rPr lang="en-US" dirty="0"/>
              <a:t> = 0</a:t>
            </a:r>
          </a:p>
          <a:p>
            <a:r>
              <a:rPr lang="en-US" dirty="0"/>
              <a:t>for number in </a:t>
            </a:r>
            <a:r>
              <a:rPr lang="en-US" dirty="0" err="1"/>
              <a:t>numbers_file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numbers_sum</a:t>
            </a:r>
            <a:r>
              <a:rPr lang="en-US" dirty="0"/>
              <a:t> += </a:t>
            </a:r>
            <a:r>
              <a:rPr lang="en-US" dirty="0" err="1"/>
              <a:t>int</a:t>
            </a:r>
            <a:r>
              <a:rPr lang="en-US" dirty="0"/>
              <a:t>(number)</a:t>
            </a:r>
          </a:p>
          <a:p>
            <a:r>
              <a:rPr lang="en-US" dirty="0"/>
              <a:t>print(</a:t>
            </a:r>
            <a:r>
              <a:rPr lang="en-US" dirty="0" err="1"/>
              <a:t>numbers_sum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the numbers from the file called </a:t>
            </a:r>
            <a:r>
              <a:rPr lang="en-US" b="1" dirty="0"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on the console the sum of those numbers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'</a:t>
            </a: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dirty="0"/>
              <a:t>' (write) mode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file with the given name</a:t>
            </a:r>
          </a:p>
          <a:p>
            <a:pPr lvl="1"/>
            <a:r>
              <a:rPr lang="en-US" dirty="0"/>
              <a:t>If the file exists, its </a:t>
            </a:r>
            <a:r>
              <a:rPr lang="en-US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'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' mode,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a file and write at the end of the file</a:t>
            </a:r>
          </a:p>
          <a:p>
            <a:pPr lvl="1"/>
            <a:r>
              <a:rPr lang="en-US" dirty="0"/>
              <a:t>If the file is not exists, its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Should always make sure that an open file is properly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most cases</a:t>
            </a:r>
            <a:r>
              <a:rPr lang="en-US" dirty="0"/>
              <a:t>, upon the </a:t>
            </a:r>
            <a:r>
              <a:rPr lang="en-US" b="1" dirty="0">
                <a:solidFill>
                  <a:schemeClr val="bg1"/>
                </a:solidFill>
              </a:rPr>
              <a:t>termination</a:t>
            </a:r>
            <a:r>
              <a:rPr lang="en-US" dirty="0"/>
              <a:t> of an application or script, a file will be </a:t>
            </a:r>
            <a:r>
              <a:rPr lang="en-US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 guarantee </a:t>
            </a:r>
            <a:r>
              <a:rPr lang="en-US" dirty="0"/>
              <a:t>when exactly that will happen</a:t>
            </a:r>
          </a:p>
          <a:p>
            <a:r>
              <a:rPr lang="en-US" dirty="0"/>
              <a:t>To avoid </a:t>
            </a:r>
            <a:r>
              <a:rPr lang="en-US" b="1" dirty="0">
                <a:solidFill>
                  <a:schemeClr val="bg1"/>
                </a:solidFill>
              </a:rPr>
              <a:t>unwanted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behaviour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close</a:t>
            </a:r>
            <a:r>
              <a:rPr lang="en-US" dirty="0"/>
              <a:t> the files</a:t>
            </a:r>
          </a:p>
          <a:p>
            <a:pPr>
              <a:buClr>
                <a:schemeClr val="tx1"/>
              </a:buClr>
            </a:pPr>
            <a:r>
              <a:rPr lang="en-US" dirty="0"/>
              <a:t>This is 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Files opened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once it leaves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block</a:t>
            </a:r>
          </a:p>
          <a:p>
            <a:r>
              <a:rPr lang="en-US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2279717" y="342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creates a file called </a:t>
            </a:r>
            <a:r>
              <a:rPr lang="en-US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that file write a single line with the content: </a:t>
            </a:r>
            <a:r>
              <a:rPr lang="en-US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delete a file, must import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in mind if the file does not exist, will raise an error</a:t>
            </a:r>
          </a:p>
          <a:p>
            <a:r>
              <a:rPr lang="en-US" dirty="0"/>
              <a:t>To avoid getting an error:</a:t>
            </a:r>
          </a:p>
          <a:p>
            <a:pPr lvl="1"/>
            <a:r>
              <a:rPr lang="en-US" dirty="0"/>
              <a:t>Check whether the file exists</a:t>
            </a:r>
          </a:p>
          <a:p>
            <a:pPr lvl="1"/>
            <a:r>
              <a:rPr lang="en-US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572217" y="3883624"/>
            <a:ext cx="6075000" cy="2459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file_path</a:t>
            </a:r>
            <a:r>
              <a:rPr lang="en-US" sz="28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if 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</a:rPr>
              <a:t>file_path</a:t>
            </a:r>
            <a:r>
              <a:rPr lang="en-US" sz="28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</a:rPr>
              <a:t>file_path</a:t>
            </a:r>
            <a:r>
              <a:rPr lang="en-US" sz="2800" b="1" dirty="0">
                <a:latin typeface="Consolas" pitchFamily="49" charset="0"/>
              </a:rPr>
              <a:t>)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try to delete the file multiple times, print the message: </a:t>
            </a:r>
            <a:r>
              <a:rPr lang="en-US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8" name="Text Placeholder Code Box">
            <a:extLst>
              <a:ext uri="{FF2B5EF4-FFF2-40B4-BE49-F238E27FC236}">
                <a16:creationId xmlns:a16="http://schemas.microsoft.com/office/drawing/2014/main" id="{B2C529B2-CFC3-4810-B646-45AE1D2762E9}"/>
              </a:ext>
            </a:extLst>
          </p:cNvPr>
          <p:cNvSpPr txBox="1">
            <a:spLocks/>
          </p:cNvSpPr>
          <p:nvPr/>
        </p:nvSpPr>
        <p:spPr>
          <a:xfrm>
            <a:off x="4587190" y="2925421"/>
            <a:ext cx="4642258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bg2"/>
                </a:solidFill>
              </a:rPr>
              <a:t>file = </a:t>
            </a:r>
            <a:r>
              <a:rPr lang="en-US" sz="2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open</a:t>
            </a:r>
            <a:r>
              <a:rPr lang="en-US" sz="2200" dirty="0">
                <a:solidFill>
                  <a:schemeClr val="bg2"/>
                </a:solidFill>
              </a:rPr>
              <a:t>("text.txt", "</a:t>
            </a:r>
            <a:r>
              <a:rPr lang="en-US" sz="2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200" dirty="0">
                <a:solidFill>
                  <a:schemeClr val="bg2"/>
                </a:solidFill>
              </a:rPr>
              <a:t>")</a:t>
            </a:r>
          </a:p>
          <a:p>
            <a:r>
              <a:rPr lang="en-US" sz="2200" dirty="0" err="1">
                <a:solidFill>
                  <a:schemeClr val="bg2"/>
                </a:solidFill>
              </a:rPr>
              <a:t>file.</a:t>
            </a:r>
            <a:r>
              <a:rPr lang="en-US" sz="22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2200" dirty="0">
                <a:solidFill>
                  <a:schemeClr val="bg2"/>
                </a:solidFill>
              </a:rPr>
              <a:t>("Some text")</a:t>
            </a:r>
          </a:p>
          <a:p>
            <a:r>
              <a:rPr lang="en-US" sz="2200" dirty="0" err="1">
                <a:solidFill>
                  <a:schemeClr val="bg2"/>
                </a:solidFill>
              </a:rPr>
              <a:t>file.</a:t>
            </a:r>
            <a:r>
              <a:rPr lang="en-US" sz="22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sz="2200" dirty="0">
                <a:solidFill>
                  <a:schemeClr val="bg2"/>
                </a:solidFill>
              </a:rPr>
              <a:t>()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function in Python opens a file and returns a file object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arguments are </a:t>
            </a:r>
            <a:r>
              <a:rPr lang="en-US" b="1" dirty="0">
                <a:solidFill>
                  <a:schemeClr val="bg1"/>
                </a:solidFill>
              </a:rPr>
              <a:t>file name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  <a:r>
              <a:rPr lang="en-US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dirty="0"/>
              <a:t>All arguments except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If the file not in a current directory can be provided the full path to the file: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34234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518400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don't has a file with such name throws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Can catch the exception with a try-finally block: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/>
              <a:t> is an optional string that specifies the mode in the file</a:t>
            </a:r>
          </a:p>
          <a:p>
            <a:r>
              <a:rPr lang="en-US" dirty="0"/>
              <a:t>It defaults to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1817</Words>
  <Application>Microsoft Office PowerPoint</Application>
  <PresentationFormat>Widescreen</PresentationFormat>
  <Paragraphs>262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76</cp:revision>
  <dcterms:created xsi:type="dcterms:W3CDTF">2018-05-23T13:08:44Z</dcterms:created>
  <dcterms:modified xsi:type="dcterms:W3CDTF">2020-02-21T12:51:31Z</dcterms:modified>
  <cp:category>computer programming;programming;software development;software engineering</cp:category>
</cp:coreProperties>
</file>