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628" r:id="rId31"/>
    <p:sldId id="608" r:id="rId32"/>
    <p:sldId id="359" r:id="rId33"/>
    <p:sldId id="3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328"/>
            <p14:sldId id="329"/>
            <p14:sldId id="330"/>
          </p14:sldIdLst>
        </p14:section>
        <p14:section name="HTTP Basics" id="{68676947-094C-4276-9D5D-6EBD3A5FB002}">
          <p14:sldIdLst>
            <p14:sldId id="331"/>
            <p14:sldId id="332"/>
            <p14:sldId id="333"/>
            <p14:sldId id="334"/>
            <p14:sldId id="335"/>
          </p14:sldIdLst>
        </p14:section>
        <p14:section name="Routing Overview" id="{6AA3220B-F12D-4D00-B5DA-BBE4F972A5AE}">
          <p14:sldIdLst>
            <p14:sldId id="336"/>
            <p14:sldId id="337"/>
            <p14:sldId id="338"/>
          </p14:sldIdLst>
        </p14:section>
        <p14:section name="Angular Overview" id="{7E9B32D1-E592-4353-BC50-609FE2746BC1}">
          <p14:sldIdLst>
            <p14:sldId id="339"/>
            <p14:sldId id="340"/>
            <p14:sldId id="341"/>
          </p14:sldIdLst>
        </p14:section>
        <p14:section name="Introduction to TypeScript" id="{65974EDE-BDE5-4783-9B07-192EA33460C6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Angular Installation" id="{9C95921D-C7D6-4374-B982-F7342C420812}">
          <p14:sldIdLst>
            <p14:sldId id="350"/>
            <p14:sldId id="351"/>
            <p14:sldId id="352"/>
            <p14:sldId id="353"/>
          </p14:sldIdLst>
        </p14:section>
        <p14:section name="Live Demo" id="{69F4CF9E-3252-4DE9-A2E8-5B4FBE980847}">
          <p14:sldIdLst>
            <p14:sldId id="354"/>
          </p14:sldIdLst>
        </p14:section>
        <p14:section name="Conclusion" id="{0588EDBD-97E2-47BD-975A-D2ED2876F8F1}">
          <p14:sldIdLst>
            <p14:sldId id="355"/>
            <p14:sldId id="356"/>
            <p14:sldId id="628"/>
            <p14:sldId id="60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>
        <p:scale>
          <a:sx n="110" d="100"/>
          <a:sy n="110" d="100"/>
        </p:scale>
        <p:origin x="-120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75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lnkr.c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11475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5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val="31629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956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7650" y="590092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https://www.typescriptlang.org/docs/handbook/intro.html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3855208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https://plnkr.co/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5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4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:p14="http://schemas.microsoft.com/office/powerpoint/2010/main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9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28800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1448</Words>
  <Application>Microsoft Office PowerPoint</Application>
  <PresentationFormat>Широк екран</PresentationFormat>
  <Paragraphs>301</Paragraphs>
  <Slides>33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29</cp:revision>
  <dcterms:created xsi:type="dcterms:W3CDTF">2018-05-23T13:08:44Z</dcterms:created>
  <dcterms:modified xsi:type="dcterms:W3CDTF">2022-10-04T09:52:03Z</dcterms:modified>
  <cp:category>computer programming;programming;software development;software engineering</cp:category>
</cp:coreProperties>
</file>