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48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628" r:id="rId53"/>
    <p:sldId id="608" r:id="rId54"/>
    <p:sldId id="536" r:id="rId55"/>
    <p:sldId id="53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83"/>
            <p14:sldId id="484"/>
            <p14:sldId id="485"/>
          </p14:sldIdLst>
        </p14:section>
        <p14:section name="Directives" id="{9CC28498-9E51-416E-BF4B-EF48C6C8A57B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</p14:sldIdLst>
        </p14:section>
        <p14:section name="Handling-Forms" id="{A90A718C-3781-4787-A5EE-3960A01F8FE7}">
          <p14:sldIdLst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Handling Forms" id="{0ACBF535-096F-4CE5-80D3-5CB2D40730B9}">
          <p14:sldIdLst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onclusion" id="{A139EB3C-9DB4-40A9-BF7C-33A79358C39E}">
          <p14:sldIdLst>
            <p14:sldId id="532"/>
            <p14:sldId id="533"/>
            <p14:sldId id="628"/>
            <p14:sldId id="608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106" d="100"/>
          <a:sy n="106" d="100"/>
        </p:scale>
        <p:origin x="138" y="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304E5F-EF7D-4B26-96CC-037DF57D6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943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4D6E15-480D-44B5-807D-F0D3BAED4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FFC71-27AE-4601-9239-330504E0C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576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C0BB11-86B8-4360-80E0-E26965814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33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E5EACF-CC87-46D9-B39F-08CE365C5F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71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27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FF987A-1510-4C74-820C-BFD23B4A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42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96D014A-5511-4A62-9B54-DDB31BAFA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9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84F26-8C00-4D42-81DF-C41CA47EF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B88616-3711-444D-A301-56E2FCFD5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01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4E780-BC39-48CB-96ED-26EF56B93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48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pmjs.com/package/ng5-valida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" y="3819570"/>
            <a:ext cx="2457781" cy="103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226" y="3330199"/>
            <a:ext cx="1408799" cy="15216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0845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it's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0010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constructor( private renderer: </a:t>
            </a:r>
            <a:r>
              <a:rPr lang="en-US" dirty="0">
                <a:solidFill>
                  <a:schemeClr val="bg1"/>
                </a:solidFill>
              </a:rPr>
              <a:t>Renderer2</a:t>
            </a:r>
            <a:r>
              <a:rPr lang="en-US" dirty="0"/>
              <a:t>) {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this.renderer.</a:t>
            </a:r>
            <a:r>
              <a:rPr lang="en-US" dirty="0" err="1">
                <a:solidFill>
                  <a:schemeClr val="bg1"/>
                </a:solidFill>
              </a:rPr>
              <a:t>setStyle</a:t>
            </a:r>
            <a:r>
              <a:rPr lang="en-US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this.el.nativeElement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'background-color',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'red'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Renderer2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029EF8-42C9-49C7-A56E-8E2FEF4F3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7968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431178"/>
            <a:ext cx="79686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F164F-8921-4DAF-8471-81BCACBAF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0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43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06279"/>
            <a:ext cx="7435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C6E06A-370E-4034-9E56-2F91D245B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0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399A-6508-4A90-ADB6-31A84D82C4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74D838F-17BB-41BB-BB1B-E4EAC93465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A7C85-B5E4-4697-85C5-6AE7463B6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878DF9D-5E52-44FC-A814-68691E9FE7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syntax</a:t>
            </a:r>
            <a:endParaRPr lang="en-US" dirty="0"/>
          </a:p>
          <a:p>
            <a:pPr lvl="1"/>
            <a:r>
              <a:rPr lang="en-US" dirty="0"/>
              <a:t>Track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changes (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of form controls)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B89DD2-8EF1-49D1-991F-04FBFC026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9890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9CEA717-460F-4757-9DB2-41184278C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73383"/>
            <a:ext cx="8650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0548DA-067E-45B1-B613-9D4136E9B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9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10751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AA91CE-7C8B-4BB4-ACE2-B8AE45ECC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2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266297"/>
            <a:ext cx="61589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F923C8-4600-40EB-B120-885A81BF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7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7741" y="1179000"/>
            <a:ext cx="9049234" cy="5207396"/>
          </a:xfrm>
        </p:spPr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FE174-784E-4C3B-BBFF-DC4B3031B8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4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/>
              <a:t>HTML Template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9300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37005FD-BFA9-4E6C-A886-CB3D7BE791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1524001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958A70-A4F5-4A1C-9CD0-FC34332397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574000"/>
            <a:ext cx="647517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5544000"/>
            <a:ext cx="45851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9038-1808-4B59-8B8C-7DFE9035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99001"/>
            <a:ext cx="328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8B7BEB-CC3B-4024-BBB1-100D82E6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079000"/>
            <a:ext cx="1034517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ngAfterViewInit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console.dir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this.form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4BE063-9A0F-4143-AC2D-8A15707A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8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18735"/>
            <a:ext cx="728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376959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AAE87C-18CB-42D7-A0C1-694D6A32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3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6560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1C8454-AFA7-4CED-BF8B-8617DA35A2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306454"/>
              </p:ext>
            </p:extLst>
          </p:nvPr>
        </p:nvGraphicFramePr>
        <p:xfrm>
          <a:off x="1345453" y="2133600"/>
          <a:ext cx="9501097" cy="30800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true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false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3F56B7-57FE-43F2-836F-9298166E7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C8A8E11-EF71-4836-8931-0E3682ABFC69}"/>
              </a:ext>
            </a:extLst>
          </p:cNvPr>
          <p:cNvGrpSpPr/>
          <p:nvPr/>
        </p:nvGrpSpPr>
        <p:grpSpPr>
          <a:xfrm>
            <a:off x="914400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9B481B3-01A3-44CB-BFAD-6E4F9D734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4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321623"/>
            <a:ext cx="6750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A9A054-7CBE-42C6-B006-78E37466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F8F44-2B82-4C58-A807-92A9DCAA3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template-driven forms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74BD16-1690-4D26-98D2-04FA49818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3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489323"/>
            <a:ext cx="679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B8446C-6761-4B0F-8305-D7849BD71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429000"/>
            <a:ext cx="945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alert alert-danger"&gt;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C666E2-804D-4099-9CE7-D4A5E621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1"/>
            <a:ext cx="7871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Submit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20" y="4879673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BFC52FD-F4AD-455B-AD20-E3FBE1DA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1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45803"/>
            <a:ext cx="787017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888231"/>
            <a:ext cx="55751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DA7BCF-973A-4318-A399-827410E4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3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6413" y="3249000"/>
            <a:ext cx="501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6413" y="4824000"/>
            <a:ext cx="8664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63250E-DE55-445F-A67A-643E2597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8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9000"/>
            <a:ext cx="625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D0C63C-8A7E-4D9B-9E3C-D408A5F2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64000"/>
            <a:ext cx="540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BD198E9-FA77-4EE1-9019-6FDCF005D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60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B6E1-8C9A-43E6-8EE0-3F76BFD67D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9D078D-E0E1-4116-961D-7F3520DBD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D10F3C-415B-4946-93C4-2F077FFBD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scenarios 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Form Arrays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Dynamic Form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1A8C756-0C19-4F18-81DA-DDD455B9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8D65-0E1F-4FD3-9F18-B2CD2A048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54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C1C38EA-6A4B-4FBB-AC16-1842F146F0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Manipulating the DOM in Angular</a:t>
            </a:r>
          </a:p>
        </p:txBody>
      </p:sp>
    </p:spTree>
    <p:extLst>
      <p:ext uri="{BB962C8B-B14F-4D97-AF65-F5344CB8AC3E}">
        <p14:creationId xmlns:p14="http://schemas.microsoft.com/office/powerpoint/2010/main" val="1210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39000"/>
            <a:ext cx="896348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CF29B5-EE62-44E1-A7CA-2B0941C8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6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617" y="3763625"/>
            <a:ext cx="966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617" y="4581315"/>
            <a:ext cx="81348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334BB1-3832-4E28-80BD-45FFC36F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8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2690"/>
            <a:ext cx="944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9709"/>
            <a:ext cx="9446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91000" y="4734000"/>
            <a:ext cx="3285000" cy="1018339"/>
          </a:xfrm>
          <a:prstGeom prst="wedgeRoundRectCallout">
            <a:avLst>
              <a:gd name="adj1" fmla="val 3672"/>
              <a:gd name="adj2" fmla="val -660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of the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b="1" noProof="1">
                <a:solidFill>
                  <a:schemeClr val="bg2"/>
                </a:solidFill>
              </a:rPr>
              <a:t> instance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C67914-E734-4062-A535-4DA2DE7C1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7" cy="5112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</a:t>
            </a:r>
          </a:p>
          <a:p>
            <a:pPr marL="0" indent="0">
              <a:spcAft>
                <a:spcPts val="6000"/>
              </a:spcAft>
              <a:buNone/>
            </a:pP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981689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97" y="2831785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DA4167-FAF6-4AF5-BC31-862AA932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1" y="4687457"/>
            <a:ext cx="68501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028507-2D62-4891-BFFD-E51EB027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486125-97BB-4A3A-8FAF-3514987D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000"/>
            <a:ext cx="5831447" cy="30710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8B12ED-5EFA-41AE-A11F-945B994B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2028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74000"/>
            <a:ext cx="103775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3475BAE-7813-408C-89B1-C79BA889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65838"/>
            <a:ext cx="4735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09EE84C-2A4E-44BE-A49D-C5604751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0C8F4DF-2C22-41A8-AD22-2270A9E5A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0" y="4255640"/>
            <a:ext cx="2251360" cy="22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127" y="1905000"/>
            <a:ext cx="771687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373" y="3962401"/>
            <a:ext cx="545562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96C8E9-BE87-4C62-93B8-E18B4F12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7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</a:t>
            </a:r>
            <a:r>
              <a:rPr lang="en-US" sz="4000" b="1" dirty="0">
                <a:solidFill>
                  <a:schemeClr val="bg1"/>
                </a:solidFill>
              </a:rPr>
              <a:t>three </a:t>
            </a:r>
            <a:r>
              <a:rPr lang="en-US" sz="4000" dirty="0"/>
              <a:t>types of </a:t>
            </a:r>
            <a:r>
              <a:rPr lang="en-US" sz="4000" b="1" dirty="0">
                <a:solidFill>
                  <a:schemeClr val="bg1"/>
                </a:solidFill>
              </a:rPr>
              <a:t>directives</a:t>
            </a:r>
            <a:r>
              <a:rPr lang="en-US" sz="4000" dirty="0"/>
              <a:t> in Angular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– directives with template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Attribute</a:t>
            </a:r>
            <a:r>
              <a:rPr lang="en-US" sz="3600" dirty="0"/>
              <a:t> directives - change the </a:t>
            </a:r>
            <a:r>
              <a:rPr lang="en-US" sz="3600" b="1" dirty="0">
                <a:solidFill>
                  <a:schemeClr val="bg1"/>
                </a:solidFill>
              </a:rPr>
              <a:t>appearance</a:t>
            </a:r>
            <a:r>
              <a:rPr lang="en-US" sz="3600" dirty="0"/>
              <a:t> or </a:t>
            </a:r>
            <a:br>
              <a:rPr lang="en-US" sz="3600" dirty="0"/>
            </a:br>
            <a:r>
              <a:rPr lang="en-US" sz="3600" dirty="0"/>
              <a:t>behavior of an element, component or another</a:t>
            </a:r>
            <a:br>
              <a:rPr lang="en-US" sz="3600" dirty="0"/>
            </a:br>
            <a:r>
              <a:rPr lang="en-US" sz="3600" dirty="0"/>
              <a:t>directive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chemeClr val="bg1"/>
                </a:solidFill>
              </a:rPr>
              <a:t>ngStyle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ngClass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Structural</a:t>
            </a:r>
            <a:r>
              <a:rPr lang="en-US" sz="3600" dirty="0"/>
              <a:t> directives - change the DOM </a:t>
            </a:r>
            <a:r>
              <a:rPr lang="en-US" sz="3600" b="1" dirty="0">
                <a:solidFill>
                  <a:schemeClr val="bg1"/>
                </a:solidFill>
              </a:rPr>
              <a:t>layout</a:t>
            </a:r>
            <a:r>
              <a:rPr lang="en-US" sz="3600" dirty="0"/>
              <a:t> by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adding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removing</a:t>
            </a:r>
            <a:r>
              <a:rPr lang="en-US" sz="3600" dirty="0"/>
              <a:t> DOM elements </a:t>
            </a:r>
            <a:br>
              <a:rPr lang="en-US" sz="3600" dirty="0"/>
            </a:br>
            <a:r>
              <a:rPr lang="en-US" sz="3600" dirty="0"/>
              <a:t>(*</a:t>
            </a:r>
            <a:r>
              <a:rPr lang="en-US" sz="3600" b="1" dirty="0" err="1">
                <a:solidFill>
                  <a:schemeClr val="bg1"/>
                </a:solidFill>
              </a:rPr>
              <a:t>ngIf</a:t>
            </a:r>
            <a:r>
              <a:rPr lang="en-US" sz="3600" dirty="0"/>
              <a:t> and *</a:t>
            </a:r>
            <a:r>
              <a:rPr lang="en-US" sz="3600" b="1" dirty="0" err="1">
                <a:solidFill>
                  <a:schemeClr val="bg1"/>
                </a:solidFill>
              </a:rPr>
              <a:t>ngFor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5F7085-BDC0-40DD-88AD-984B27174E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763" y="1424345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39060" y="183431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97DACD-D681-46CB-9ACB-F3418E7D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07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444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7B132B-AB46-4F74-9702-4406E2FA7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7EE7DC-3D57-42C3-992D-FA4208DEE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-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CC00C1-92BC-4A30-B1D0-5F672FC7D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503873"/>
            <a:ext cx="710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361" y="3878171"/>
            <a:ext cx="59292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1000" y="3878171"/>
            <a:ext cx="3475634" cy="1018339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48ADAD-2599-4149-AC42-3BB7F9944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72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4886"/>
            <a:ext cx="1017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implements </a:t>
            </a:r>
            <a:r>
              <a:rPr lang="en-US" sz="2400" b="1" dirty="0" err="1"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</a:rPr>
              <a:t>'yellow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5036F6-4F0F-4AE5-9AAD-CE4AA252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81670" y="1108911"/>
            <a:ext cx="10129234" cy="5546589"/>
          </a:xfrm>
        </p:spPr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Renderer2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- Use Renderer2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3400" y="5634000"/>
            <a:ext cx="710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4BFB03-2951-4473-9445-725A87A8B9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</TotalTime>
  <Words>2918</Words>
  <Application>Microsoft Office PowerPoint</Application>
  <PresentationFormat>Широк екран</PresentationFormat>
  <Paragraphs>486</Paragraphs>
  <Slides>55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Directives and Forms</vt:lpstr>
      <vt:lpstr>Table of Contents</vt:lpstr>
      <vt:lpstr>Have a Question?</vt:lpstr>
      <vt:lpstr>Directives</vt:lpstr>
      <vt:lpstr>Directives Overview</vt:lpstr>
      <vt:lpstr>Directives Comparison</vt:lpstr>
      <vt:lpstr>Build a Simple Attribute Directive</vt:lpstr>
      <vt:lpstr>Attach Styles to Referenced Elements</vt:lpstr>
      <vt:lpstr>Warning - Use Renderer2</vt:lpstr>
      <vt:lpstr>Renderer2 Usage</vt:lpstr>
      <vt:lpstr>Respond to Events</vt:lpstr>
      <vt:lpstr>Using HostBinding</vt:lpstr>
      <vt:lpstr>Handling Forms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Two-way Data Binding</vt:lpstr>
      <vt:lpstr>The NgModelGroup Directive</vt:lpstr>
      <vt:lpstr>Setting and Patching Form Value</vt:lpstr>
      <vt:lpstr>Resetting the Form</vt:lpstr>
      <vt:lpstr>Handling Forms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35</cp:revision>
  <dcterms:created xsi:type="dcterms:W3CDTF">2018-05-23T13:08:44Z</dcterms:created>
  <dcterms:modified xsi:type="dcterms:W3CDTF">2022-10-04T13:01:02Z</dcterms:modified>
  <cp:category>computer programming;programming;software development;software engineering</cp:category>
</cp:coreProperties>
</file>