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0890D-01E6-49DF-A341-A670F1E2DAD4}" type="datetimeFigureOut">
              <a:rPr lang="en-US" smtClean="0"/>
              <a:t>12/3/2020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241425"/>
          </a:xfrm>
        </p:spPr>
        <p:txBody>
          <a:bodyPr>
            <a:normAutofit/>
          </a:bodyPr>
          <a:lstStyle/>
          <a:p>
            <a:r>
              <a:rPr lang="en-US" sz="3200" dirty="0"/>
              <a:t>UE19CS204 – Web Technologies</a:t>
            </a:r>
            <a:br>
              <a:rPr lang="en-US" sz="3200" dirty="0"/>
            </a:br>
            <a:r>
              <a:rPr lang="en-US" sz="3200" dirty="0"/>
              <a:t>Mini Project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4038600"/>
            <a:ext cx="70866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Section - C</a:t>
            </a:r>
          </a:p>
          <a:p>
            <a:r>
              <a:rPr lang="en-US" sz="2800" dirty="0" err="1">
                <a:solidFill>
                  <a:schemeClr val="tx1"/>
                </a:solidFill>
              </a:rPr>
              <a:t>Hrithik</a:t>
            </a:r>
            <a:r>
              <a:rPr lang="en-US" sz="2800" dirty="0">
                <a:solidFill>
                  <a:schemeClr val="tx1"/>
                </a:solidFill>
              </a:rPr>
              <a:t> HM – PES2UG19CS151</a:t>
            </a:r>
          </a:p>
          <a:p>
            <a:r>
              <a:rPr lang="en-US" sz="2800" dirty="0" err="1">
                <a:solidFill>
                  <a:schemeClr val="tx1"/>
                </a:solidFill>
              </a:rPr>
              <a:t>Jayanth</a:t>
            </a:r>
            <a:r>
              <a:rPr lang="en-US" sz="2800" dirty="0">
                <a:solidFill>
                  <a:schemeClr val="tx1"/>
                </a:solidFill>
              </a:rPr>
              <a:t> Kamath – PES2UG19CS161</a:t>
            </a:r>
          </a:p>
          <a:p>
            <a:r>
              <a:rPr lang="en-US" sz="2800" dirty="0">
                <a:solidFill>
                  <a:schemeClr val="tx1"/>
                </a:solidFill>
              </a:rPr>
              <a:t>K </a:t>
            </a:r>
            <a:r>
              <a:rPr lang="en-US" sz="2800" dirty="0" err="1">
                <a:solidFill>
                  <a:schemeClr val="tx1"/>
                </a:solidFill>
              </a:rPr>
              <a:t>Pavan</a:t>
            </a:r>
            <a:r>
              <a:rPr lang="en-US" sz="2800" dirty="0">
                <a:solidFill>
                  <a:schemeClr val="tx1"/>
                </a:solidFill>
              </a:rPr>
              <a:t> Kumar – PES2UG19CS171</a:t>
            </a:r>
          </a:p>
          <a:p>
            <a:endParaRPr lang="en-GB" sz="2800" dirty="0"/>
          </a:p>
        </p:txBody>
      </p:sp>
      <p:sp>
        <p:nvSpPr>
          <p:cNvPr id="1030" name="AutoShape 6" descr="PES University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6" descr="ind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8" y="0"/>
            <a:ext cx="1685925" cy="1685925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1143000" y="6172200"/>
            <a:ext cx="7086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GITHUB Link </a:t>
            </a:r>
            <a:r>
              <a:rPr lang="en-US" sz="2800" dirty="0"/>
              <a:t>- https://github.com/Hrithik-PES/Web-Tech-Project-Movie-Ticket-Booking-  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85800" y="2895600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Title – Movie Ticket </a:t>
            </a:r>
            <a:r>
              <a:rPr kumimoji="0" lang="en-US" sz="32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Booking Website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2254548"/>
            <a:ext cx="37702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https://mail.google.com/mail/u/0/images/cleardo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2716213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ttps://mail.google.com/mail/u/0/images/cleardo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2716213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ail.google.com/mail/u/0/images/cleardo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2716213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dirty="0"/>
              <a:t>This web application is totally built at user end. The main objective of this application is to </a:t>
            </a:r>
            <a:r>
              <a:rPr lang="en-IN" dirty="0" smtClean="0"/>
              <a:t>book seats.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dirty="0" smtClean="0"/>
              <a:t>It </a:t>
            </a:r>
            <a:r>
              <a:rPr lang="en-IN" dirty="0"/>
              <a:t>tracks all the information.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dirty="0"/>
              <a:t>Through this application user should </a:t>
            </a:r>
            <a:r>
              <a:rPr lang="en-IN" dirty="0" smtClean="0"/>
              <a:t>provide user name to book </a:t>
            </a:r>
            <a:r>
              <a:rPr lang="en-IN" dirty="0"/>
              <a:t>their movie tickets online</a:t>
            </a:r>
            <a:r>
              <a:rPr lang="en-IN" dirty="0" smtClean="0"/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dirty="0" smtClean="0"/>
              <a:t>User can select ,desired theatre and can book any number of seats.</a:t>
            </a:r>
            <a:endParaRPr lang="en-IN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dirty="0"/>
              <a:t>project is built based on MERN Stack.</a:t>
            </a:r>
          </a:p>
          <a:p>
            <a:r>
              <a:rPr lang="en-US" dirty="0"/>
              <a:t>Frontend is built using ReactJS </a:t>
            </a:r>
            <a:r>
              <a:rPr lang="en-US" dirty="0" err="1"/>
              <a:t>npm</a:t>
            </a:r>
            <a:r>
              <a:rPr lang="en-US" dirty="0"/>
              <a:t> library and backend server is on NodeJS (</a:t>
            </a:r>
            <a:r>
              <a:rPr lang="en-US" dirty="0" err="1"/>
              <a:t>ExpressJS</a:t>
            </a:r>
            <a:r>
              <a:rPr lang="en-US" dirty="0"/>
              <a:t> Framework) with MongoDB database.</a:t>
            </a:r>
          </a:p>
          <a:p>
            <a:endParaRPr lang="en-US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Contributions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err="1"/>
              <a:t>Hrithik</a:t>
            </a:r>
            <a:r>
              <a:rPr lang="en-US" sz="2800" b="1" dirty="0"/>
              <a:t> HM – </a:t>
            </a:r>
            <a:r>
              <a:rPr lang="en-US" sz="2800" u="sng" dirty="0"/>
              <a:t>Backend part</a:t>
            </a:r>
            <a:r>
              <a:rPr lang="en-US" sz="2800" dirty="0"/>
              <a:t> ( server-end and database (server.js </a:t>
            </a:r>
            <a:r>
              <a:rPr lang="en-US" sz="2800" dirty="0" smtClean="0"/>
              <a:t>and </a:t>
            </a:r>
            <a:r>
              <a:rPr lang="en-US" sz="2800" dirty="0" err="1" smtClean="0"/>
              <a:t>seats.json</a:t>
            </a:r>
            <a:r>
              <a:rPr lang="en-US" sz="2800" dirty="0" smtClean="0"/>
              <a:t> file </a:t>
            </a:r>
            <a:r>
              <a:rPr lang="en-US" sz="2800" dirty="0"/>
              <a:t>in backend )).</a:t>
            </a:r>
            <a:endParaRPr lang="en-US" sz="2800" b="1" dirty="0" smtClean="0"/>
          </a:p>
          <a:p>
            <a:r>
              <a:rPr lang="en-US" sz="2800" b="1" dirty="0" smtClean="0"/>
              <a:t>K </a:t>
            </a:r>
            <a:r>
              <a:rPr lang="en-US" sz="2800" b="1" dirty="0" err="1" smtClean="0"/>
              <a:t>Pavan</a:t>
            </a:r>
            <a:r>
              <a:rPr lang="en-US" sz="2800" dirty="0" smtClean="0"/>
              <a:t> </a:t>
            </a:r>
            <a:r>
              <a:rPr lang="en-US" sz="2800" b="1" dirty="0" smtClean="0"/>
              <a:t>Kumar -</a:t>
            </a:r>
            <a:r>
              <a:rPr lang="en-US" sz="2800" dirty="0" smtClean="0"/>
              <a:t> </a:t>
            </a:r>
            <a:r>
              <a:rPr lang="en-US" sz="2800" u="sng" dirty="0"/>
              <a:t>Frontend part</a:t>
            </a:r>
            <a:r>
              <a:rPr lang="en-US" sz="2800" dirty="0"/>
              <a:t> (Seat and theatre module ( </a:t>
            </a:r>
            <a:r>
              <a:rPr lang="en-US" sz="2800" dirty="0" err="1"/>
              <a:t>Theatre.tsx</a:t>
            </a:r>
            <a:r>
              <a:rPr lang="en-US" sz="2800" dirty="0"/>
              <a:t> and </a:t>
            </a:r>
            <a:r>
              <a:rPr lang="en-US" sz="2800" dirty="0" err="1"/>
              <a:t>theatre.tsx</a:t>
            </a:r>
            <a:r>
              <a:rPr lang="en-US" sz="2800" dirty="0"/>
              <a:t> file in frontend ) </a:t>
            </a:r>
            <a:r>
              <a:rPr lang="en-US" sz="2800" dirty="0" smtClean="0"/>
              <a:t>).</a:t>
            </a:r>
          </a:p>
          <a:p>
            <a:r>
              <a:rPr lang="en-US" sz="2800" b="1" dirty="0" err="1"/>
              <a:t>Jayanth</a:t>
            </a:r>
            <a:r>
              <a:rPr lang="en-US" sz="2800" dirty="0"/>
              <a:t> </a:t>
            </a:r>
            <a:r>
              <a:rPr lang="en-US" sz="2800" b="1" dirty="0" smtClean="0"/>
              <a:t>Kamath -</a:t>
            </a:r>
            <a:r>
              <a:rPr lang="en-US" sz="2800" dirty="0" smtClean="0"/>
              <a:t> </a:t>
            </a:r>
            <a:r>
              <a:rPr lang="en-US" sz="2800" u="sng" dirty="0"/>
              <a:t>Frontend part</a:t>
            </a:r>
            <a:r>
              <a:rPr lang="en-US" sz="2800" dirty="0"/>
              <a:t> ( First page of application, reading theatre from database on selecting </a:t>
            </a:r>
            <a:r>
              <a:rPr lang="en-US" sz="2800" dirty="0" smtClean="0"/>
              <a:t>seats ( </a:t>
            </a:r>
            <a:r>
              <a:rPr lang="en-US" sz="2800" dirty="0" err="1"/>
              <a:t>App.tsx</a:t>
            </a:r>
            <a:r>
              <a:rPr lang="en-US" sz="2800" dirty="0"/>
              <a:t> and </a:t>
            </a:r>
            <a:r>
              <a:rPr lang="en-US" sz="2800" dirty="0" err="1"/>
              <a:t>index.tsx</a:t>
            </a:r>
            <a:r>
              <a:rPr lang="en-US" sz="2800" dirty="0"/>
              <a:t> file in frontend </a:t>
            </a:r>
            <a:r>
              <a:rPr lang="en-US" sz="2800" dirty="0" smtClean="0"/>
              <a:t>)).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B4B4B4"/>
      </a:dk1>
      <a:lt1>
        <a:sysClr val="window" lastClr="141414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187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UE19CS204 – Web Technologies Mini Project</vt:lpstr>
      <vt:lpstr>Abstract</vt:lpstr>
      <vt:lpstr>Technologies Used</vt:lpstr>
      <vt:lpstr>Member Contributions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UE19CS204 – Web Technologies Mini Project</dc:title>
  <dc:creator>VJ</dc:creator>
  <cp:lastModifiedBy>Windows User</cp:lastModifiedBy>
  <cp:revision>14</cp:revision>
  <dcterms:created xsi:type="dcterms:W3CDTF">2020-11-18T05:59:33Z</dcterms:created>
  <dcterms:modified xsi:type="dcterms:W3CDTF">2020-12-03T06:11:34Z</dcterms:modified>
</cp:coreProperties>
</file>