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1" r:id="rId6"/>
    <p:sldId id="260" r:id="rId7"/>
    <p:sldId id="270" r:id="rId8"/>
    <p:sldId id="262" r:id="rId9"/>
    <p:sldId id="263" r:id="rId10"/>
    <p:sldId id="265" r:id="rId11"/>
    <p:sldId id="266" r:id="rId12"/>
    <p:sldId id="267" r:id="rId13"/>
    <p:sldId id="271" r:id="rId14"/>
  </p:sldIdLst>
  <p:sldSz cx="9144000" cy="5143500" type="screen16x9"/>
  <p:notesSz cx="6858000" cy="9144000"/>
  <p:embeddedFontLst>
    <p:embeddedFont>
      <p:font typeface="Roboto Slab" charset="0"/>
      <p:regular r:id="rId16"/>
      <p:bold r:id="rId17"/>
    </p:embeddedFont>
    <p:embeddedFont>
      <p:font typeface="Roboto" pitchFamily="2" charset="0"/>
      <p:regular r:id="rId18"/>
      <p:bold r:id="rId19"/>
    </p:embeddedFont>
    <p:embeddedFont>
      <p:font typeface="Calibri"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75fc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d38d13cb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d38d13cb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d38d13cb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d38d13cb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d38d13cb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d38d13cb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75fce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75fce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75fc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d38d13cb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d38d13cb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d38d13cb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d38d13cb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d38d13c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d38d13c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d38d13cb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d38d13cb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d38d13cb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d38d13cb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d38d13cb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d38d13cb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Cachy Courier</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smtClean="0"/>
              <a:t>EAD121</a:t>
            </a:r>
          </a:p>
          <a:p>
            <a:pPr marL="0" lvl="0" indent="0" algn="ctr" rtl="0">
              <a:spcBef>
                <a:spcPts val="0"/>
              </a:spcBef>
              <a:spcAft>
                <a:spcPts val="0"/>
              </a:spcAft>
              <a:buNone/>
            </a:pPr>
            <a:r>
              <a:rPr lang="en" sz="1800" dirty="0" smtClean="0"/>
              <a:t>Rangisetty </a:t>
            </a:r>
            <a:r>
              <a:rPr lang="en" sz="1800" dirty="0"/>
              <a:t>Navya Sai S20170010122</a:t>
            </a:r>
            <a:endParaRPr sz="1800"/>
          </a:p>
          <a:p>
            <a:pPr marL="0" lvl="0" indent="0" algn="ctr" rtl="0">
              <a:spcBef>
                <a:spcPts val="0"/>
              </a:spcBef>
              <a:spcAft>
                <a:spcPts val="0"/>
              </a:spcAft>
              <a:buNone/>
            </a:pPr>
            <a:r>
              <a:rPr lang="en" sz="1800" dirty="0"/>
              <a:t>Tunuguntla Ooha S20170010167</a:t>
            </a:r>
            <a:endParaRPr sz="1800"/>
          </a:p>
          <a:p>
            <a:pPr marL="0" lvl="0" indent="0" algn="ctr" rtl="0">
              <a:spcBef>
                <a:spcPts val="0"/>
              </a:spcBef>
              <a:spcAft>
                <a:spcPts val="0"/>
              </a:spcAft>
              <a:buNone/>
            </a:pPr>
            <a:r>
              <a:rPr lang="en" sz="1800" dirty="0"/>
              <a:t>G.Sai Sree Nithya S20170010050</a:t>
            </a:r>
            <a:endParaRPr sz="1800"/>
          </a:p>
          <a:p>
            <a:pPr marL="0" lvl="0" indent="0" algn="ctr" rtl="0">
              <a:spcBef>
                <a:spcPts val="0"/>
              </a:spcBef>
              <a:spcAft>
                <a:spcPts val="0"/>
              </a:spcAft>
              <a:buNone/>
            </a:pPr>
            <a:r>
              <a:rPr lang="en" sz="1800" dirty="0"/>
              <a:t>Puppala Hrithik S20170010115</a:t>
            </a:r>
            <a:endParaRPr sz="18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Module 6</a:t>
            </a:r>
            <a:endParaRPr/>
          </a:p>
        </p:txBody>
      </p:sp>
      <p:sp>
        <p:nvSpPr>
          <p:cNvPr id="138" name="Google Shape;138;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None/>
            </a:pPr>
            <a:r>
              <a:rPr lang="en" dirty="0" smtClean="0"/>
              <a:t>    </a:t>
            </a:r>
            <a:r>
              <a:rPr lang="en" sz="2400" b="1" dirty="0" smtClean="0"/>
              <a:t>Pickups and Delivery:-</a:t>
            </a:r>
          </a:p>
          <a:p>
            <a:pPr marL="457200" lvl="0" indent="-342900" algn="l" rtl="0">
              <a:spcBef>
                <a:spcPts val="0"/>
              </a:spcBef>
              <a:spcAft>
                <a:spcPts val="0"/>
              </a:spcAft>
              <a:buSzPts val="1800"/>
              <a:buNone/>
            </a:pPr>
            <a:endParaRPr lang="en" sz="2400" b="1" dirty="0" smtClean="0"/>
          </a:p>
          <a:p>
            <a:pPr marL="457200" lvl="0" indent="-342900" algn="l" rtl="0">
              <a:spcBef>
                <a:spcPts val="0"/>
              </a:spcBef>
              <a:spcAft>
                <a:spcPts val="0"/>
              </a:spcAft>
              <a:buSzPts val="1800"/>
              <a:buChar char="●"/>
            </a:pPr>
            <a:r>
              <a:rPr lang="en" dirty="0" smtClean="0"/>
              <a:t>Designing </a:t>
            </a:r>
            <a:r>
              <a:rPr lang="en" dirty="0"/>
              <a:t>Best path Algorithm </a:t>
            </a:r>
            <a:r>
              <a:rPr lang="en" dirty="0" smtClean="0"/>
              <a:t>for </a:t>
            </a:r>
            <a:r>
              <a:rPr lang="en" dirty="0"/>
              <a:t>Deliveries . </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Module 7</a:t>
            </a:r>
            <a:endParaRPr/>
          </a:p>
        </p:txBody>
      </p:sp>
      <p:sp>
        <p:nvSpPr>
          <p:cNvPr id="144" name="Google Shape;144;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None/>
            </a:pPr>
            <a:r>
              <a:rPr lang="en" sz="2400" b="1" dirty="0" smtClean="0"/>
              <a:t>Refunds:-</a:t>
            </a:r>
          </a:p>
          <a:p>
            <a:pPr marL="457200" lvl="0" indent="-342900" algn="l" rtl="0">
              <a:spcBef>
                <a:spcPts val="0"/>
              </a:spcBef>
              <a:spcAft>
                <a:spcPts val="0"/>
              </a:spcAft>
              <a:buSzPts val="1800"/>
              <a:buNone/>
            </a:pPr>
            <a:endParaRPr lang="en" sz="2400" b="1" dirty="0" smtClean="0"/>
          </a:p>
          <a:p>
            <a:pPr marL="457200" lvl="0" indent="-342900" algn="l" rtl="0">
              <a:spcBef>
                <a:spcPts val="0"/>
              </a:spcBef>
              <a:spcAft>
                <a:spcPts val="0"/>
              </a:spcAft>
              <a:buSzPts val="1800"/>
              <a:buChar char="●"/>
            </a:pPr>
            <a:r>
              <a:rPr lang="en" dirty="0" smtClean="0"/>
              <a:t>User </a:t>
            </a:r>
            <a:r>
              <a:rPr lang="en" dirty="0"/>
              <a:t>Can Claim for refund if Product is not delivered or He can ask for discount if the package is not delivered in time. </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Module 8</a:t>
            </a:r>
            <a:endParaRPr/>
          </a:p>
        </p:txBody>
      </p:sp>
      <p:sp>
        <p:nvSpPr>
          <p:cNvPr id="150" name="Google Shape;150;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None/>
            </a:pPr>
            <a:r>
              <a:rPr lang="en" sz="2400" b="1" dirty="0" smtClean="0"/>
              <a:t>Statistics:-</a:t>
            </a:r>
          </a:p>
          <a:p>
            <a:pPr marL="457200" lvl="0" indent="-342900" algn="l" rtl="0">
              <a:spcBef>
                <a:spcPts val="0"/>
              </a:spcBef>
              <a:spcAft>
                <a:spcPts val="0"/>
              </a:spcAft>
              <a:buSzPts val="1800"/>
              <a:buNone/>
            </a:pPr>
            <a:endParaRPr lang="en" sz="2400" b="1" dirty="0" smtClean="0"/>
          </a:p>
          <a:p>
            <a:pPr marL="457200" lvl="0" indent="-342900" algn="l" rtl="0">
              <a:spcBef>
                <a:spcPts val="0"/>
              </a:spcBef>
              <a:spcAft>
                <a:spcPts val="0"/>
              </a:spcAft>
              <a:buSzPts val="1800"/>
              <a:buChar char="●"/>
            </a:pPr>
            <a:r>
              <a:rPr lang="en" dirty="0" smtClean="0"/>
              <a:t>An </a:t>
            </a:r>
            <a:r>
              <a:rPr lang="en" dirty="0"/>
              <a:t>Overall Statistics of Weekly-Monthly-Yearly usage of the Application along with all the details like Delivery Time . </a:t>
            </a:r>
            <a:endParaRPr/>
          </a:p>
          <a:p>
            <a:pPr marL="457200" lvl="0" indent="-342900" algn="l" rtl="0">
              <a:spcBef>
                <a:spcPts val="0"/>
              </a:spcBef>
              <a:spcAft>
                <a:spcPts val="0"/>
              </a:spcAft>
              <a:buSzPts val="1800"/>
              <a:buChar char="●"/>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 stack:</a:t>
            </a:r>
            <a:endParaRPr lang="en-IN" dirty="0"/>
          </a:p>
        </p:txBody>
      </p:sp>
      <p:sp>
        <p:nvSpPr>
          <p:cNvPr id="3" name="Text Placeholder 2"/>
          <p:cNvSpPr>
            <a:spLocks noGrp="1"/>
          </p:cNvSpPr>
          <p:nvPr>
            <p:ph type="body" idx="1"/>
          </p:nvPr>
        </p:nvSpPr>
        <p:spPr/>
        <p:txBody>
          <a:bodyPr/>
          <a:lstStyle/>
          <a:p>
            <a:r>
              <a:rPr lang="en-IN" dirty="0" smtClean="0"/>
              <a:t>App-development: Flutter &amp; Dart</a:t>
            </a:r>
          </a:p>
          <a:p>
            <a:r>
              <a:rPr lang="en-IN" dirty="0" smtClean="0"/>
              <a:t>Backend : Node-</a:t>
            </a:r>
            <a:r>
              <a:rPr lang="en-IN" dirty="0" err="1" smtClean="0"/>
              <a:t>js</a:t>
            </a:r>
            <a:endParaRPr lang="en-IN" dirty="0" smtClean="0"/>
          </a:p>
          <a:p>
            <a:r>
              <a:rPr lang="en-IN" dirty="0" smtClean="0"/>
              <a:t>Database : Mongo DB</a:t>
            </a:r>
          </a:p>
          <a:p>
            <a:endParaRPr lang="en-IN" dirty="0" smtClean="0"/>
          </a:p>
          <a:p>
            <a:endParaRPr lang="en-IN" dirty="0" smtClean="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2"/>
              </a:buClr>
              <a:buSzPts val="1100"/>
              <a:buNone/>
            </a:pPr>
            <a:r>
              <a:rPr lang="en" dirty="0"/>
              <a:t>Our Project is An online Application which helps customers to Transport their couriers to other parts of the City.</a:t>
            </a:r>
            <a:endParaRPr/>
          </a:p>
        </p:txBody>
      </p:sp>
      <p:sp>
        <p:nvSpPr>
          <p:cNvPr id="70" name="Google Shape;70;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Description</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Motivation</a:t>
            </a:r>
            <a:endParaRPr/>
          </a:p>
        </p:txBody>
      </p:sp>
      <p:sp>
        <p:nvSpPr>
          <p:cNvPr id="76" name="Google Shape;76;p15"/>
          <p:cNvSpPr txBox="1">
            <a:spLocks noGrp="1"/>
          </p:cNvSpPr>
          <p:nvPr>
            <p:ph type="body" idx="1"/>
          </p:nvPr>
        </p:nvSpPr>
        <p:spPr>
          <a:xfrm>
            <a:off x="299725" y="14751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When a User Requests(Places) the Order by filling all the details about Courier especially the type of Service , He will be assigned a Delivery executive. The Delivery Executive reaches the User and collects his Courier.</a:t>
            </a:r>
            <a:endParaRPr/>
          </a:p>
          <a:p>
            <a:pPr marL="457200" lvl="0" indent="-342900" algn="l" rtl="0">
              <a:spcBef>
                <a:spcPts val="0"/>
              </a:spcBef>
              <a:spcAft>
                <a:spcPts val="0"/>
              </a:spcAft>
              <a:buSzPts val="1800"/>
              <a:buChar char="●"/>
            </a:pPr>
            <a:r>
              <a:rPr lang="en" dirty="0"/>
              <a:t>This Simple and hassle-free Application helps people to save their time and energy .They can get their forgotten items from home to the workplace by our app in no time. This application can take-up immediate orders and generate an online receipt so that customers can Save it for future if any discrepancies are raised. We will provide an assured Time bound for a Particular Delivery to the Customer.</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Flow Chart</a:t>
            </a:r>
            <a:endParaRPr/>
          </a:p>
        </p:txBody>
      </p:sp>
      <p:sp>
        <p:nvSpPr>
          <p:cNvPr id="83" name="Google Shape;83;p16"/>
          <p:cNvSpPr/>
          <p:nvPr/>
        </p:nvSpPr>
        <p:spPr>
          <a:xfrm>
            <a:off x="5284000" y="331525"/>
            <a:ext cx="1349100" cy="4917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User</a:t>
            </a:r>
            <a:endParaRPr/>
          </a:p>
        </p:txBody>
      </p:sp>
      <p:sp>
        <p:nvSpPr>
          <p:cNvPr id="84" name="Google Shape;84;p16"/>
          <p:cNvSpPr/>
          <p:nvPr/>
        </p:nvSpPr>
        <p:spPr>
          <a:xfrm>
            <a:off x="5284000" y="1299050"/>
            <a:ext cx="1349100" cy="4917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Login</a:t>
            </a:r>
            <a:endParaRPr/>
          </a:p>
        </p:txBody>
      </p:sp>
      <p:sp>
        <p:nvSpPr>
          <p:cNvPr id="85" name="Google Shape;85;p16"/>
          <p:cNvSpPr/>
          <p:nvPr/>
        </p:nvSpPr>
        <p:spPr>
          <a:xfrm>
            <a:off x="6867700" y="1924875"/>
            <a:ext cx="1349100" cy="4917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Delivery guys</a:t>
            </a:r>
            <a:endParaRPr/>
          </a:p>
        </p:txBody>
      </p:sp>
      <p:sp>
        <p:nvSpPr>
          <p:cNvPr id="86" name="Google Shape;86;p16"/>
          <p:cNvSpPr/>
          <p:nvPr/>
        </p:nvSpPr>
        <p:spPr>
          <a:xfrm>
            <a:off x="2157625" y="2817600"/>
            <a:ext cx="1349100" cy="4917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Details of courier</a:t>
            </a:r>
            <a:endParaRPr/>
          </a:p>
        </p:txBody>
      </p:sp>
      <p:sp>
        <p:nvSpPr>
          <p:cNvPr id="87" name="Google Shape;87;p16"/>
          <p:cNvSpPr/>
          <p:nvPr/>
        </p:nvSpPr>
        <p:spPr>
          <a:xfrm>
            <a:off x="3577025" y="1924875"/>
            <a:ext cx="1349100" cy="4917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Customer</a:t>
            </a:r>
            <a:endParaRPr/>
          </a:p>
        </p:txBody>
      </p:sp>
      <p:sp>
        <p:nvSpPr>
          <p:cNvPr id="88" name="Google Shape;88;p16"/>
          <p:cNvSpPr/>
          <p:nvPr/>
        </p:nvSpPr>
        <p:spPr>
          <a:xfrm>
            <a:off x="4333100" y="2783425"/>
            <a:ext cx="1349100" cy="4917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Dashboard</a:t>
            </a:r>
            <a:endParaRPr/>
          </a:p>
        </p:txBody>
      </p:sp>
      <p:sp>
        <p:nvSpPr>
          <p:cNvPr id="89" name="Google Shape;89;p16"/>
          <p:cNvSpPr/>
          <p:nvPr/>
        </p:nvSpPr>
        <p:spPr>
          <a:xfrm>
            <a:off x="274500" y="3663125"/>
            <a:ext cx="1349100" cy="4917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Speed</a:t>
            </a:r>
            <a:endParaRPr/>
          </a:p>
        </p:txBody>
      </p:sp>
      <p:sp>
        <p:nvSpPr>
          <p:cNvPr id="90" name="Google Shape;90;p16"/>
          <p:cNvSpPr/>
          <p:nvPr/>
        </p:nvSpPr>
        <p:spPr>
          <a:xfrm>
            <a:off x="69000" y="2325900"/>
            <a:ext cx="1349100" cy="4917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Normal</a:t>
            </a:r>
            <a:endParaRPr/>
          </a:p>
        </p:txBody>
      </p:sp>
      <p:cxnSp>
        <p:nvCxnSpPr>
          <p:cNvPr id="92" name="Google Shape;92;p16"/>
          <p:cNvCxnSpPr>
            <a:stCxn id="83" idx="2"/>
            <a:endCxn id="84" idx="0"/>
          </p:cNvCxnSpPr>
          <p:nvPr/>
        </p:nvCxnSpPr>
        <p:spPr>
          <a:xfrm>
            <a:off x="5958550" y="823225"/>
            <a:ext cx="0" cy="475800"/>
          </a:xfrm>
          <a:prstGeom prst="straightConnector1">
            <a:avLst/>
          </a:prstGeom>
          <a:noFill/>
          <a:ln w="9525" cap="flat" cmpd="sng">
            <a:solidFill>
              <a:srgbClr val="FFFFFF"/>
            </a:solidFill>
            <a:prstDash val="solid"/>
            <a:round/>
            <a:headEnd type="none" w="med" len="med"/>
            <a:tailEnd type="triangle" w="med" len="med"/>
          </a:ln>
        </p:spPr>
      </p:cxnSp>
      <p:cxnSp>
        <p:nvCxnSpPr>
          <p:cNvPr id="93" name="Google Shape;93;p16"/>
          <p:cNvCxnSpPr>
            <a:stCxn id="84" idx="2"/>
            <a:endCxn id="87" idx="3"/>
          </p:cNvCxnSpPr>
          <p:nvPr/>
        </p:nvCxnSpPr>
        <p:spPr>
          <a:xfrm flipH="1">
            <a:off x="4926250" y="1790750"/>
            <a:ext cx="1032300" cy="380100"/>
          </a:xfrm>
          <a:prstGeom prst="straightConnector1">
            <a:avLst/>
          </a:prstGeom>
          <a:noFill/>
          <a:ln w="9525" cap="flat" cmpd="sng">
            <a:solidFill>
              <a:srgbClr val="FFFFFF"/>
            </a:solidFill>
            <a:prstDash val="solid"/>
            <a:round/>
            <a:headEnd type="none" w="med" len="med"/>
            <a:tailEnd type="triangle" w="med" len="med"/>
          </a:ln>
        </p:spPr>
      </p:cxnSp>
      <p:cxnSp>
        <p:nvCxnSpPr>
          <p:cNvPr id="94" name="Google Shape;94;p16"/>
          <p:cNvCxnSpPr>
            <a:stCxn id="84" idx="2"/>
            <a:endCxn id="85" idx="1"/>
          </p:cNvCxnSpPr>
          <p:nvPr/>
        </p:nvCxnSpPr>
        <p:spPr>
          <a:xfrm>
            <a:off x="5958550" y="1790750"/>
            <a:ext cx="909300" cy="380100"/>
          </a:xfrm>
          <a:prstGeom prst="straightConnector1">
            <a:avLst/>
          </a:prstGeom>
          <a:noFill/>
          <a:ln w="9525" cap="flat" cmpd="sng">
            <a:solidFill>
              <a:srgbClr val="FFFFFF"/>
            </a:solidFill>
            <a:prstDash val="solid"/>
            <a:round/>
            <a:headEnd type="none" w="med" len="med"/>
            <a:tailEnd type="triangle" w="med" len="med"/>
          </a:ln>
        </p:spPr>
      </p:cxnSp>
      <p:cxnSp>
        <p:nvCxnSpPr>
          <p:cNvPr id="95" name="Google Shape;95;p16"/>
          <p:cNvCxnSpPr>
            <a:stCxn id="87" idx="2"/>
            <a:endCxn id="86" idx="0"/>
          </p:cNvCxnSpPr>
          <p:nvPr/>
        </p:nvCxnSpPr>
        <p:spPr>
          <a:xfrm flipH="1">
            <a:off x="2832275" y="2416575"/>
            <a:ext cx="1419300" cy="401100"/>
          </a:xfrm>
          <a:prstGeom prst="straightConnector1">
            <a:avLst/>
          </a:prstGeom>
          <a:noFill/>
          <a:ln w="9525" cap="flat" cmpd="sng">
            <a:solidFill>
              <a:srgbClr val="FFFFFF"/>
            </a:solidFill>
            <a:prstDash val="solid"/>
            <a:round/>
            <a:headEnd type="none" w="med" len="med"/>
            <a:tailEnd type="triangle" w="med" len="med"/>
          </a:ln>
        </p:spPr>
      </p:cxnSp>
      <p:cxnSp>
        <p:nvCxnSpPr>
          <p:cNvPr id="96" name="Google Shape;96;p16"/>
          <p:cNvCxnSpPr>
            <a:stCxn id="87" idx="2"/>
            <a:endCxn id="88" idx="0"/>
          </p:cNvCxnSpPr>
          <p:nvPr/>
        </p:nvCxnSpPr>
        <p:spPr>
          <a:xfrm>
            <a:off x="4251575" y="2416575"/>
            <a:ext cx="756000" cy="366900"/>
          </a:xfrm>
          <a:prstGeom prst="straightConnector1">
            <a:avLst/>
          </a:prstGeom>
          <a:noFill/>
          <a:ln w="9525" cap="flat" cmpd="sng">
            <a:solidFill>
              <a:srgbClr val="FFFFFF"/>
            </a:solidFill>
            <a:prstDash val="solid"/>
            <a:round/>
            <a:headEnd type="none" w="med" len="med"/>
            <a:tailEnd type="triangle" w="med" len="med"/>
          </a:ln>
        </p:spPr>
      </p:cxnSp>
      <p:cxnSp>
        <p:nvCxnSpPr>
          <p:cNvPr id="97" name="Google Shape;97;p16"/>
          <p:cNvCxnSpPr>
            <a:stCxn id="86" idx="1"/>
            <a:endCxn id="90" idx="3"/>
          </p:cNvCxnSpPr>
          <p:nvPr/>
        </p:nvCxnSpPr>
        <p:spPr>
          <a:xfrm rot="10800000">
            <a:off x="1418125" y="2571750"/>
            <a:ext cx="739500" cy="491700"/>
          </a:xfrm>
          <a:prstGeom prst="straightConnector1">
            <a:avLst/>
          </a:prstGeom>
          <a:noFill/>
          <a:ln w="9525" cap="flat" cmpd="sng">
            <a:solidFill>
              <a:srgbClr val="FFFFFF"/>
            </a:solidFill>
            <a:prstDash val="solid"/>
            <a:round/>
            <a:headEnd type="none" w="med" len="med"/>
            <a:tailEnd type="triangle" w="med" len="med"/>
          </a:ln>
        </p:spPr>
      </p:cxnSp>
      <p:cxnSp>
        <p:nvCxnSpPr>
          <p:cNvPr id="98" name="Google Shape;98;p16"/>
          <p:cNvCxnSpPr>
            <a:stCxn id="86" idx="1"/>
            <a:endCxn id="89" idx="3"/>
          </p:cNvCxnSpPr>
          <p:nvPr/>
        </p:nvCxnSpPr>
        <p:spPr>
          <a:xfrm flipH="1">
            <a:off x="1623625" y="3063450"/>
            <a:ext cx="534000" cy="845400"/>
          </a:xfrm>
          <a:prstGeom prst="straightConnector1">
            <a:avLst/>
          </a:prstGeom>
          <a:noFill/>
          <a:ln w="9525" cap="flat" cmpd="sng">
            <a:solidFill>
              <a:srgbClr val="FFFFFF"/>
            </a:solidFill>
            <a:prstDash val="solid"/>
            <a:round/>
            <a:headEnd type="none" w="med" len="med"/>
            <a:tailEnd type="triangle" w="med" len="med"/>
          </a:ln>
        </p:spPr>
      </p:cxnSp>
      <p:cxnSp>
        <p:nvCxnSpPr>
          <p:cNvPr id="99" name="Google Shape;99;p16"/>
          <p:cNvCxnSpPr>
            <a:endCxn id="101" idx="1"/>
          </p:cNvCxnSpPr>
          <p:nvPr/>
        </p:nvCxnSpPr>
        <p:spPr>
          <a:xfrm>
            <a:off x="2832138" y="3309300"/>
            <a:ext cx="4574862" cy="705525"/>
          </a:xfrm>
          <a:prstGeom prst="straightConnector1">
            <a:avLst/>
          </a:prstGeom>
          <a:noFill/>
          <a:ln w="9525" cap="flat" cmpd="sng">
            <a:solidFill>
              <a:srgbClr val="FFFFFF"/>
            </a:solidFill>
            <a:prstDash val="solid"/>
            <a:round/>
            <a:headEnd type="none" w="med" len="med"/>
            <a:tailEnd type="triangle" w="med" len="med"/>
          </a:ln>
        </p:spPr>
      </p:cxnSp>
      <p:sp>
        <p:nvSpPr>
          <p:cNvPr id="101" name="Google Shape;101;p16"/>
          <p:cNvSpPr/>
          <p:nvPr/>
        </p:nvSpPr>
        <p:spPr>
          <a:xfrm>
            <a:off x="7407000" y="3768975"/>
            <a:ext cx="1349100" cy="4917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Destination of courier</a:t>
            </a:r>
            <a:endParaRPr/>
          </a:p>
        </p:txBody>
      </p:sp>
      <p:cxnSp>
        <p:nvCxnSpPr>
          <p:cNvPr id="27" name="Google Shape;100;p16"/>
          <p:cNvCxnSpPr>
            <a:stCxn id="85" idx="2"/>
            <a:endCxn id="88" idx="3"/>
          </p:cNvCxnSpPr>
          <p:nvPr/>
        </p:nvCxnSpPr>
        <p:spPr>
          <a:xfrm rot="5400000">
            <a:off x="6305875" y="1792900"/>
            <a:ext cx="612700" cy="186005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1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Module-1</a:t>
            </a:r>
            <a:endParaRPr/>
          </a:p>
        </p:txBody>
      </p:sp>
      <p:sp>
        <p:nvSpPr>
          <p:cNvPr id="114" name="Google Shape;114;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None/>
            </a:pPr>
            <a:r>
              <a:rPr lang="en" sz="2400" b="1" dirty="0" smtClean="0"/>
              <a:t>User Portal:</a:t>
            </a:r>
          </a:p>
          <a:p>
            <a:pPr marL="457200" lvl="0" indent="-342900" algn="l" rtl="0">
              <a:spcBef>
                <a:spcPts val="0"/>
              </a:spcBef>
              <a:spcAft>
                <a:spcPts val="0"/>
              </a:spcAft>
              <a:buSzPts val="1800"/>
              <a:buChar char="●"/>
            </a:pPr>
            <a:endParaRPr lang="en" dirty="0" smtClean="0"/>
          </a:p>
          <a:p>
            <a:pPr marL="457200" lvl="0" indent="-342900" algn="l" rtl="0">
              <a:spcBef>
                <a:spcPts val="0"/>
              </a:spcBef>
              <a:spcAft>
                <a:spcPts val="0"/>
              </a:spcAft>
              <a:buSzPts val="1800"/>
              <a:buChar char="●"/>
            </a:pPr>
            <a:r>
              <a:rPr lang="en" dirty="0" smtClean="0"/>
              <a:t>User </a:t>
            </a:r>
            <a:r>
              <a:rPr lang="en" dirty="0"/>
              <a:t>can fill the details of the courier and place a request.</a:t>
            </a:r>
            <a:endParaRPr/>
          </a:p>
          <a:p>
            <a:pPr marL="457200" lvl="0" indent="-342900" algn="l" rtl="0">
              <a:spcBef>
                <a:spcPts val="0"/>
              </a:spcBef>
              <a:spcAft>
                <a:spcPts val="0"/>
              </a:spcAft>
              <a:buSzPts val="1800"/>
              <a:buChar char="●"/>
            </a:pPr>
            <a:r>
              <a:rPr lang="en" dirty="0"/>
              <a:t>User should fill the receiver details.</a:t>
            </a:r>
            <a:endParaRPr/>
          </a:p>
          <a:p>
            <a:pPr marL="457200" lvl="0" indent="-342900" algn="l" rtl="0">
              <a:spcBef>
                <a:spcPts val="0"/>
              </a:spcBef>
              <a:spcAft>
                <a:spcPts val="0"/>
              </a:spcAft>
              <a:buSzPts val="1800"/>
              <a:buNone/>
            </a:pP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Module-2</a:t>
            </a:r>
            <a:endParaRPr/>
          </a:p>
        </p:txBody>
      </p:sp>
      <p:sp>
        <p:nvSpPr>
          <p:cNvPr id="108" name="Google Shape;108;p17"/>
          <p:cNvSpPr txBox="1">
            <a:spLocks noGrp="1"/>
          </p:cNvSpPr>
          <p:nvPr>
            <p:ph type="body" idx="1"/>
          </p:nvPr>
        </p:nvSpPr>
        <p:spPr>
          <a:xfrm>
            <a:off x="261776" y="1805134"/>
            <a:ext cx="8368200" cy="3078900"/>
          </a:xfrm>
          <a:prstGeom prst="rect">
            <a:avLst/>
          </a:prstGeom>
        </p:spPr>
        <p:txBody>
          <a:bodyPr spcFirstLastPara="1" wrap="square" lIns="91425" tIns="91425" rIns="91425" bIns="91425" anchor="t" anchorCtr="0">
            <a:noAutofit/>
          </a:bodyPr>
          <a:lstStyle/>
          <a:p>
            <a:r>
              <a:rPr lang="en" dirty="0" smtClean="0"/>
              <a:t>Registartion and login</a:t>
            </a:r>
          </a:p>
          <a:p>
            <a:r>
              <a:rPr lang="en" dirty="0" smtClean="0"/>
              <a:t>Delivery executive interface</a:t>
            </a:r>
          </a:p>
          <a:p>
            <a:pPr>
              <a:buNone/>
            </a:pPr>
            <a:endParaRPr lang="en" dirty="0" smtClean="0"/>
          </a:p>
          <a:p>
            <a:pPr>
              <a:buNone/>
            </a:pPr>
            <a:endParaRPr lang="en" dirty="0" smtClean="0"/>
          </a:p>
          <a:p>
            <a:pPr marL="457200" lvl="0" indent="-342900" algn="l" rtl="0">
              <a:spcBef>
                <a:spcPts val="0"/>
              </a:spcBef>
              <a:spcAft>
                <a:spcPts val="0"/>
              </a:spcAft>
              <a:buSzPts val="1800"/>
              <a:buChar char="●"/>
            </a:pPr>
            <a:endParaRPr lang="en" dirty="0" smtClean="0"/>
          </a:p>
          <a:p>
            <a:pPr>
              <a:buNone/>
            </a:pPr>
            <a:endParaRPr smtClean="0"/>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4" name="Rectangle 3"/>
          <p:cNvSpPr/>
          <p:nvPr/>
        </p:nvSpPr>
        <p:spPr>
          <a:xfrm>
            <a:off x="598360" y="1311299"/>
            <a:ext cx="4033476" cy="523220"/>
          </a:xfrm>
          <a:prstGeom prst="rect">
            <a:avLst/>
          </a:prstGeom>
          <a:noFill/>
        </p:spPr>
        <p:txBody>
          <a:bodyPr wrap="none" lIns="91440" tIns="45720" rIns="91440" bIns="45720">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Delivery boy assignment </a:t>
            </a:r>
            <a:r>
              <a:rPr lang="en-US" sz="2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endParaRPr lang="en-US" sz="2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Module-3</a:t>
            </a:r>
            <a:endParaRPr/>
          </a:p>
        </p:txBody>
      </p:sp>
      <p:sp>
        <p:nvSpPr>
          <p:cNvPr id="114" name="Google Shape;114;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None/>
            </a:pPr>
            <a:r>
              <a:rPr lang="en" sz="2400" b="1" dirty="0" smtClean="0"/>
              <a:t>Notifications:-</a:t>
            </a:r>
          </a:p>
          <a:p>
            <a:pPr marL="457200" lvl="0" indent="-342900" algn="l" rtl="0">
              <a:spcBef>
                <a:spcPts val="0"/>
              </a:spcBef>
              <a:spcAft>
                <a:spcPts val="0"/>
              </a:spcAft>
              <a:buSzPts val="1800"/>
              <a:buNone/>
            </a:pPr>
            <a:endParaRPr lang="en" sz="2400" b="1" dirty="0" smtClean="0"/>
          </a:p>
          <a:p>
            <a:r>
              <a:rPr lang="en" dirty="0" smtClean="0"/>
              <a:t>Delivery excetives are notified when they are assigned to any courier delivery.</a:t>
            </a:r>
          </a:p>
          <a:p>
            <a:r>
              <a:rPr lang="en" dirty="0" smtClean="0"/>
              <a:t>Users are notified when delivery executive is assigned for that courier.</a:t>
            </a:r>
          </a:p>
          <a:p>
            <a:pPr>
              <a:buNone/>
            </a:pPr>
            <a:endParaRPr lang="en" dirty="0" smtClean="0"/>
          </a:p>
          <a:p>
            <a:endParaRPr lang="e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Module-4</a:t>
            </a:r>
            <a:endParaRPr/>
          </a:p>
        </p:txBody>
      </p:sp>
      <p:sp>
        <p:nvSpPr>
          <p:cNvPr id="120" name="Google Shape;120;p19"/>
          <p:cNvSpPr txBox="1">
            <a:spLocks noGrp="1"/>
          </p:cNvSpPr>
          <p:nvPr>
            <p:ph type="body" idx="1"/>
          </p:nvPr>
        </p:nvSpPr>
        <p:spPr>
          <a:xfrm>
            <a:off x="387900" y="15192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None/>
            </a:pPr>
            <a:r>
              <a:rPr lang="en-IN" sz="2400" b="1" dirty="0" smtClean="0"/>
              <a:t>Live tracking:-</a:t>
            </a:r>
          </a:p>
          <a:p>
            <a:pPr marL="457200" lvl="0" indent="-342900" algn="l" rtl="0">
              <a:spcBef>
                <a:spcPts val="0"/>
              </a:spcBef>
              <a:spcAft>
                <a:spcPts val="0"/>
              </a:spcAft>
              <a:buSzPts val="1800"/>
              <a:buNone/>
            </a:pPr>
            <a:endParaRPr lang="en-IN" sz="2400" b="1" dirty="0" smtClean="0"/>
          </a:p>
          <a:p>
            <a:r>
              <a:rPr lang="en-IN" dirty="0" smtClean="0"/>
              <a:t>Users can track their courier (using GPS location and that can be seen on Google maps).</a:t>
            </a:r>
          </a:p>
          <a:p>
            <a:pPr>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Module </a:t>
            </a:r>
            <a:r>
              <a:rPr lang="en" dirty="0" smtClean="0"/>
              <a:t>5</a:t>
            </a:r>
            <a:endParaRPr/>
          </a:p>
        </p:txBody>
      </p:sp>
      <p:sp>
        <p:nvSpPr>
          <p:cNvPr id="126" name="Google Shape;126;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None/>
            </a:pPr>
            <a:r>
              <a:rPr lang="en" sz="2400" b="1" dirty="0" smtClean="0"/>
              <a:t>Payments:-</a:t>
            </a:r>
          </a:p>
          <a:p>
            <a:pPr marL="457200" lvl="0" indent="-342900" algn="l" rtl="0">
              <a:spcBef>
                <a:spcPts val="0"/>
              </a:spcBef>
              <a:spcAft>
                <a:spcPts val="0"/>
              </a:spcAft>
              <a:buSzPts val="1800"/>
              <a:buNone/>
            </a:pPr>
            <a:endParaRPr lang="en" sz="2400" b="1" dirty="0" smtClean="0"/>
          </a:p>
          <a:p>
            <a:pPr marL="457200" lvl="0" indent="-342900" algn="l" rtl="0">
              <a:spcBef>
                <a:spcPts val="0"/>
              </a:spcBef>
              <a:spcAft>
                <a:spcPts val="0"/>
              </a:spcAft>
              <a:buSzPts val="1800"/>
              <a:buChar char="●"/>
            </a:pPr>
            <a:r>
              <a:rPr lang="en" dirty="0" smtClean="0"/>
              <a:t>Managing </a:t>
            </a:r>
            <a:r>
              <a:rPr lang="en" dirty="0"/>
              <a:t>Payments made By the Customer to the Application</a:t>
            </a:r>
            <a:endParaRPr/>
          </a:p>
          <a:p>
            <a:pPr marL="457200" lvl="0" indent="-342900" algn="l" rtl="0">
              <a:spcBef>
                <a:spcPts val="0"/>
              </a:spcBef>
              <a:spcAft>
                <a:spcPts val="0"/>
              </a:spcAft>
              <a:buSzPts val="1800"/>
              <a:buChar char="●"/>
            </a:pPr>
            <a:r>
              <a:rPr lang="en" dirty="0"/>
              <a:t>Managing Payments made by Application to the Delivery Executive</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2579</TotalTime>
  <Words>355</Words>
  <PresentationFormat>On-screen Show (16:9)</PresentationFormat>
  <Paragraphs>65</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Roboto Slab</vt:lpstr>
      <vt:lpstr>Roboto</vt:lpstr>
      <vt:lpstr>Calibri</vt:lpstr>
      <vt:lpstr>Marina</vt:lpstr>
      <vt:lpstr>Cachy Courier</vt:lpstr>
      <vt:lpstr>Description</vt:lpstr>
      <vt:lpstr>Motivation</vt:lpstr>
      <vt:lpstr>Flow Chart</vt:lpstr>
      <vt:lpstr>Module-1</vt:lpstr>
      <vt:lpstr>Module-2</vt:lpstr>
      <vt:lpstr>Module-3</vt:lpstr>
      <vt:lpstr>Module-4</vt:lpstr>
      <vt:lpstr>Module 5</vt:lpstr>
      <vt:lpstr>Module 6</vt:lpstr>
      <vt:lpstr>Module 7</vt:lpstr>
      <vt:lpstr>Module 8</vt:lpstr>
      <vt:lpstr>Tech stack: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Cachy Courier</dc:title>
  <dc:creator>Krishna</dc:creator>
  <cp:lastModifiedBy>Krishna</cp:lastModifiedBy>
  <cp:revision>34</cp:revision>
  <dcterms:modified xsi:type="dcterms:W3CDTF">2020-02-05T13:47:22Z</dcterms:modified>
</cp:coreProperties>
</file>