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81457-9A9D-41D5-898E-3BC935927D0E}" v="63" dt="2022-05-03T14:08:4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E3E757-A98F-139E-7FDE-AA876C0F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" y="179383"/>
            <a:ext cx="11732685" cy="62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F919-5D95-0C74-B804-B021BD6B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D71481-83B2-A7BB-F054-B51B1221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66" y="583461"/>
            <a:ext cx="11540177" cy="5520433"/>
          </a:xfrm>
        </p:spPr>
      </p:pic>
    </p:spTree>
    <p:extLst>
      <p:ext uri="{BB962C8B-B14F-4D97-AF65-F5344CB8AC3E}">
        <p14:creationId xmlns:p14="http://schemas.microsoft.com/office/powerpoint/2010/main" val="75848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872C-FAA4-69CB-2A39-BAB447A3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68815D5-62FC-DF63-0704-7E0F2440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1" y="364256"/>
            <a:ext cx="12039697" cy="5718762"/>
          </a:xfrm>
        </p:spPr>
      </p:pic>
    </p:spTree>
    <p:extLst>
      <p:ext uri="{BB962C8B-B14F-4D97-AF65-F5344CB8AC3E}">
        <p14:creationId xmlns:p14="http://schemas.microsoft.com/office/powerpoint/2010/main" val="14225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7CE1-1C02-EE8F-1065-2B7CE36E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6BC37E0-77A1-76EB-850C-8F27348D9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9" y="447763"/>
            <a:ext cx="12091483" cy="5958844"/>
          </a:xfrm>
        </p:spPr>
      </p:pic>
    </p:spTree>
    <p:extLst>
      <p:ext uri="{BB962C8B-B14F-4D97-AF65-F5344CB8AC3E}">
        <p14:creationId xmlns:p14="http://schemas.microsoft.com/office/powerpoint/2010/main" val="165792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9452-63B6-535F-B82A-50ED1AD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153C8F-D3E0-21B8-0878-22526E0B7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15" y="228557"/>
            <a:ext cx="11102822" cy="6303310"/>
          </a:xfrm>
        </p:spPr>
      </p:pic>
    </p:spTree>
    <p:extLst>
      <p:ext uri="{BB962C8B-B14F-4D97-AF65-F5344CB8AC3E}">
        <p14:creationId xmlns:p14="http://schemas.microsoft.com/office/powerpoint/2010/main" val="21774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A8D-92B7-5F46-0DA0-5384541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E18CDA9-563A-AF85-A675-148DF7F3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2" y="92858"/>
            <a:ext cx="11747187" cy="6063228"/>
          </a:xfrm>
        </p:spPr>
      </p:pic>
    </p:spTree>
    <p:extLst>
      <p:ext uri="{BB962C8B-B14F-4D97-AF65-F5344CB8AC3E}">
        <p14:creationId xmlns:p14="http://schemas.microsoft.com/office/powerpoint/2010/main" val="217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B9B7-03E6-0149-9241-31F64B6C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0DCC6C-EE5B-D64A-B80B-03729283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4" y="113735"/>
            <a:ext cx="11753742" cy="6261555"/>
          </a:xfrm>
        </p:spPr>
      </p:pic>
    </p:spTree>
    <p:extLst>
      <p:ext uri="{BB962C8B-B14F-4D97-AF65-F5344CB8AC3E}">
        <p14:creationId xmlns:p14="http://schemas.microsoft.com/office/powerpoint/2010/main" val="11003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5F7E-E3A6-FCB6-7D00-4A944F1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D40A43-C863-D5DC-C032-4F82D679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98" y="228557"/>
            <a:ext cx="10229969" cy="6136296"/>
          </a:xfrm>
        </p:spPr>
      </p:pic>
    </p:spTree>
    <p:extLst>
      <p:ext uri="{BB962C8B-B14F-4D97-AF65-F5344CB8AC3E}">
        <p14:creationId xmlns:p14="http://schemas.microsoft.com/office/powerpoint/2010/main" val="314559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65F-4C7F-6BEE-FDA0-C2683535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802E6B-2C56-8B85-21CC-157EF087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46" y="844248"/>
            <a:ext cx="11183654" cy="5322448"/>
          </a:xfrm>
        </p:spPr>
      </p:pic>
    </p:spTree>
    <p:extLst>
      <p:ext uri="{BB962C8B-B14F-4D97-AF65-F5344CB8AC3E}">
        <p14:creationId xmlns:p14="http://schemas.microsoft.com/office/powerpoint/2010/main" val="20099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D4E1-3766-4291-CB85-3FB33FB7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1F4A0C-042F-9C5F-E222-5BE67A049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33" y="687844"/>
            <a:ext cx="10930594" cy="4967201"/>
          </a:xfrm>
        </p:spPr>
      </p:pic>
    </p:spTree>
    <p:extLst>
      <p:ext uri="{BB962C8B-B14F-4D97-AF65-F5344CB8AC3E}">
        <p14:creationId xmlns:p14="http://schemas.microsoft.com/office/powerpoint/2010/main" val="46013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</cp:revision>
  <dcterms:created xsi:type="dcterms:W3CDTF">2022-05-03T14:03:38Z</dcterms:created>
  <dcterms:modified xsi:type="dcterms:W3CDTF">2022-05-03T14:08:52Z</dcterms:modified>
</cp:coreProperties>
</file>