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3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1E3221-2AAC-48D5-9022-E78EBD3559C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91FE356-29F8-4F5F-9830-79799C8E34D9}">
      <dgm:prSet/>
      <dgm:spPr/>
      <dgm:t>
        <a:bodyPr/>
        <a:lstStyle/>
        <a:p>
          <a:pPr>
            <a:defRPr cap="all"/>
          </a:pPr>
          <a:r>
            <a:rPr lang="en-US"/>
            <a:t>NYC taxi services generate massive daily trip data.</a:t>
          </a:r>
        </a:p>
      </dgm:t>
    </dgm:pt>
    <dgm:pt modelId="{A57E2445-B9D7-4F04-AA20-C8B51C0D07D6}" type="parTrans" cxnId="{791E6BE7-94C6-4160-A64A-DAE793F56DEA}">
      <dgm:prSet/>
      <dgm:spPr/>
      <dgm:t>
        <a:bodyPr/>
        <a:lstStyle/>
        <a:p>
          <a:endParaRPr lang="en-US"/>
        </a:p>
      </dgm:t>
    </dgm:pt>
    <dgm:pt modelId="{CB2C591B-F8B8-4C1E-AA46-FDED719193E2}" type="sibTrans" cxnId="{791E6BE7-94C6-4160-A64A-DAE793F56DEA}">
      <dgm:prSet/>
      <dgm:spPr/>
      <dgm:t>
        <a:bodyPr/>
        <a:lstStyle/>
        <a:p>
          <a:endParaRPr lang="en-US"/>
        </a:p>
      </dgm:t>
    </dgm:pt>
    <dgm:pt modelId="{17587142-5794-4509-ABDF-326E76098CBC}">
      <dgm:prSet/>
      <dgm:spPr/>
      <dgm:t>
        <a:bodyPr/>
        <a:lstStyle/>
        <a:p>
          <a:pPr>
            <a:defRPr cap="all"/>
          </a:pPr>
          <a:r>
            <a:rPr lang="en-US"/>
            <a:t>Accurate fare prediction benefits operators and customers.</a:t>
          </a:r>
        </a:p>
      </dgm:t>
    </dgm:pt>
    <dgm:pt modelId="{D155CC6C-1C21-4C7B-B667-8F1294B282DE}" type="parTrans" cxnId="{92F8CEF0-0996-47EC-8236-5FDF5F7A6505}">
      <dgm:prSet/>
      <dgm:spPr/>
      <dgm:t>
        <a:bodyPr/>
        <a:lstStyle/>
        <a:p>
          <a:endParaRPr lang="en-US"/>
        </a:p>
      </dgm:t>
    </dgm:pt>
    <dgm:pt modelId="{BBC5A28B-0E5D-4BB6-BA0B-51246ABCA22A}" type="sibTrans" cxnId="{92F8CEF0-0996-47EC-8236-5FDF5F7A6505}">
      <dgm:prSet/>
      <dgm:spPr/>
      <dgm:t>
        <a:bodyPr/>
        <a:lstStyle/>
        <a:p>
          <a:endParaRPr lang="en-US"/>
        </a:p>
      </dgm:t>
    </dgm:pt>
    <dgm:pt modelId="{568CD9EA-B037-4C79-8077-493F399016BC}">
      <dgm:prSet/>
      <dgm:spPr/>
      <dgm:t>
        <a:bodyPr/>
        <a:lstStyle/>
        <a:p>
          <a:pPr>
            <a:defRPr cap="all"/>
          </a:pPr>
          <a:r>
            <a:rPr lang="en-US"/>
            <a:t>Traditional methods rely on historical batch processing — not responsive to weather, holidays, sudden demand spikes.</a:t>
          </a:r>
        </a:p>
      </dgm:t>
    </dgm:pt>
    <dgm:pt modelId="{C0FF474F-3F95-47E6-B5FE-1826E8F64138}" type="parTrans" cxnId="{F8C96738-6ECB-49F6-9FAE-3793566083D7}">
      <dgm:prSet/>
      <dgm:spPr/>
      <dgm:t>
        <a:bodyPr/>
        <a:lstStyle/>
        <a:p>
          <a:endParaRPr lang="en-US"/>
        </a:p>
      </dgm:t>
    </dgm:pt>
    <dgm:pt modelId="{0D9F31AC-3B89-4F5D-9A64-2A452639F010}" type="sibTrans" cxnId="{F8C96738-6ECB-49F6-9FAE-3793566083D7}">
      <dgm:prSet/>
      <dgm:spPr/>
      <dgm:t>
        <a:bodyPr/>
        <a:lstStyle/>
        <a:p>
          <a:endParaRPr lang="en-US"/>
        </a:p>
      </dgm:t>
    </dgm:pt>
    <dgm:pt modelId="{3887ED3A-1EB9-4947-991D-331E26015DD8}">
      <dgm:prSet/>
      <dgm:spPr/>
      <dgm:t>
        <a:bodyPr/>
        <a:lstStyle/>
        <a:p>
          <a:pPr>
            <a:defRPr cap="all"/>
          </a:pPr>
          <a:r>
            <a:rPr lang="en-US"/>
            <a:t>Goal: Near real-time prediction using a big data streaming simulation.</a:t>
          </a:r>
        </a:p>
      </dgm:t>
    </dgm:pt>
    <dgm:pt modelId="{F62F8E76-FEEF-434A-97DB-E0CCDF33A28A}" type="parTrans" cxnId="{8F9FF735-9392-4820-98E0-2A722593555D}">
      <dgm:prSet/>
      <dgm:spPr/>
      <dgm:t>
        <a:bodyPr/>
        <a:lstStyle/>
        <a:p>
          <a:endParaRPr lang="en-US"/>
        </a:p>
      </dgm:t>
    </dgm:pt>
    <dgm:pt modelId="{1C9D9919-6439-48B8-AEE3-B378C32C482E}" type="sibTrans" cxnId="{8F9FF735-9392-4820-98E0-2A722593555D}">
      <dgm:prSet/>
      <dgm:spPr/>
      <dgm:t>
        <a:bodyPr/>
        <a:lstStyle/>
        <a:p>
          <a:endParaRPr lang="en-US"/>
        </a:p>
      </dgm:t>
    </dgm:pt>
    <dgm:pt modelId="{70152D34-0FBB-46B5-B347-007531543994}" type="pres">
      <dgm:prSet presAssocID="{F21E3221-2AAC-48D5-9022-E78EBD3559CC}" presName="root" presStyleCnt="0">
        <dgm:presLayoutVars>
          <dgm:dir/>
          <dgm:resizeHandles val="exact"/>
        </dgm:presLayoutVars>
      </dgm:prSet>
      <dgm:spPr/>
    </dgm:pt>
    <dgm:pt modelId="{40D7B6D9-8EE8-4FE0-A518-072DF91C1B59}" type="pres">
      <dgm:prSet presAssocID="{C91FE356-29F8-4F5F-9830-79799C8E34D9}" presName="compNode" presStyleCnt="0"/>
      <dgm:spPr/>
    </dgm:pt>
    <dgm:pt modelId="{8B775257-BE80-437D-95F2-540BFB5A1171}" type="pres">
      <dgm:prSet presAssocID="{C91FE356-29F8-4F5F-9830-79799C8E34D9}" presName="iconBgRect" presStyleLbl="bgShp" presStyleIdx="0" presStyleCnt="4"/>
      <dgm:spPr/>
    </dgm:pt>
    <dgm:pt modelId="{BE1E2547-0B01-44CF-B908-1B4BB572FFF0}" type="pres">
      <dgm:prSet presAssocID="{C91FE356-29F8-4F5F-9830-79799C8E34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ED9CA314-8A7C-4175-9544-BD1F736CF6BB}" type="pres">
      <dgm:prSet presAssocID="{C91FE356-29F8-4F5F-9830-79799C8E34D9}" presName="spaceRect" presStyleCnt="0"/>
      <dgm:spPr/>
    </dgm:pt>
    <dgm:pt modelId="{C1FE3FD8-769F-4C30-BDA3-FA35E8C43DE3}" type="pres">
      <dgm:prSet presAssocID="{C91FE356-29F8-4F5F-9830-79799C8E34D9}" presName="textRect" presStyleLbl="revTx" presStyleIdx="0" presStyleCnt="4">
        <dgm:presLayoutVars>
          <dgm:chMax val="1"/>
          <dgm:chPref val="1"/>
        </dgm:presLayoutVars>
      </dgm:prSet>
      <dgm:spPr/>
    </dgm:pt>
    <dgm:pt modelId="{C28795C0-6D9F-4D5D-B0DB-38A8C92753FC}" type="pres">
      <dgm:prSet presAssocID="{CB2C591B-F8B8-4C1E-AA46-FDED719193E2}" presName="sibTrans" presStyleCnt="0"/>
      <dgm:spPr/>
    </dgm:pt>
    <dgm:pt modelId="{0EDC26EA-9A6A-4094-8CAD-909B17529917}" type="pres">
      <dgm:prSet presAssocID="{17587142-5794-4509-ABDF-326E76098CBC}" presName="compNode" presStyleCnt="0"/>
      <dgm:spPr/>
    </dgm:pt>
    <dgm:pt modelId="{CC3F31D3-6222-4E12-8D19-D29C867EAE55}" type="pres">
      <dgm:prSet presAssocID="{17587142-5794-4509-ABDF-326E76098CBC}" presName="iconBgRect" presStyleLbl="bgShp" presStyleIdx="1" presStyleCnt="4"/>
      <dgm:spPr/>
    </dgm:pt>
    <dgm:pt modelId="{B4CAF759-25CA-4547-A427-8790B2A32C00}" type="pres">
      <dgm:prSet presAssocID="{17587142-5794-4509-ABDF-326E76098C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A95F6CA3-E51D-4BA0-8F02-C4FF9D194D7C}" type="pres">
      <dgm:prSet presAssocID="{17587142-5794-4509-ABDF-326E76098CBC}" presName="spaceRect" presStyleCnt="0"/>
      <dgm:spPr/>
    </dgm:pt>
    <dgm:pt modelId="{F4554FE6-1767-419B-A34A-7758997FFE87}" type="pres">
      <dgm:prSet presAssocID="{17587142-5794-4509-ABDF-326E76098CBC}" presName="textRect" presStyleLbl="revTx" presStyleIdx="1" presStyleCnt="4">
        <dgm:presLayoutVars>
          <dgm:chMax val="1"/>
          <dgm:chPref val="1"/>
        </dgm:presLayoutVars>
      </dgm:prSet>
      <dgm:spPr/>
    </dgm:pt>
    <dgm:pt modelId="{1C51656D-9349-499E-91C1-34A7FE965EEC}" type="pres">
      <dgm:prSet presAssocID="{BBC5A28B-0E5D-4BB6-BA0B-51246ABCA22A}" presName="sibTrans" presStyleCnt="0"/>
      <dgm:spPr/>
    </dgm:pt>
    <dgm:pt modelId="{0705BB34-367E-454E-A852-4DDEB936B54D}" type="pres">
      <dgm:prSet presAssocID="{568CD9EA-B037-4C79-8077-493F399016BC}" presName="compNode" presStyleCnt="0"/>
      <dgm:spPr/>
    </dgm:pt>
    <dgm:pt modelId="{4B970C9A-B409-4FB1-9D91-4C4F576DD49F}" type="pres">
      <dgm:prSet presAssocID="{568CD9EA-B037-4C79-8077-493F399016BC}" presName="iconBgRect" presStyleLbl="bgShp" presStyleIdx="2" presStyleCnt="4"/>
      <dgm:spPr/>
    </dgm:pt>
    <dgm:pt modelId="{4ACFA562-3541-4E38-8A91-C98B4D1DC431}" type="pres">
      <dgm:prSet presAssocID="{568CD9EA-B037-4C79-8077-493F399016B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7C5F26E0-35D0-48CF-AAA2-3E9225B62030}" type="pres">
      <dgm:prSet presAssocID="{568CD9EA-B037-4C79-8077-493F399016BC}" presName="spaceRect" presStyleCnt="0"/>
      <dgm:spPr/>
    </dgm:pt>
    <dgm:pt modelId="{49A42B14-CDE3-4030-959D-F624B67BAA7D}" type="pres">
      <dgm:prSet presAssocID="{568CD9EA-B037-4C79-8077-493F399016BC}" presName="textRect" presStyleLbl="revTx" presStyleIdx="2" presStyleCnt="4">
        <dgm:presLayoutVars>
          <dgm:chMax val="1"/>
          <dgm:chPref val="1"/>
        </dgm:presLayoutVars>
      </dgm:prSet>
      <dgm:spPr/>
    </dgm:pt>
    <dgm:pt modelId="{FC83494D-24AC-47F1-9DD0-641B3E995556}" type="pres">
      <dgm:prSet presAssocID="{0D9F31AC-3B89-4F5D-9A64-2A452639F010}" presName="sibTrans" presStyleCnt="0"/>
      <dgm:spPr/>
    </dgm:pt>
    <dgm:pt modelId="{91E48B9A-37F0-4C03-B7FC-11365210C047}" type="pres">
      <dgm:prSet presAssocID="{3887ED3A-1EB9-4947-991D-331E26015DD8}" presName="compNode" presStyleCnt="0"/>
      <dgm:spPr/>
    </dgm:pt>
    <dgm:pt modelId="{94CF39E2-BF5D-4C21-A3B1-BA3AE22C70CC}" type="pres">
      <dgm:prSet presAssocID="{3887ED3A-1EB9-4947-991D-331E26015DD8}" presName="iconBgRect" presStyleLbl="bgShp" presStyleIdx="3" presStyleCnt="4"/>
      <dgm:spPr/>
    </dgm:pt>
    <dgm:pt modelId="{45165828-47F8-4847-B6FF-F4D932C3BAD6}" type="pres">
      <dgm:prSet presAssocID="{3887ED3A-1EB9-4947-991D-331E26015D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9841756-AE5B-4D90-A71C-44AF86B23E4F}" type="pres">
      <dgm:prSet presAssocID="{3887ED3A-1EB9-4947-991D-331E26015DD8}" presName="spaceRect" presStyleCnt="0"/>
      <dgm:spPr/>
    </dgm:pt>
    <dgm:pt modelId="{89EAD948-DAE3-469F-BAB4-D96E27D769F5}" type="pres">
      <dgm:prSet presAssocID="{3887ED3A-1EB9-4947-991D-331E26015D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F9FF735-9392-4820-98E0-2A722593555D}" srcId="{F21E3221-2AAC-48D5-9022-E78EBD3559CC}" destId="{3887ED3A-1EB9-4947-991D-331E26015DD8}" srcOrd="3" destOrd="0" parTransId="{F62F8E76-FEEF-434A-97DB-E0CCDF33A28A}" sibTransId="{1C9D9919-6439-48B8-AEE3-B378C32C482E}"/>
    <dgm:cxn modelId="{F8C96738-6ECB-49F6-9FAE-3793566083D7}" srcId="{F21E3221-2AAC-48D5-9022-E78EBD3559CC}" destId="{568CD9EA-B037-4C79-8077-493F399016BC}" srcOrd="2" destOrd="0" parTransId="{C0FF474F-3F95-47E6-B5FE-1826E8F64138}" sibTransId="{0D9F31AC-3B89-4F5D-9A64-2A452639F010}"/>
    <dgm:cxn modelId="{3A98D069-1C30-45A0-9EFC-68BE622AFF2C}" type="presOf" srcId="{17587142-5794-4509-ABDF-326E76098CBC}" destId="{F4554FE6-1767-419B-A34A-7758997FFE87}" srcOrd="0" destOrd="0" presId="urn:microsoft.com/office/officeart/2018/5/layout/IconCircleLabelList"/>
    <dgm:cxn modelId="{C1AB23C0-6CAC-4112-A898-69E1C697A973}" type="presOf" srcId="{C91FE356-29F8-4F5F-9830-79799C8E34D9}" destId="{C1FE3FD8-769F-4C30-BDA3-FA35E8C43DE3}" srcOrd="0" destOrd="0" presId="urn:microsoft.com/office/officeart/2018/5/layout/IconCircleLabelList"/>
    <dgm:cxn modelId="{791E6BE7-94C6-4160-A64A-DAE793F56DEA}" srcId="{F21E3221-2AAC-48D5-9022-E78EBD3559CC}" destId="{C91FE356-29F8-4F5F-9830-79799C8E34D9}" srcOrd="0" destOrd="0" parTransId="{A57E2445-B9D7-4F04-AA20-C8B51C0D07D6}" sibTransId="{CB2C591B-F8B8-4C1E-AA46-FDED719193E2}"/>
    <dgm:cxn modelId="{E0B9A7EE-F04D-4BFA-8AEB-A33A54DB0213}" type="presOf" srcId="{3887ED3A-1EB9-4947-991D-331E26015DD8}" destId="{89EAD948-DAE3-469F-BAB4-D96E27D769F5}" srcOrd="0" destOrd="0" presId="urn:microsoft.com/office/officeart/2018/5/layout/IconCircleLabelList"/>
    <dgm:cxn modelId="{92F8CEF0-0996-47EC-8236-5FDF5F7A6505}" srcId="{F21E3221-2AAC-48D5-9022-E78EBD3559CC}" destId="{17587142-5794-4509-ABDF-326E76098CBC}" srcOrd="1" destOrd="0" parTransId="{D155CC6C-1C21-4C7B-B667-8F1294B282DE}" sibTransId="{BBC5A28B-0E5D-4BB6-BA0B-51246ABCA22A}"/>
    <dgm:cxn modelId="{E2C43FF3-FE44-45FA-AABB-B58D8A72AB36}" type="presOf" srcId="{F21E3221-2AAC-48D5-9022-E78EBD3559CC}" destId="{70152D34-0FBB-46B5-B347-007531543994}" srcOrd="0" destOrd="0" presId="urn:microsoft.com/office/officeart/2018/5/layout/IconCircleLabelList"/>
    <dgm:cxn modelId="{DFC784F7-0829-48C8-A612-5333CDD57303}" type="presOf" srcId="{568CD9EA-B037-4C79-8077-493F399016BC}" destId="{49A42B14-CDE3-4030-959D-F624B67BAA7D}" srcOrd="0" destOrd="0" presId="urn:microsoft.com/office/officeart/2018/5/layout/IconCircleLabelList"/>
    <dgm:cxn modelId="{D0B95417-68A4-4CBA-9EEE-6F7D76A2A13B}" type="presParOf" srcId="{70152D34-0FBB-46B5-B347-007531543994}" destId="{40D7B6D9-8EE8-4FE0-A518-072DF91C1B59}" srcOrd="0" destOrd="0" presId="urn:microsoft.com/office/officeart/2018/5/layout/IconCircleLabelList"/>
    <dgm:cxn modelId="{4F53EDBD-CFD4-466E-A45C-3B214B1942B4}" type="presParOf" srcId="{40D7B6D9-8EE8-4FE0-A518-072DF91C1B59}" destId="{8B775257-BE80-437D-95F2-540BFB5A1171}" srcOrd="0" destOrd="0" presId="urn:microsoft.com/office/officeart/2018/5/layout/IconCircleLabelList"/>
    <dgm:cxn modelId="{9EB0127E-B68B-4B12-A438-94216DD28767}" type="presParOf" srcId="{40D7B6D9-8EE8-4FE0-A518-072DF91C1B59}" destId="{BE1E2547-0B01-44CF-B908-1B4BB572FFF0}" srcOrd="1" destOrd="0" presId="urn:microsoft.com/office/officeart/2018/5/layout/IconCircleLabelList"/>
    <dgm:cxn modelId="{C65CB1C1-286C-4006-AE6D-8F7FCE89ED17}" type="presParOf" srcId="{40D7B6D9-8EE8-4FE0-A518-072DF91C1B59}" destId="{ED9CA314-8A7C-4175-9544-BD1F736CF6BB}" srcOrd="2" destOrd="0" presId="urn:microsoft.com/office/officeart/2018/5/layout/IconCircleLabelList"/>
    <dgm:cxn modelId="{6F3F8CC3-B31D-45EC-9A93-08E4467AC409}" type="presParOf" srcId="{40D7B6D9-8EE8-4FE0-A518-072DF91C1B59}" destId="{C1FE3FD8-769F-4C30-BDA3-FA35E8C43DE3}" srcOrd="3" destOrd="0" presId="urn:microsoft.com/office/officeart/2018/5/layout/IconCircleLabelList"/>
    <dgm:cxn modelId="{B4907D45-877C-4345-A79A-D89EDA4D9CC6}" type="presParOf" srcId="{70152D34-0FBB-46B5-B347-007531543994}" destId="{C28795C0-6D9F-4D5D-B0DB-38A8C92753FC}" srcOrd="1" destOrd="0" presId="urn:microsoft.com/office/officeart/2018/5/layout/IconCircleLabelList"/>
    <dgm:cxn modelId="{D24005BA-EAE0-409D-892A-F02D9FC2D87F}" type="presParOf" srcId="{70152D34-0FBB-46B5-B347-007531543994}" destId="{0EDC26EA-9A6A-4094-8CAD-909B17529917}" srcOrd="2" destOrd="0" presId="urn:microsoft.com/office/officeart/2018/5/layout/IconCircleLabelList"/>
    <dgm:cxn modelId="{E29EBD3A-86D1-437D-89D2-7AA25F72292E}" type="presParOf" srcId="{0EDC26EA-9A6A-4094-8CAD-909B17529917}" destId="{CC3F31D3-6222-4E12-8D19-D29C867EAE55}" srcOrd="0" destOrd="0" presId="urn:microsoft.com/office/officeart/2018/5/layout/IconCircleLabelList"/>
    <dgm:cxn modelId="{A1C9EDEA-5F92-419E-AA31-0F3D933EF1E3}" type="presParOf" srcId="{0EDC26EA-9A6A-4094-8CAD-909B17529917}" destId="{B4CAF759-25CA-4547-A427-8790B2A32C00}" srcOrd="1" destOrd="0" presId="urn:microsoft.com/office/officeart/2018/5/layout/IconCircleLabelList"/>
    <dgm:cxn modelId="{DF99B845-5E3E-40DA-9E8A-C9053CECAE52}" type="presParOf" srcId="{0EDC26EA-9A6A-4094-8CAD-909B17529917}" destId="{A95F6CA3-E51D-4BA0-8F02-C4FF9D194D7C}" srcOrd="2" destOrd="0" presId="urn:microsoft.com/office/officeart/2018/5/layout/IconCircleLabelList"/>
    <dgm:cxn modelId="{EAD35571-7A3B-4343-A627-1865896626FF}" type="presParOf" srcId="{0EDC26EA-9A6A-4094-8CAD-909B17529917}" destId="{F4554FE6-1767-419B-A34A-7758997FFE87}" srcOrd="3" destOrd="0" presId="urn:microsoft.com/office/officeart/2018/5/layout/IconCircleLabelList"/>
    <dgm:cxn modelId="{84EA3274-2E49-461E-A430-7462A75DB910}" type="presParOf" srcId="{70152D34-0FBB-46B5-B347-007531543994}" destId="{1C51656D-9349-499E-91C1-34A7FE965EEC}" srcOrd="3" destOrd="0" presId="urn:microsoft.com/office/officeart/2018/5/layout/IconCircleLabelList"/>
    <dgm:cxn modelId="{73882032-C606-40F5-A785-96581FA14057}" type="presParOf" srcId="{70152D34-0FBB-46B5-B347-007531543994}" destId="{0705BB34-367E-454E-A852-4DDEB936B54D}" srcOrd="4" destOrd="0" presId="urn:microsoft.com/office/officeart/2018/5/layout/IconCircleLabelList"/>
    <dgm:cxn modelId="{41238EC0-D1A7-42A6-953C-8F4E42DCA4BB}" type="presParOf" srcId="{0705BB34-367E-454E-A852-4DDEB936B54D}" destId="{4B970C9A-B409-4FB1-9D91-4C4F576DD49F}" srcOrd="0" destOrd="0" presId="urn:microsoft.com/office/officeart/2018/5/layout/IconCircleLabelList"/>
    <dgm:cxn modelId="{540AF597-8F02-4AFA-B233-1A898A1629B1}" type="presParOf" srcId="{0705BB34-367E-454E-A852-4DDEB936B54D}" destId="{4ACFA562-3541-4E38-8A91-C98B4D1DC431}" srcOrd="1" destOrd="0" presId="urn:microsoft.com/office/officeart/2018/5/layout/IconCircleLabelList"/>
    <dgm:cxn modelId="{0B7F1E20-FE7F-407E-98B4-537C161BB9BF}" type="presParOf" srcId="{0705BB34-367E-454E-A852-4DDEB936B54D}" destId="{7C5F26E0-35D0-48CF-AAA2-3E9225B62030}" srcOrd="2" destOrd="0" presId="urn:microsoft.com/office/officeart/2018/5/layout/IconCircleLabelList"/>
    <dgm:cxn modelId="{721C9A91-22B3-41FA-A960-5D33951814E3}" type="presParOf" srcId="{0705BB34-367E-454E-A852-4DDEB936B54D}" destId="{49A42B14-CDE3-4030-959D-F624B67BAA7D}" srcOrd="3" destOrd="0" presId="urn:microsoft.com/office/officeart/2018/5/layout/IconCircleLabelList"/>
    <dgm:cxn modelId="{FFD2BF0B-6FAC-440E-924E-2534D19D6F2E}" type="presParOf" srcId="{70152D34-0FBB-46B5-B347-007531543994}" destId="{FC83494D-24AC-47F1-9DD0-641B3E995556}" srcOrd="5" destOrd="0" presId="urn:microsoft.com/office/officeart/2018/5/layout/IconCircleLabelList"/>
    <dgm:cxn modelId="{52EF68DD-709F-46D3-A759-5D6A68E28EE0}" type="presParOf" srcId="{70152D34-0FBB-46B5-B347-007531543994}" destId="{91E48B9A-37F0-4C03-B7FC-11365210C047}" srcOrd="6" destOrd="0" presId="urn:microsoft.com/office/officeart/2018/5/layout/IconCircleLabelList"/>
    <dgm:cxn modelId="{EA9595C7-1B36-4A1F-BF37-A62120C5A2F7}" type="presParOf" srcId="{91E48B9A-37F0-4C03-B7FC-11365210C047}" destId="{94CF39E2-BF5D-4C21-A3B1-BA3AE22C70CC}" srcOrd="0" destOrd="0" presId="urn:microsoft.com/office/officeart/2018/5/layout/IconCircleLabelList"/>
    <dgm:cxn modelId="{FF9F1938-24E7-422C-95F0-93F7783AF304}" type="presParOf" srcId="{91E48B9A-37F0-4C03-B7FC-11365210C047}" destId="{45165828-47F8-4847-B6FF-F4D932C3BAD6}" srcOrd="1" destOrd="0" presId="urn:microsoft.com/office/officeart/2018/5/layout/IconCircleLabelList"/>
    <dgm:cxn modelId="{529C2F4A-6A30-458B-A84A-B2F79D4A9E98}" type="presParOf" srcId="{91E48B9A-37F0-4C03-B7FC-11365210C047}" destId="{49841756-AE5B-4D90-A71C-44AF86B23E4F}" srcOrd="2" destOrd="0" presId="urn:microsoft.com/office/officeart/2018/5/layout/IconCircleLabelList"/>
    <dgm:cxn modelId="{DD3F95AA-F7B8-4408-9C2A-B839148EBA99}" type="presParOf" srcId="{91E48B9A-37F0-4C03-B7FC-11365210C047}" destId="{89EAD948-DAE3-469F-BAB4-D96E27D769F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8B73CA-0492-4930-B37F-CD7F99EDDF7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714A60-8AD8-48F3-8D4A-EBE3876B63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NYC Yellow Taxi Data (2019) – Parquet format</a:t>
          </a:r>
        </a:p>
      </dgm:t>
    </dgm:pt>
    <dgm:pt modelId="{EB3D38B8-EF42-4C33-BC43-30BFA0375BF4}" type="parTrans" cxnId="{F3C8FC44-0463-4118-8733-C2C84B9B473B}">
      <dgm:prSet/>
      <dgm:spPr/>
      <dgm:t>
        <a:bodyPr/>
        <a:lstStyle/>
        <a:p>
          <a:endParaRPr lang="en-US"/>
        </a:p>
      </dgm:t>
    </dgm:pt>
    <dgm:pt modelId="{54C6A776-88FC-4039-9843-E87B5DAB0AA8}" type="sibTrans" cxnId="{F3C8FC44-0463-4118-8733-C2C84B9B473B}">
      <dgm:prSet/>
      <dgm:spPr/>
      <dgm:t>
        <a:bodyPr/>
        <a:lstStyle/>
        <a:p>
          <a:endParaRPr lang="en-US"/>
        </a:p>
      </dgm:t>
    </dgm:pt>
    <dgm:pt modelId="{050E9D20-2A07-4A12-B9CB-A4B74AEE47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Weather Data – CSV, daily temperature readings</a:t>
          </a:r>
        </a:p>
      </dgm:t>
    </dgm:pt>
    <dgm:pt modelId="{E77033ED-8B7B-4FA6-ABF7-24842F4EBF85}" type="parTrans" cxnId="{4CCC8A54-656F-4CC6-848B-FEC78A606F9F}">
      <dgm:prSet/>
      <dgm:spPr/>
      <dgm:t>
        <a:bodyPr/>
        <a:lstStyle/>
        <a:p>
          <a:endParaRPr lang="en-US"/>
        </a:p>
      </dgm:t>
    </dgm:pt>
    <dgm:pt modelId="{81FFECB0-58D5-4FA5-8727-21DA6C35FAA2}" type="sibTrans" cxnId="{4CCC8A54-656F-4CC6-848B-FEC78A606F9F}">
      <dgm:prSet/>
      <dgm:spPr/>
      <dgm:t>
        <a:bodyPr/>
        <a:lstStyle/>
        <a:p>
          <a:endParaRPr lang="en-US"/>
        </a:p>
      </dgm:t>
    </dgm:pt>
    <dgm:pt modelId="{4644CF66-8345-4709-94E1-55387A136B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 Holiday Data – JSON, public holidays in NYC</a:t>
          </a:r>
        </a:p>
      </dgm:t>
    </dgm:pt>
    <dgm:pt modelId="{2EFCC779-666C-457D-8065-EA30EC34B4A7}" type="parTrans" cxnId="{32B39657-E0C8-4629-A7F6-9BCE9A38DCEE}">
      <dgm:prSet/>
      <dgm:spPr/>
      <dgm:t>
        <a:bodyPr/>
        <a:lstStyle/>
        <a:p>
          <a:endParaRPr lang="en-US"/>
        </a:p>
      </dgm:t>
    </dgm:pt>
    <dgm:pt modelId="{578B1BCC-D53C-47AB-91F8-48B923BAA11B}" type="sibTrans" cxnId="{32B39657-E0C8-4629-A7F6-9BCE9A38DCEE}">
      <dgm:prSet/>
      <dgm:spPr/>
      <dgm:t>
        <a:bodyPr/>
        <a:lstStyle/>
        <a:p>
          <a:endParaRPr lang="en-US"/>
        </a:p>
      </dgm:t>
    </dgm:pt>
    <dgm:pt modelId="{874ABE2D-0DDC-469F-B02F-A00DA8F003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 merged into a unified dataset during ingestion</a:t>
          </a:r>
        </a:p>
      </dgm:t>
    </dgm:pt>
    <dgm:pt modelId="{3831B12F-5DD7-4579-AAF3-5BBD9355B12A}" type="parTrans" cxnId="{B97132BD-8876-43F2-AC53-D9416E6497BC}">
      <dgm:prSet/>
      <dgm:spPr/>
      <dgm:t>
        <a:bodyPr/>
        <a:lstStyle/>
        <a:p>
          <a:endParaRPr lang="en-US"/>
        </a:p>
      </dgm:t>
    </dgm:pt>
    <dgm:pt modelId="{A475B130-1443-4125-9F71-95574A5335A6}" type="sibTrans" cxnId="{B97132BD-8876-43F2-AC53-D9416E6497BC}">
      <dgm:prSet/>
      <dgm:spPr/>
      <dgm:t>
        <a:bodyPr/>
        <a:lstStyle/>
        <a:p>
          <a:endParaRPr lang="en-US"/>
        </a:p>
      </dgm:t>
    </dgm:pt>
    <dgm:pt modelId="{4904BC36-C24A-4B72-B971-442CBCD099A4}" type="pres">
      <dgm:prSet presAssocID="{908B73CA-0492-4930-B37F-CD7F99EDDF7D}" presName="root" presStyleCnt="0">
        <dgm:presLayoutVars>
          <dgm:dir/>
          <dgm:resizeHandles val="exact"/>
        </dgm:presLayoutVars>
      </dgm:prSet>
      <dgm:spPr/>
    </dgm:pt>
    <dgm:pt modelId="{C13B7BE5-1676-4FBE-BF7D-AA47B4BAC03C}" type="pres">
      <dgm:prSet presAssocID="{C8714A60-8AD8-48F3-8D4A-EBE3876B6323}" presName="compNode" presStyleCnt="0"/>
      <dgm:spPr/>
    </dgm:pt>
    <dgm:pt modelId="{8C55DF44-FB61-4D05-8440-FD4D2E290052}" type="pres">
      <dgm:prSet presAssocID="{C8714A60-8AD8-48F3-8D4A-EBE3876B6323}" presName="bgRect" presStyleLbl="bgShp" presStyleIdx="0" presStyleCnt="4"/>
      <dgm:spPr/>
    </dgm:pt>
    <dgm:pt modelId="{B6AAC5EB-21E7-4B20-BF48-30603E4655FA}" type="pres">
      <dgm:prSet presAssocID="{C8714A60-8AD8-48F3-8D4A-EBE3876B632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5C67821D-F51C-4C96-98BF-8954A230FCF1}" type="pres">
      <dgm:prSet presAssocID="{C8714A60-8AD8-48F3-8D4A-EBE3876B6323}" presName="spaceRect" presStyleCnt="0"/>
      <dgm:spPr/>
    </dgm:pt>
    <dgm:pt modelId="{951AE1CC-7AEA-427E-A7E5-EA5CABCFB93B}" type="pres">
      <dgm:prSet presAssocID="{C8714A60-8AD8-48F3-8D4A-EBE3876B6323}" presName="parTx" presStyleLbl="revTx" presStyleIdx="0" presStyleCnt="4">
        <dgm:presLayoutVars>
          <dgm:chMax val="0"/>
          <dgm:chPref val="0"/>
        </dgm:presLayoutVars>
      </dgm:prSet>
      <dgm:spPr/>
    </dgm:pt>
    <dgm:pt modelId="{44E6482E-C141-42CF-BF73-F165E692B3CF}" type="pres">
      <dgm:prSet presAssocID="{54C6A776-88FC-4039-9843-E87B5DAB0AA8}" presName="sibTrans" presStyleCnt="0"/>
      <dgm:spPr/>
    </dgm:pt>
    <dgm:pt modelId="{8891D5BD-C522-42E9-9396-F2B1542DDCB2}" type="pres">
      <dgm:prSet presAssocID="{050E9D20-2A07-4A12-B9CB-A4B74AEE4785}" presName="compNode" presStyleCnt="0"/>
      <dgm:spPr/>
    </dgm:pt>
    <dgm:pt modelId="{313B2EAF-185B-45AA-AF82-391BE475C82A}" type="pres">
      <dgm:prSet presAssocID="{050E9D20-2A07-4A12-B9CB-A4B74AEE4785}" presName="bgRect" presStyleLbl="bgShp" presStyleIdx="1" presStyleCnt="4"/>
      <dgm:spPr/>
    </dgm:pt>
    <dgm:pt modelId="{F00666E0-B6A0-4984-8F51-F5B8D2B66316}" type="pres">
      <dgm:prSet presAssocID="{050E9D20-2A07-4A12-B9CB-A4B74AEE478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DED93FD7-101E-4A79-AF93-FEA5E2F9FA25}" type="pres">
      <dgm:prSet presAssocID="{050E9D20-2A07-4A12-B9CB-A4B74AEE4785}" presName="spaceRect" presStyleCnt="0"/>
      <dgm:spPr/>
    </dgm:pt>
    <dgm:pt modelId="{C36F1343-349B-4CB7-AC15-7E39E500E172}" type="pres">
      <dgm:prSet presAssocID="{050E9D20-2A07-4A12-B9CB-A4B74AEE4785}" presName="parTx" presStyleLbl="revTx" presStyleIdx="1" presStyleCnt="4">
        <dgm:presLayoutVars>
          <dgm:chMax val="0"/>
          <dgm:chPref val="0"/>
        </dgm:presLayoutVars>
      </dgm:prSet>
      <dgm:spPr/>
    </dgm:pt>
    <dgm:pt modelId="{20CF3AC1-A042-4618-A3E4-B0409BF941CB}" type="pres">
      <dgm:prSet presAssocID="{81FFECB0-58D5-4FA5-8727-21DA6C35FAA2}" presName="sibTrans" presStyleCnt="0"/>
      <dgm:spPr/>
    </dgm:pt>
    <dgm:pt modelId="{4A6DABAC-EAA7-4D15-854D-5D31E753CD25}" type="pres">
      <dgm:prSet presAssocID="{4644CF66-8345-4709-94E1-55387A136B07}" presName="compNode" presStyleCnt="0"/>
      <dgm:spPr/>
    </dgm:pt>
    <dgm:pt modelId="{CB39711B-B6CA-4BE3-AF6C-01BC9766622D}" type="pres">
      <dgm:prSet presAssocID="{4644CF66-8345-4709-94E1-55387A136B07}" presName="bgRect" presStyleLbl="bgShp" presStyleIdx="2" presStyleCnt="4"/>
      <dgm:spPr/>
    </dgm:pt>
    <dgm:pt modelId="{9CCCAF5C-C9E8-45E1-BA90-3644A32D3C17}" type="pres">
      <dgm:prSet presAssocID="{4644CF66-8345-4709-94E1-55387A136B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ingerbread Cookie"/>
        </a:ext>
      </dgm:extLst>
    </dgm:pt>
    <dgm:pt modelId="{1C746E8E-4C60-499A-BB62-3621828E92A5}" type="pres">
      <dgm:prSet presAssocID="{4644CF66-8345-4709-94E1-55387A136B07}" presName="spaceRect" presStyleCnt="0"/>
      <dgm:spPr/>
    </dgm:pt>
    <dgm:pt modelId="{42ED413C-7685-4060-A471-C7A530ABE07C}" type="pres">
      <dgm:prSet presAssocID="{4644CF66-8345-4709-94E1-55387A136B07}" presName="parTx" presStyleLbl="revTx" presStyleIdx="2" presStyleCnt="4">
        <dgm:presLayoutVars>
          <dgm:chMax val="0"/>
          <dgm:chPref val="0"/>
        </dgm:presLayoutVars>
      </dgm:prSet>
      <dgm:spPr/>
    </dgm:pt>
    <dgm:pt modelId="{0B5415D6-1506-42C9-8825-77D51D0F4699}" type="pres">
      <dgm:prSet presAssocID="{578B1BCC-D53C-47AB-91F8-48B923BAA11B}" presName="sibTrans" presStyleCnt="0"/>
      <dgm:spPr/>
    </dgm:pt>
    <dgm:pt modelId="{76C13535-8F0F-496E-8913-E9775D1F15CE}" type="pres">
      <dgm:prSet presAssocID="{874ABE2D-0DDC-469F-B02F-A00DA8F003A9}" presName="compNode" presStyleCnt="0"/>
      <dgm:spPr/>
    </dgm:pt>
    <dgm:pt modelId="{FB9B591F-C819-4577-B0C7-FBFCDEB4C8E6}" type="pres">
      <dgm:prSet presAssocID="{874ABE2D-0DDC-469F-B02F-A00DA8F003A9}" presName="bgRect" presStyleLbl="bgShp" presStyleIdx="3" presStyleCnt="4"/>
      <dgm:spPr/>
    </dgm:pt>
    <dgm:pt modelId="{3FF2A826-35E2-414C-AB9D-E0043E5EBE74}" type="pres">
      <dgm:prSet presAssocID="{874ABE2D-0DDC-469F-B02F-A00DA8F003A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B70CE20-D2F0-4AA5-BB15-A841EE4ACFC9}" type="pres">
      <dgm:prSet presAssocID="{874ABE2D-0DDC-469F-B02F-A00DA8F003A9}" presName="spaceRect" presStyleCnt="0"/>
      <dgm:spPr/>
    </dgm:pt>
    <dgm:pt modelId="{83D8D1AB-D785-4974-B070-801B13124D49}" type="pres">
      <dgm:prSet presAssocID="{874ABE2D-0DDC-469F-B02F-A00DA8F003A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3C8FC44-0463-4118-8733-C2C84B9B473B}" srcId="{908B73CA-0492-4930-B37F-CD7F99EDDF7D}" destId="{C8714A60-8AD8-48F3-8D4A-EBE3876B6323}" srcOrd="0" destOrd="0" parTransId="{EB3D38B8-EF42-4C33-BC43-30BFA0375BF4}" sibTransId="{54C6A776-88FC-4039-9843-E87B5DAB0AA8}"/>
    <dgm:cxn modelId="{59ADB373-FBAC-4DF6-A587-A8C2FE316E47}" type="presOf" srcId="{908B73CA-0492-4930-B37F-CD7F99EDDF7D}" destId="{4904BC36-C24A-4B72-B971-442CBCD099A4}" srcOrd="0" destOrd="0" presId="urn:microsoft.com/office/officeart/2018/2/layout/IconVerticalSolidList"/>
    <dgm:cxn modelId="{4CCC8A54-656F-4CC6-848B-FEC78A606F9F}" srcId="{908B73CA-0492-4930-B37F-CD7F99EDDF7D}" destId="{050E9D20-2A07-4A12-B9CB-A4B74AEE4785}" srcOrd="1" destOrd="0" parTransId="{E77033ED-8B7B-4FA6-ABF7-24842F4EBF85}" sibTransId="{81FFECB0-58D5-4FA5-8727-21DA6C35FAA2}"/>
    <dgm:cxn modelId="{32B39657-E0C8-4629-A7F6-9BCE9A38DCEE}" srcId="{908B73CA-0492-4930-B37F-CD7F99EDDF7D}" destId="{4644CF66-8345-4709-94E1-55387A136B07}" srcOrd="2" destOrd="0" parTransId="{2EFCC779-666C-457D-8065-EA30EC34B4A7}" sibTransId="{578B1BCC-D53C-47AB-91F8-48B923BAA11B}"/>
    <dgm:cxn modelId="{40A311A7-E740-4B83-9E75-7FB819827020}" type="presOf" srcId="{874ABE2D-0DDC-469F-B02F-A00DA8F003A9}" destId="{83D8D1AB-D785-4974-B070-801B13124D49}" srcOrd="0" destOrd="0" presId="urn:microsoft.com/office/officeart/2018/2/layout/IconVerticalSolidList"/>
    <dgm:cxn modelId="{B97132BD-8876-43F2-AC53-D9416E6497BC}" srcId="{908B73CA-0492-4930-B37F-CD7F99EDDF7D}" destId="{874ABE2D-0DDC-469F-B02F-A00DA8F003A9}" srcOrd="3" destOrd="0" parTransId="{3831B12F-5DD7-4579-AAF3-5BBD9355B12A}" sibTransId="{A475B130-1443-4125-9F71-95574A5335A6}"/>
    <dgm:cxn modelId="{540F99C2-82EC-46AB-9631-799405D02075}" type="presOf" srcId="{C8714A60-8AD8-48F3-8D4A-EBE3876B6323}" destId="{951AE1CC-7AEA-427E-A7E5-EA5CABCFB93B}" srcOrd="0" destOrd="0" presId="urn:microsoft.com/office/officeart/2018/2/layout/IconVerticalSolidList"/>
    <dgm:cxn modelId="{17CAA9C4-5FCC-4908-8855-0AED3156A640}" type="presOf" srcId="{050E9D20-2A07-4A12-B9CB-A4B74AEE4785}" destId="{C36F1343-349B-4CB7-AC15-7E39E500E172}" srcOrd="0" destOrd="0" presId="urn:microsoft.com/office/officeart/2018/2/layout/IconVerticalSolidList"/>
    <dgm:cxn modelId="{1ED72FF1-6A3C-4404-8C10-9FAD47A46DA9}" type="presOf" srcId="{4644CF66-8345-4709-94E1-55387A136B07}" destId="{42ED413C-7685-4060-A471-C7A530ABE07C}" srcOrd="0" destOrd="0" presId="urn:microsoft.com/office/officeart/2018/2/layout/IconVerticalSolidList"/>
    <dgm:cxn modelId="{207F1835-E61F-4D31-9287-A4000C37B054}" type="presParOf" srcId="{4904BC36-C24A-4B72-B971-442CBCD099A4}" destId="{C13B7BE5-1676-4FBE-BF7D-AA47B4BAC03C}" srcOrd="0" destOrd="0" presId="urn:microsoft.com/office/officeart/2018/2/layout/IconVerticalSolidList"/>
    <dgm:cxn modelId="{A4A3E907-E213-4B52-A28F-A406FB10E0F0}" type="presParOf" srcId="{C13B7BE5-1676-4FBE-BF7D-AA47B4BAC03C}" destId="{8C55DF44-FB61-4D05-8440-FD4D2E290052}" srcOrd="0" destOrd="0" presId="urn:microsoft.com/office/officeart/2018/2/layout/IconVerticalSolidList"/>
    <dgm:cxn modelId="{83E2A55B-7C96-400E-872F-07C3D39EB491}" type="presParOf" srcId="{C13B7BE5-1676-4FBE-BF7D-AA47B4BAC03C}" destId="{B6AAC5EB-21E7-4B20-BF48-30603E4655FA}" srcOrd="1" destOrd="0" presId="urn:microsoft.com/office/officeart/2018/2/layout/IconVerticalSolidList"/>
    <dgm:cxn modelId="{9CE01A63-5D97-4EF9-BFC4-FDE1835694BD}" type="presParOf" srcId="{C13B7BE5-1676-4FBE-BF7D-AA47B4BAC03C}" destId="{5C67821D-F51C-4C96-98BF-8954A230FCF1}" srcOrd="2" destOrd="0" presId="urn:microsoft.com/office/officeart/2018/2/layout/IconVerticalSolidList"/>
    <dgm:cxn modelId="{771A5E46-9A88-4293-9ED1-03EEA356EF6B}" type="presParOf" srcId="{C13B7BE5-1676-4FBE-BF7D-AA47B4BAC03C}" destId="{951AE1CC-7AEA-427E-A7E5-EA5CABCFB93B}" srcOrd="3" destOrd="0" presId="urn:microsoft.com/office/officeart/2018/2/layout/IconVerticalSolidList"/>
    <dgm:cxn modelId="{EDEDB487-874B-419F-A4DF-A83A9CE9F94A}" type="presParOf" srcId="{4904BC36-C24A-4B72-B971-442CBCD099A4}" destId="{44E6482E-C141-42CF-BF73-F165E692B3CF}" srcOrd="1" destOrd="0" presId="urn:microsoft.com/office/officeart/2018/2/layout/IconVerticalSolidList"/>
    <dgm:cxn modelId="{07AB9D36-C44E-4A07-8131-D3C712F7D260}" type="presParOf" srcId="{4904BC36-C24A-4B72-B971-442CBCD099A4}" destId="{8891D5BD-C522-42E9-9396-F2B1542DDCB2}" srcOrd="2" destOrd="0" presId="urn:microsoft.com/office/officeart/2018/2/layout/IconVerticalSolidList"/>
    <dgm:cxn modelId="{5526FF10-6EFC-440A-8347-48DB50536A76}" type="presParOf" srcId="{8891D5BD-C522-42E9-9396-F2B1542DDCB2}" destId="{313B2EAF-185B-45AA-AF82-391BE475C82A}" srcOrd="0" destOrd="0" presId="urn:microsoft.com/office/officeart/2018/2/layout/IconVerticalSolidList"/>
    <dgm:cxn modelId="{F7A839BD-BD1F-458C-9023-8125C1775D2D}" type="presParOf" srcId="{8891D5BD-C522-42E9-9396-F2B1542DDCB2}" destId="{F00666E0-B6A0-4984-8F51-F5B8D2B66316}" srcOrd="1" destOrd="0" presId="urn:microsoft.com/office/officeart/2018/2/layout/IconVerticalSolidList"/>
    <dgm:cxn modelId="{78AE811A-19D7-45AC-B891-5C894E297248}" type="presParOf" srcId="{8891D5BD-C522-42E9-9396-F2B1542DDCB2}" destId="{DED93FD7-101E-4A79-AF93-FEA5E2F9FA25}" srcOrd="2" destOrd="0" presId="urn:microsoft.com/office/officeart/2018/2/layout/IconVerticalSolidList"/>
    <dgm:cxn modelId="{201F7150-6D51-4316-982E-21FAEF352F8A}" type="presParOf" srcId="{8891D5BD-C522-42E9-9396-F2B1542DDCB2}" destId="{C36F1343-349B-4CB7-AC15-7E39E500E172}" srcOrd="3" destOrd="0" presId="urn:microsoft.com/office/officeart/2018/2/layout/IconVerticalSolidList"/>
    <dgm:cxn modelId="{511E0584-9127-4AF2-88CC-35688F08A593}" type="presParOf" srcId="{4904BC36-C24A-4B72-B971-442CBCD099A4}" destId="{20CF3AC1-A042-4618-A3E4-B0409BF941CB}" srcOrd="3" destOrd="0" presId="urn:microsoft.com/office/officeart/2018/2/layout/IconVerticalSolidList"/>
    <dgm:cxn modelId="{A8865A80-D3AA-4BBE-A598-A4EE87B70A49}" type="presParOf" srcId="{4904BC36-C24A-4B72-B971-442CBCD099A4}" destId="{4A6DABAC-EAA7-4D15-854D-5D31E753CD25}" srcOrd="4" destOrd="0" presId="urn:microsoft.com/office/officeart/2018/2/layout/IconVerticalSolidList"/>
    <dgm:cxn modelId="{B97E52CD-ECAA-41A8-904F-3ACF4F694748}" type="presParOf" srcId="{4A6DABAC-EAA7-4D15-854D-5D31E753CD25}" destId="{CB39711B-B6CA-4BE3-AF6C-01BC9766622D}" srcOrd="0" destOrd="0" presId="urn:microsoft.com/office/officeart/2018/2/layout/IconVerticalSolidList"/>
    <dgm:cxn modelId="{D6307405-27FA-48C6-87AF-405205F675B6}" type="presParOf" srcId="{4A6DABAC-EAA7-4D15-854D-5D31E753CD25}" destId="{9CCCAF5C-C9E8-45E1-BA90-3644A32D3C17}" srcOrd="1" destOrd="0" presId="urn:microsoft.com/office/officeart/2018/2/layout/IconVerticalSolidList"/>
    <dgm:cxn modelId="{218AB050-54B2-4354-AA81-97E931441174}" type="presParOf" srcId="{4A6DABAC-EAA7-4D15-854D-5D31E753CD25}" destId="{1C746E8E-4C60-499A-BB62-3621828E92A5}" srcOrd="2" destOrd="0" presId="urn:microsoft.com/office/officeart/2018/2/layout/IconVerticalSolidList"/>
    <dgm:cxn modelId="{2A911DF4-6D34-4FE7-B48E-1E7BDC740B2B}" type="presParOf" srcId="{4A6DABAC-EAA7-4D15-854D-5D31E753CD25}" destId="{42ED413C-7685-4060-A471-C7A530ABE07C}" srcOrd="3" destOrd="0" presId="urn:microsoft.com/office/officeart/2018/2/layout/IconVerticalSolidList"/>
    <dgm:cxn modelId="{60808501-1624-432F-A132-5F7C7BA76070}" type="presParOf" srcId="{4904BC36-C24A-4B72-B971-442CBCD099A4}" destId="{0B5415D6-1506-42C9-8825-77D51D0F4699}" srcOrd="5" destOrd="0" presId="urn:microsoft.com/office/officeart/2018/2/layout/IconVerticalSolidList"/>
    <dgm:cxn modelId="{4C60F5A1-C1C5-4C18-805C-8FE67F84E264}" type="presParOf" srcId="{4904BC36-C24A-4B72-B971-442CBCD099A4}" destId="{76C13535-8F0F-496E-8913-E9775D1F15CE}" srcOrd="6" destOrd="0" presId="urn:microsoft.com/office/officeart/2018/2/layout/IconVerticalSolidList"/>
    <dgm:cxn modelId="{FDB0E81A-67D8-4734-95D4-F4828B1326B4}" type="presParOf" srcId="{76C13535-8F0F-496E-8913-E9775D1F15CE}" destId="{FB9B591F-C819-4577-B0C7-FBFCDEB4C8E6}" srcOrd="0" destOrd="0" presId="urn:microsoft.com/office/officeart/2018/2/layout/IconVerticalSolidList"/>
    <dgm:cxn modelId="{96B43889-8957-4EF5-92ED-B9F914AF7ED2}" type="presParOf" srcId="{76C13535-8F0F-496E-8913-E9775D1F15CE}" destId="{3FF2A826-35E2-414C-AB9D-E0043E5EBE74}" srcOrd="1" destOrd="0" presId="urn:microsoft.com/office/officeart/2018/2/layout/IconVerticalSolidList"/>
    <dgm:cxn modelId="{91CB6411-FAF9-48C7-B750-60720E7C3E97}" type="presParOf" srcId="{76C13535-8F0F-496E-8913-E9775D1F15CE}" destId="{FB70CE20-D2F0-4AA5-BB15-A841EE4ACFC9}" srcOrd="2" destOrd="0" presId="urn:microsoft.com/office/officeart/2018/2/layout/IconVerticalSolidList"/>
    <dgm:cxn modelId="{5CA40825-E237-4525-841C-83F6D9A2A626}" type="presParOf" srcId="{76C13535-8F0F-496E-8913-E9775D1F15CE}" destId="{83D8D1AB-D785-4974-B070-801B13124D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94FAC6-7A71-4719-AE98-FA4716682E5E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CEAB5D0-E991-415D-A85D-1D8856CE2926}">
      <dgm:prSet/>
      <dgm:spPr/>
      <dgm:t>
        <a:bodyPr/>
        <a:lstStyle/>
        <a:p>
          <a:r>
            <a:rPr lang="en-US"/>
            <a:t>Missing numerical values → Mean imputation</a:t>
          </a:r>
        </a:p>
      </dgm:t>
    </dgm:pt>
    <dgm:pt modelId="{E70F0817-A15E-4061-8226-E52F3C32E22A}" type="parTrans" cxnId="{8F5DDA62-5666-4BF6-B198-3968ABE9C4CD}">
      <dgm:prSet/>
      <dgm:spPr/>
      <dgm:t>
        <a:bodyPr/>
        <a:lstStyle/>
        <a:p>
          <a:endParaRPr lang="en-US"/>
        </a:p>
      </dgm:t>
    </dgm:pt>
    <dgm:pt modelId="{C1EB459B-44F8-48A7-93A6-6A0B091BF05E}" type="sibTrans" cxnId="{8F5DDA62-5666-4BF6-B198-3968ABE9C4CD}">
      <dgm:prSet/>
      <dgm:spPr/>
      <dgm:t>
        <a:bodyPr/>
        <a:lstStyle/>
        <a:p>
          <a:endParaRPr lang="en-US"/>
        </a:p>
      </dgm:t>
    </dgm:pt>
    <dgm:pt modelId="{158F5B50-47DE-48B1-9735-B179DD5B8884}">
      <dgm:prSet/>
      <dgm:spPr/>
      <dgm:t>
        <a:bodyPr/>
        <a:lstStyle/>
        <a:p>
          <a:r>
            <a:rPr lang="en-US"/>
            <a:t>Missing categorical values → Mode imputation</a:t>
          </a:r>
        </a:p>
      </dgm:t>
    </dgm:pt>
    <dgm:pt modelId="{865EE928-FBC8-4499-A85D-C48C6C6ABEBC}" type="parTrans" cxnId="{CD5AD5E5-9CF7-4BD9-B577-E85E64F9FF57}">
      <dgm:prSet/>
      <dgm:spPr/>
      <dgm:t>
        <a:bodyPr/>
        <a:lstStyle/>
        <a:p>
          <a:endParaRPr lang="en-US"/>
        </a:p>
      </dgm:t>
    </dgm:pt>
    <dgm:pt modelId="{7C1DD09B-C41E-4DAC-964B-49040AE93B64}" type="sibTrans" cxnId="{CD5AD5E5-9CF7-4BD9-B577-E85E64F9FF57}">
      <dgm:prSet/>
      <dgm:spPr/>
      <dgm:t>
        <a:bodyPr/>
        <a:lstStyle/>
        <a:p>
          <a:endParaRPr lang="en-US"/>
        </a:p>
      </dgm:t>
    </dgm:pt>
    <dgm:pt modelId="{D41D5535-F83D-49B3-8E2C-F2AE541213FB}">
      <dgm:prSet/>
      <dgm:spPr/>
      <dgm:t>
        <a:bodyPr/>
        <a:lstStyle/>
        <a:p>
          <a:r>
            <a:rPr lang="en-US"/>
            <a:t>Outlier removal → extreme fares &amp; trip distances</a:t>
          </a:r>
        </a:p>
      </dgm:t>
    </dgm:pt>
    <dgm:pt modelId="{E60A92B3-49F4-4EE5-A3D7-A1354D1E3FBC}" type="parTrans" cxnId="{682BE0F4-A11F-4864-A2B0-646A9CFF6EF1}">
      <dgm:prSet/>
      <dgm:spPr/>
      <dgm:t>
        <a:bodyPr/>
        <a:lstStyle/>
        <a:p>
          <a:endParaRPr lang="en-US"/>
        </a:p>
      </dgm:t>
    </dgm:pt>
    <dgm:pt modelId="{00A4B8F0-46B8-459C-AD03-98A25755D840}" type="sibTrans" cxnId="{682BE0F4-A11F-4864-A2B0-646A9CFF6EF1}">
      <dgm:prSet/>
      <dgm:spPr/>
      <dgm:t>
        <a:bodyPr/>
        <a:lstStyle/>
        <a:p>
          <a:endParaRPr lang="en-US"/>
        </a:p>
      </dgm:t>
    </dgm:pt>
    <dgm:pt modelId="{5EAAB1BC-B4F6-4826-BCD9-FD18D5B29592}">
      <dgm:prSet/>
      <dgm:spPr/>
      <dgm:t>
        <a:bodyPr/>
        <a:lstStyle/>
        <a:p>
          <a:r>
            <a:rPr lang="en-US"/>
            <a:t>OneHotEncoding for categorical features</a:t>
          </a:r>
        </a:p>
      </dgm:t>
    </dgm:pt>
    <dgm:pt modelId="{27D17212-B86A-4B4B-9D30-006D1C1141AA}" type="parTrans" cxnId="{9CC843F0-0C9A-40ED-BF63-8DC246C96EB8}">
      <dgm:prSet/>
      <dgm:spPr/>
      <dgm:t>
        <a:bodyPr/>
        <a:lstStyle/>
        <a:p>
          <a:endParaRPr lang="en-US"/>
        </a:p>
      </dgm:t>
    </dgm:pt>
    <dgm:pt modelId="{204CE153-29FE-4046-9F77-2B3EB5DFB34C}" type="sibTrans" cxnId="{9CC843F0-0C9A-40ED-BF63-8DC246C96EB8}">
      <dgm:prSet/>
      <dgm:spPr/>
      <dgm:t>
        <a:bodyPr/>
        <a:lstStyle/>
        <a:p>
          <a:endParaRPr lang="en-US"/>
        </a:p>
      </dgm:t>
    </dgm:pt>
    <dgm:pt modelId="{DB21F08E-E3E1-4690-98B8-19E96C62C6F1}">
      <dgm:prSet/>
      <dgm:spPr/>
      <dgm:t>
        <a:bodyPr/>
        <a:lstStyle/>
        <a:p>
          <a:r>
            <a:rPr lang="en-US"/>
            <a:t>Final features: trip time, coordinates, passenger count, day, weather, holiday flag, trip distance</a:t>
          </a:r>
        </a:p>
      </dgm:t>
    </dgm:pt>
    <dgm:pt modelId="{0D1D827B-3B8F-4BE4-90B5-8CC4E90E6377}" type="parTrans" cxnId="{E8952233-C96F-4A0A-B0CC-504E3EB52142}">
      <dgm:prSet/>
      <dgm:spPr/>
      <dgm:t>
        <a:bodyPr/>
        <a:lstStyle/>
        <a:p>
          <a:endParaRPr lang="en-US"/>
        </a:p>
      </dgm:t>
    </dgm:pt>
    <dgm:pt modelId="{28A1E199-7938-425E-A0D8-6CDE780D6997}" type="sibTrans" cxnId="{E8952233-C96F-4A0A-B0CC-504E3EB52142}">
      <dgm:prSet/>
      <dgm:spPr/>
      <dgm:t>
        <a:bodyPr/>
        <a:lstStyle/>
        <a:p>
          <a:endParaRPr lang="en-US"/>
        </a:p>
      </dgm:t>
    </dgm:pt>
    <dgm:pt modelId="{D8A134F3-CB04-4B6D-8E07-A8B7007B536D}" type="pres">
      <dgm:prSet presAssocID="{6194FAC6-7A71-4719-AE98-FA4716682E5E}" presName="cycle" presStyleCnt="0">
        <dgm:presLayoutVars>
          <dgm:dir/>
          <dgm:resizeHandles val="exact"/>
        </dgm:presLayoutVars>
      </dgm:prSet>
      <dgm:spPr/>
    </dgm:pt>
    <dgm:pt modelId="{59D2BC27-B656-4BA0-B04E-64C3D4DCAFC5}" type="pres">
      <dgm:prSet presAssocID="{9CEAB5D0-E991-415D-A85D-1D8856CE2926}" presName="node" presStyleLbl="node1" presStyleIdx="0" presStyleCnt="5">
        <dgm:presLayoutVars>
          <dgm:bulletEnabled val="1"/>
        </dgm:presLayoutVars>
      </dgm:prSet>
      <dgm:spPr/>
    </dgm:pt>
    <dgm:pt modelId="{9D831637-09A3-4F01-BA28-3D2FA5B5DA5B}" type="pres">
      <dgm:prSet presAssocID="{9CEAB5D0-E991-415D-A85D-1D8856CE2926}" presName="spNode" presStyleCnt="0"/>
      <dgm:spPr/>
    </dgm:pt>
    <dgm:pt modelId="{5225E650-B6BA-46F1-97AB-8F567484A721}" type="pres">
      <dgm:prSet presAssocID="{C1EB459B-44F8-48A7-93A6-6A0B091BF05E}" presName="sibTrans" presStyleLbl="sibTrans1D1" presStyleIdx="0" presStyleCnt="5"/>
      <dgm:spPr/>
    </dgm:pt>
    <dgm:pt modelId="{292C6FBF-D46A-46FA-88A8-5647DDA2497E}" type="pres">
      <dgm:prSet presAssocID="{158F5B50-47DE-48B1-9735-B179DD5B8884}" presName="node" presStyleLbl="node1" presStyleIdx="1" presStyleCnt="5">
        <dgm:presLayoutVars>
          <dgm:bulletEnabled val="1"/>
        </dgm:presLayoutVars>
      </dgm:prSet>
      <dgm:spPr/>
    </dgm:pt>
    <dgm:pt modelId="{71D754DF-5473-47D4-99DD-4D5E49552FE4}" type="pres">
      <dgm:prSet presAssocID="{158F5B50-47DE-48B1-9735-B179DD5B8884}" presName="spNode" presStyleCnt="0"/>
      <dgm:spPr/>
    </dgm:pt>
    <dgm:pt modelId="{951EF4B9-31F0-4669-B35D-6E729803A84C}" type="pres">
      <dgm:prSet presAssocID="{7C1DD09B-C41E-4DAC-964B-49040AE93B64}" presName="sibTrans" presStyleLbl="sibTrans1D1" presStyleIdx="1" presStyleCnt="5"/>
      <dgm:spPr/>
    </dgm:pt>
    <dgm:pt modelId="{9AA659E3-D8DB-4C29-BEC1-77EAB675CE66}" type="pres">
      <dgm:prSet presAssocID="{D41D5535-F83D-49B3-8E2C-F2AE541213FB}" presName="node" presStyleLbl="node1" presStyleIdx="2" presStyleCnt="5">
        <dgm:presLayoutVars>
          <dgm:bulletEnabled val="1"/>
        </dgm:presLayoutVars>
      </dgm:prSet>
      <dgm:spPr/>
    </dgm:pt>
    <dgm:pt modelId="{F0E88C69-D0B4-4A38-BE2A-A3FC441C7D78}" type="pres">
      <dgm:prSet presAssocID="{D41D5535-F83D-49B3-8E2C-F2AE541213FB}" presName="spNode" presStyleCnt="0"/>
      <dgm:spPr/>
    </dgm:pt>
    <dgm:pt modelId="{12315ED5-122C-4D5D-AFE9-31CAD180F7C4}" type="pres">
      <dgm:prSet presAssocID="{00A4B8F0-46B8-459C-AD03-98A25755D840}" presName="sibTrans" presStyleLbl="sibTrans1D1" presStyleIdx="2" presStyleCnt="5"/>
      <dgm:spPr/>
    </dgm:pt>
    <dgm:pt modelId="{FF3D867F-BABB-4A7B-B28D-D220B37ABB7F}" type="pres">
      <dgm:prSet presAssocID="{5EAAB1BC-B4F6-4826-BCD9-FD18D5B29592}" presName="node" presStyleLbl="node1" presStyleIdx="3" presStyleCnt="5">
        <dgm:presLayoutVars>
          <dgm:bulletEnabled val="1"/>
        </dgm:presLayoutVars>
      </dgm:prSet>
      <dgm:spPr/>
    </dgm:pt>
    <dgm:pt modelId="{A7E7BAFA-1026-4A2E-B03C-CBD8B642BA41}" type="pres">
      <dgm:prSet presAssocID="{5EAAB1BC-B4F6-4826-BCD9-FD18D5B29592}" presName="spNode" presStyleCnt="0"/>
      <dgm:spPr/>
    </dgm:pt>
    <dgm:pt modelId="{C7A28EB5-429A-4DF5-8D5F-F34CFDB7FF05}" type="pres">
      <dgm:prSet presAssocID="{204CE153-29FE-4046-9F77-2B3EB5DFB34C}" presName="sibTrans" presStyleLbl="sibTrans1D1" presStyleIdx="3" presStyleCnt="5"/>
      <dgm:spPr/>
    </dgm:pt>
    <dgm:pt modelId="{DFD098E9-3D11-4821-803E-2BE6634D1E5E}" type="pres">
      <dgm:prSet presAssocID="{DB21F08E-E3E1-4690-98B8-19E96C62C6F1}" presName="node" presStyleLbl="node1" presStyleIdx="4" presStyleCnt="5">
        <dgm:presLayoutVars>
          <dgm:bulletEnabled val="1"/>
        </dgm:presLayoutVars>
      </dgm:prSet>
      <dgm:spPr/>
    </dgm:pt>
    <dgm:pt modelId="{EED5799E-E6ED-4A81-A054-72637251E8A9}" type="pres">
      <dgm:prSet presAssocID="{DB21F08E-E3E1-4690-98B8-19E96C62C6F1}" presName="spNode" presStyleCnt="0"/>
      <dgm:spPr/>
    </dgm:pt>
    <dgm:pt modelId="{726C0A7F-500A-4EF2-AE4C-2B3D6F1524BF}" type="pres">
      <dgm:prSet presAssocID="{28A1E199-7938-425E-A0D8-6CDE780D6997}" presName="sibTrans" presStyleLbl="sibTrans1D1" presStyleIdx="4" presStyleCnt="5"/>
      <dgm:spPr/>
    </dgm:pt>
  </dgm:ptLst>
  <dgm:cxnLst>
    <dgm:cxn modelId="{E8952233-C96F-4A0A-B0CC-504E3EB52142}" srcId="{6194FAC6-7A71-4719-AE98-FA4716682E5E}" destId="{DB21F08E-E3E1-4690-98B8-19E96C62C6F1}" srcOrd="4" destOrd="0" parTransId="{0D1D827B-3B8F-4BE4-90B5-8CC4E90E6377}" sibTransId="{28A1E199-7938-425E-A0D8-6CDE780D6997}"/>
    <dgm:cxn modelId="{C3A17C37-B85C-4F3A-8564-BB6C0F66A218}" type="presOf" srcId="{6194FAC6-7A71-4719-AE98-FA4716682E5E}" destId="{D8A134F3-CB04-4B6D-8E07-A8B7007B536D}" srcOrd="0" destOrd="0" presId="urn:microsoft.com/office/officeart/2005/8/layout/cycle6"/>
    <dgm:cxn modelId="{8F5DDA62-5666-4BF6-B198-3968ABE9C4CD}" srcId="{6194FAC6-7A71-4719-AE98-FA4716682E5E}" destId="{9CEAB5D0-E991-415D-A85D-1D8856CE2926}" srcOrd="0" destOrd="0" parTransId="{E70F0817-A15E-4061-8226-E52F3C32E22A}" sibTransId="{C1EB459B-44F8-48A7-93A6-6A0B091BF05E}"/>
    <dgm:cxn modelId="{185B9869-2DFF-412C-87F5-4E85F6B7FA44}" type="presOf" srcId="{00A4B8F0-46B8-459C-AD03-98A25755D840}" destId="{12315ED5-122C-4D5D-AFE9-31CAD180F7C4}" srcOrd="0" destOrd="0" presId="urn:microsoft.com/office/officeart/2005/8/layout/cycle6"/>
    <dgm:cxn modelId="{B894124E-10D0-4E75-A5D1-C11D6A15B231}" type="presOf" srcId="{DB21F08E-E3E1-4690-98B8-19E96C62C6F1}" destId="{DFD098E9-3D11-4821-803E-2BE6634D1E5E}" srcOrd="0" destOrd="0" presId="urn:microsoft.com/office/officeart/2005/8/layout/cycle6"/>
    <dgm:cxn modelId="{8FC6596F-4F25-4AFF-A344-8EE78D0F0E97}" type="presOf" srcId="{C1EB459B-44F8-48A7-93A6-6A0B091BF05E}" destId="{5225E650-B6BA-46F1-97AB-8F567484A721}" srcOrd="0" destOrd="0" presId="urn:microsoft.com/office/officeart/2005/8/layout/cycle6"/>
    <dgm:cxn modelId="{8F43368D-7C55-4E11-A2AB-67F4A93A1730}" type="presOf" srcId="{5EAAB1BC-B4F6-4826-BCD9-FD18D5B29592}" destId="{FF3D867F-BABB-4A7B-B28D-D220B37ABB7F}" srcOrd="0" destOrd="0" presId="urn:microsoft.com/office/officeart/2005/8/layout/cycle6"/>
    <dgm:cxn modelId="{C818459D-8ECC-4745-BC9E-A2710BE14595}" type="presOf" srcId="{28A1E199-7938-425E-A0D8-6CDE780D6997}" destId="{726C0A7F-500A-4EF2-AE4C-2B3D6F1524BF}" srcOrd="0" destOrd="0" presId="urn:microsoft.com/office/officeart/2005/8/layout/cycle6"/>
    <dgm:cxn modelId="{D6C8A1B9-276E-4772-97F1-27E825FAB05E}" type="presOf" srcId="{158F5B50-47DE-48B1-9735-B179DD5B8884}" destId="{292C6FBF-D46A-46FA-88A8-5647DDA2497E}" srcOrd="0" destOrd="0" presId="urn:microsoft.com/office/officeart/2005/8/layout/cycle6"/>
    <dgm:cxn modelId="{CD5AD5E5-9CF7-4BD9-B577-E85E64F9FF57}" srcId="{6194FAC6-7A71-4719-AE98-FA4716682E5E}" destId="{158F5B50-47DE-48B1-9735-B179DD5B8884}" srcOrd="1" destOrd="0" parTransId="{865EE928-FBC8-4499-A85D-C48C6C6ABEBC}" sibTransId="{7C1DD09B-C41E-4DAC-964B-49040AE93B64}"/>
    <dgm:cxn modelId="{A28E9BED-13D7-4E47-B18F-7934F1B0978D}" type="presOf" srcId="{9CEAB5D0-E991-415D-A85D-1D8856CE2926}" destId="{59D2BC27-B656-4BA0-B04E-64C3D4DCAFC5}" srcOrd="0" destOrd="0" presId="urn:microsoft.com/office/officeart/2005/8/layout/cycle6"/>
    <dgm:cxn modelId="{9CC843F0-0C9A-40ED-BF63-8DC246C96EB8}" srcId="{6194FAC6-7A71-4719-AE98-FA4716682E5E}" destId="{5EAAB1BC-B4F6-4826-BCD9-FD18D5B29592}" srcOrd="3" destOrd="0" parTransId="{27D17212-B86A-4B4B-9D30-006D1C1141AA}" sibTransId="{204CE153-29FE-4046-9F77-2B3EB5DFB34C}"/>
    <dgm:cxn modelId="{1B2F97F0-08F7-4C60-915F-4D96F8725D73}" type="presOf" srcId="{7C1DD09B-C41E-4DAC-964B-49040AE93B64}" destId="{951EF4B9-31F0-4669-B35D-6E729803A84C}" srcOrd="0" destOrd="0" presId="urn:microsoft.com/office/officeart/2005/8/layout/cycle6"/>
    <dgm:cxn modelId="{682BE0F4-A11F-4864-A2B0-646A9CFF6EF1}" srcId="{6194FAC6-7A71-4719-AE98-FA4716682E5E}" destId="{D41D5535-F83D-49B3-8E2C-F2AE541213FB}" srcOrd="2" destOrd="0" parTransId="{E60A92B3-49F4-4EE5-A3D7-A1354D1E3FBC}" sibTransId="{00A4B8F0-46B8-459C-AD03-98A25755D840}"/>
    <dgm:cxn modelId="{9D87D8F7-6705-47D0-A511-D6C716E435E0}" type="presOf" srcId="{D41D5535-F83D-49B3-8E2C-F2AE541213FB}" destId="{9AA659E3-D8DB-4C29-BEC1-77EAB675CE66}" srcOrd="0" destOrd="0" presId="urn:microsoft.com/office/officeart/2005/8/layout/cycle6"/>
    <dgm:cxn modelId="{F26965FC-2ADE-41EB-AA93-994DAF4EDBD3}" type="presOf" srcId="{204CE153-29FE-4046-9F77-2B3EB5DFB34C}" destId="{C7A28EB5-429A-4DF5-8D5F-F34CFDB7FF05}" srcOrd="0" destOrd="0" presId="urn:microsoft.com/office/officeart/2005/8/layout/cycle6"/>
    <dgm:cxn modelId="{D44BCED7-9679-4616-BF71-75B4098D5106}" type="presParOf" srcId="{D8A134F3-CB04-4B6D-8E07-A8B7007B536D}" destId="{59D2BC27-B656-4BA0-B04E-64C3D4DCAFC5}" srcOrd="0" destOrd="0" presId="urn:microsoft.com/office/officeart/2005/8/layout/cycle6"/>
    <dgm:cxn modelId="{163123C4-53BF-42CB-A445-FC45301D0DB1}" type="presParOf" srcId="{D8A134F3-CB04-4B6D-8E07-A8B7007B536D}" destId="{9D831637-09A3-4F01-BA28-3D2FA5B5DA5B}" srcOrd="1" destOrd="0" presId="urn:microsoft.com/office/officeart/2005/8/layout/cycle6"/>
    <dgm:cxn modelId="{F5DCA5E1-4D8E-45F4-B70C-BB5C23DD66AA}" type="presParOf" srcId="{D8A134F3-CB04-4B6D-8E07-A8B7007B536D}" destId="{5225E650-B6BA-46F1-97AB-8F567484A721}" srcOrd="2" destOrd="0" presId="urn:microsoft.com/office/officeart/2005/8/layout/cycle6"/>
    <dgm:cxn modelId="{E8B3B309-ED37-440D-AE25-A2BC7071BB67}" type="presParOf" srcId="{D8A134F3-CB04-4B6D-8E07-A8B7007B536D}" destId="{292C6FBF-D46A-46FA-88A8-5647DDA2497E}" srcOrd="3" destOrd="0" presId="urn:microsoft.com/office/officeart/2005/8/layout/cycle6"/>
    <dgm:cxn modelId="{C98C26CD-8D40-4351-8929-53C6E9E1B516}" type="presParOf" srcId="{D8A134F3-CB04-4B6D-8E07-A8B7007B536D}" destId="{71D754DF-5473-47D4-99DD-4D5E49552FE4}" srcOrd="4" destOrd="0" presId="urn:microsoft.com/office/officeart/2005/8/layout/cycle6"/>
    <dgm:cxn modelId="{31673345-B648-47CE-A59B-9788223AF0EC}" type="presParOf" srcId="{D8A134F3-CB04-4B6D-8E07-A8B7007B536D}" destId="{951EF4B9-31F0-4669-B35D-6E729803A84C}" srcOrd="5" destOrd="0" presId="urn:microsoft.com/office/officeart/2005/8/layout/cycle6"/>
    <dgm:cxn modelId="{43017899-3D86-4B24-BE84-0C968691C7B3}" type="presParOf" srcId="{D8A134F3-CB04-4B6D-8E07-A8B7007B536D}" destId="{9AA659E3-D8DB-4C29-BEC1-77EAB675CE66}" srcOrd="6" destOrd="0" presId="urn:microsoft.com/office/officeart/2005/8/layout/cycle6"/>
    <dgm:cxn modelId="{AFBED492-D965-4F47-9EFC-9870BB35D02C}" type="presParOf" srcId="{D8A134F3-CB04-4B6D-8E07-A8B7007B536D}" destId="{F0E88C69-D0B4-4A38-BE2A-A3FC441C7D78}" srcOrd="7" destOrd="0" presId="urn:microsoft.com/office/officeart/2005/8/layout/cycle6"/>
    <dgm:cxn modelId="{72704F2D-D414-45D2-B316-AB196E799126}" type="presParOf" srcId="{D8A134F3-CB04-4B6D-8E07-A8B7007B536D}" destId="{12315ED5-122C-4D5D-AFE9-31CAD180F7C4}" srcOrd="8" destOrd="0" presId="urn:microsoft.com/office/officeart/2005/8/layout/cycle6"/>
    <dgm:cxn modelId="{39623DE7-BA58-456C-A54C-71C57C62F96A}" type="presParOf" srcId="{D8A134F3-CB04-4B6D-8E07-A8B7007B536D}" destId="{FF3D867F-BABB-4A7B-B28D-D220B37ABB7F}" srcOrd="9" destOrd="0" presId="urn:microsoft.com/office/officeart/2005/8/layout/cycle6"/>
    <dgm:cxn modelId="{36A9CEBB-75F6-4B3B-A392-CE7532C5B252}" type="presParOf" srcId="{D8A134F3-CB04-4B6D-8E07-A8B7007B536D}" destId="{A7E7BAFA-1026-4A2E-B03C-CBD8B642BA41}" srcOrd="10" destOrd="0" presId="urn:microsoft.com/office/officeart/2005/8/layout/cycle6"/>
    <dgm:cxn modelId="{FECFE949-9413-460F-BCEB-735D3CDABAEF}" type="presParOf" srcId="{D8A134F3-CB04-4B6D-8E07-A8B7007B536D}" destId="{C7A28EB5-429A-4DF5-8D5F-F34CFDB7FF05}" srcOrd="11" destOrd="0" presId="urn:microsoft.com/office/officeart/2005/8/layout/cycle6"/>
    <dgm:cxn modelId="{DA6D1D30-CFEF-446B-88B3-76CD886555C1}" type="presParOf" srcId="{D8A134F3-CB04-4B6D-8E07-A8B7007B536D}" destId="{DFD098E9-3D11-4821-803E-2BE6634D1E5E}" srcOrd="12" destOrd="0" presId="urn:microsoft.com/office/officeart/2005/8/layout/cycle6"/>
    <dgm:cxn modelId="{88748CB2-0B9D-4C5B-9BA1-12EE8235179A}" type="presParOf" srcId="{D8A134F3-CB04-4B6D-8E07-A8B7007B536D}" destId="{EED5799E-E6ED-4A81-A054-72637251E8A9}" srcOrd="13" destOrd="0" presId="urn:microsoft.com/office/officeart/2005/8/layout/cycle6"/>
    <dgm:cxn modelId="{C3251C49-113C-4FB7-BA7D-15876EAD460A}" type="presParOf" srcId="{D8A134F3-CB04-4B6D-8E07-A8B7007B536D}" destId="{726C0A7F-500A-4EF2-AE4C-2B3D6F1524BF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9D99E66-4BB4-4553-B815-2ADA0469532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A1125B8-64E1-4D9E-BA84-D1DC3976D91A}">
      <dgm:prSet/>
      <dgm:spPr/>
      <dgm:t>
        <a:bodyPr/>
        <a:lstStyle/>
        <a:p>
          <a:pPr>
            <a:defRPr cap="all"/>
          </a:pPr>
          <a:r>
            <a:rPr lang="en-US"/>
            <a:t>Predictions used for:</a:t>
          </a:r>
        </a:p>
      </dgm:t>
    </dgm:pt>
    <dgm:pt modelId="{1F94CE28-6A26-48E7-A80C-55FCE7E70A09}" type="parTrans" cxnId="{F981026D-D891-408F-B952-A172A45DE388}">
      <dgm:prSet/>
      <dgm:spPr/>
      <dgm:t>
        <a:bodyPr/>
        <a:lstStyle/>
        <a:p>
          <a:endParaRPr lang="en-US"/>
        </a:p>
      </dgm:t>
    </dgm:pt>
    <dgm:pt modelId="{224F9652-81C4-4729-879C-76CE681C5019}" type="sibTrans" cxnId="{F981026D-D891-408F-B952-A172A45DE388}">
      <dgm:prSet/>
      <dgm:spPr/>
      <dgm:t>
        <a:bodyPr/>
        <a:lstStyle/>
        <a:p>
          <a:endParaRPr lang="en-US"/>
        </a:p>
      </dgm:t>
    </dgm:pt>
    <dgm:pt modelId="{81E3E102-A48B-4A12-B666-C8516B61A0AB}">
      <dgm:prSet/>
      <dgm:spPr/>
      <dgm:t>
        <a:bodyPr/>
        <a:lstStyle/>
        <a:p>
          <a:pPr>
            <a:defRPr cap="all"/>
          </a:pPr>
          <a:r>
            <a:rPr lang="en-US"/>
            <a:t>- Dynamic fare adjustments</a:t>
          </a:r>
        </a:p>
      </dgm:t>
    </dgm:pt>
    <dgm:pt modelId="{CB4B4C81-775E-454C-8AA5-4CFCCAEED499}" type="parTrans" cxnId="{7552EE3F-8A24-43CB-9717-339A51D47892}">
      <dgm:prSet/>
      <dgm:spPr/>
      <dgm:t>
        <a:bodyPr/>
        <a:lstStyle/>
        <a:p>
          <a:endParaRPr lang="en-US"/>
        </a:p>
      </dgm:t>
    </dgm:pt>
    <dgm:pt modelId="{72F70257-8B39-43C9-9F7F-CF540344520A}" type="sibTrans" cxnId="{7552EE3F-8A24-43CB-9717-339A51D47892}">
      <dgm:prSet/>
      <dgm:spPr/>
      <dgm:t>
        <a:bodyPr/>
        <a:lstStyle/>
        <a:p>
          <a:endParaRPr lang="en-US"/>
        </a:p>
      </dgm:t>
    </dgm:pt>
    <dgm:pt modelId="{E961F08E-E157-48BE-91F2-3C3434A3BA5A}">
      <dgm:prSet/>
      <dgm:spPr/>
      <dgm:t>
        <a:bodyPr/>
        <a:lstStyle/>
        <a:p>
          <a:pPr>
            <a:defRPr cap="all"/>
          </a:pPr>
          <a:r>
            <a:rPr lang="en-US"/>
            <a:t>- Demand forecasting</a:t>
          </a:r>
        </a:p>
      </dgm:t>
    </dgm:pt>
    <dgm:pt modelId="{86C43B75-86D0-49F7-986F-98B19EDAC5EA}" type="parTrans" cxnId="{7987CDF4-03A8-4936-8554-C75DE5CB0CC5}">
      <dgm:prSet/>
      <dgm:spPr/>
      <dgm:t>
        <a:bodyPr/>
        <a:lstStyle/>
        <a:p>
          <a:endParaRPr lang="en-US"/>
        </a:p>
      </dgm:t>
    </dgm:pt>
    <dgm:pt modelId="{AE2194A3-860F-45C2-8DF1-6B1685BCCFF4}" type="sibTrans" cxnId="{7987CDF4-03A8-4936-8554-C75DE5CB0CC5}">
      <dgm:prSet/>
      <dgm:spPr/>
      <dgm:t>
        <a:bodyPr/>
        <a:lstStyle/>
        <a:p>
          <a:endParaRPr lang="en-US"/>
        </a:p>
      </dgm:t>
    </dgm:pt>
    <dgm:pt modelId="{5426AA32-2434-4641-90F2-36A7E7F8BA53}">
      <dgm:prSet/>
      <dgm:spPr/>
      <dgm:t>
        <a:bodyPr/>
        <a:lstStyle/>
        <a:p>
          <a:pPr>
            <a:defRPr cap="all"/>
          </a:pPr>
          <a:r>
            <a:rPr lang="en-US"/>
            <a:t>- Fraud detection (anomalous fares)</a:t>
          </a:r>
        </a:p>
      </dgm:t>
    </dgm:pt>
    <dgm:pt modelId="{14E9FB65-27DB-4517-9831-85716652E53C}" type="parTrans" cxnId="{09FD2B72-3A37-4059-977E-7C054DA4A65D}">
      <dgm:prSet/>
      <dgm:spPr/>
      <dgm:t>
        <a:bodyPr/>
        <a:lstStyle/>
        <a:p>
          <a:endParaRPr lang="en-US"/>
        </a:p>
      </dgm:t>
    </dgm:pt>
    <dgm:pt modelId="{AFB6DD1D-4BBE-4F06-A9C5-3FED2BBF0A7A}" type="sibTrans" cxnId="{09FD2B72-3A37-4059-977E-7C054DA4A65D}">
      <dgm:prSet/>
      <dgm:spPr/>
      <dgm:t>
        <a:bodyPr/>
        <a:lstStyle/>
        <a:p>
          <a:endParaRPr lang="en-US"/>
        </a:p>
      </dgm:t>
    </dgm:pt>
    <dgm:pt modelId="{6611819E-4749-4CAE-8FDC-26359E765045}">
      <dgm:prSet/>
      <dgm:spPr/>
      <dgm:t>
        <a:bodyPr/>
        <a:lstStyle/>
        <a:p>
          <a:pPr>
            <a:defRPr cap="all"/>
          </a:pPr>
          <a:r>
            <a:rPr lang="en-US"/>
            <a:t>Near real-time processing: 500k rows per micro-batch</a:t>
          </a:r>
        </a:p>
      </dgm:t>
    </dgm:pt>
    <dgm:pt modelId="{00EAE3C4-5D87-4000-BE28-7FD62785C6C9}" type="parTrans" cxnId="{0CC29931-9010-4DD6-B6C1-C8CFC15B68FE}">
      <dgm:prSet/>
      <dgm:spPr/>
      <dgm:t>
        <a:bodyPr/>
        <a:lstStyle/>
        <a:p>
          <a:endParaRPr lang="en-US"/>
        </a:p>
      </dgm:t>
    </dgm:pt>
    <dgm:pt modelId="{71EBFA89-570E-40EE-BB56-F3F1D912C1BF}" type="sibTrans" cxnId="{0CC29931-9010-4DD6-B6C1-C8CFC15B68FE}">
      <dgm:prSet/>
      <dgm:spPr/>
      <dgm:t>
        <a:bodyPr/>
        <a:lstStyle/>
        <a:p>
          <a:endParaRPr lang="en-US"/>
        </a:p>
      </dgm:t>
    </dgm:pt>
    <dgm:pt modelId="{169FDE3D-67E8-451E-A73B-3473C8269C75}" type="pres">
      <dgm:prSet presAssocID="{59D99E66-4BB4-4553-B815-2ADA0469532D}" presName="root" presStyleCnt="0">
        <dgm:presLayoutVars>
          <dgm:dir/>
          <dgm:resizeHandles val="exact"/>
        </dgm:presLayoutVars>
      </dgm:prSet>
      <dgm:spPr/>
    </dgm:pt>
    <dgm:pt modelId="{81050DA0-34D0-40C3-9735-601E75E3205F}" type="pres">
      <dgm:prSet presAssocID="{BA1125B8-64E1-4D9E-BA84-D1DC3976D91A}" presName="compNode" presStyleCnt="0"/>
      <dgm:spPr/>
    </dgm:pt>
    <dgm:pt modelId="{2DC5C222-9394-45A7-98C9-896461A1C087}" type="pres">
      <dgm:prSet presAssocID="{BA1125B8-64E1-4D9E-BA84-D1DC3976D91A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43960BD-1D28-409F-8713-65A293B1D15D}" type="pres">
      <dgm:prSet presAssocID="{BA1125B8-64E1-4D9E-BA84-D1DC3976D91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1DF86849-63B7-4E7C-9C51-CA3363800AB7}" type="pres">
      <dgm:prSet presAssocID="{BA1125B8-64E1-4D9E-BA84-D1DC3976D91A}" presName="spaceRect" presStyleCnt="0"/>
      <dgm:spPr/>
    </dgm:pt>
    <dgm:pt modelId="{B9764D7C-D9C6-4A50-B627-135DA44F1CB7}" type="pres">
      <dgm:prSet presAssocID="{BA1125B8-64E1-4D9E-BA84-D1DC3976D91A}" presName="textRect" presStyleLbl="revTx" presStyleIdx="0" presStyleCnt="5">
        <dgm:presLayoutVars>
          <dgm:chMax val="1"/>
          <dgm:chPref val="1"/>
        </dgm:presLayoutVars>
      </dgm:prSet>
      <dgm:spPr/>
    </dgm:pt>
    <dgm:pt modelId="{519C79E4-A0BB-4461-89B7-D8E344CC4DEC}" type="pres">
      <dgm:prSet presAssocID="{224F9652-81C4-4729-879C-76CE681C5019}" presName="sibTrans" presStyleCnt="0"/>
      <dgm:spPr/>
    </dgm:pt>
    <dgm:pt modelId="{59CD0702-F39B-4342-B0D2-18B856061E21}" type="pres">
      <dgm:prSet presAssocID="{81E3E102-A48B-4A12-B666-C8516B61A0AB}" presName="compNode" presStyleCnt="0"/>
      <dgm:spPr/>
    </dgm:pt>
    <dgm:pt modelId="{FA7643CC-FB3E-4B61-B468-7918C9724060}" type="pres">
      <dgm:prSet presAssocID="{81E3E102-A48B-4A12-B666-C8516B61A0A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BADE617-6ADD-40B0-9CBF-B164C8207B4C}" type="pres">
      <dgm:prSet presAssocID="{81E3E102-A48B-4A12-B666-C8516B61A0A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001AB4B5-7644-4BEF-AC64-4A2C6A18D754}" type="pres">
      <dgm:prSet presAssocID="{81E3E102-A48B-4A12-B666-C8516B61A0AB}" presName="spaceRect" presStyleCnt="0"/>
      <dgm:spPr/>
    </dgm:pt>
    <dgm:pt modelId="{0C6A77D2-2C54-41DB-AF42-1A4331E967F4}" type="pres">
      <dgm:prSet presAssocID="{81E3E102-A48B-4A12-B666-C8516B61A0AB}" presName="textRect" presStyleLbl="revTx" presStyleIdx="1" presStyleCnt="5">
        <dgm:presLayoutVars>
          <dgm:chMax val="1"/>
          <dgm:chPref val="1"/>
        </dgm:presLayoutVars>
      </dgm:prSet>
      <dgm:spPr/>
    </dgm:pt>
    <dgm:pt modelId="{3A367424-C34D-4D71-AA33-DC652178B61F}" type="pres">
      <dgm:prSet presAssocID="{72F70257-8B39-43C9-9F7F-CF540344520A}" presName="sibTrans" presStyleCnt="0"/>
      <dgm:spPr/>
    </dgm:pt>
    <dgm:pt modelId="{EFADF524-50F4-42FC-9635-E0A755FCD94F}" type="pres">
      <dgm:prSet presAssocID="{E961F08E-E157-48BE-91F2-3C3434A3BA5A}" presName="compNode" presStyleCnt="0"/>
      <dgm:spPr/>
    </dgm:pt>
    <dgm:pt modelId="{8CF2D6A5-78CD-4099-90EE-665A8A1D37D2}" type="pres">
      <dgm:prSet presAssocID="{E961F08E-E157-48BE-91F2-3C3434A3BA5A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1DC6E07-8BCA-4FD1-BE90-A79A787D3662}" type="pres">
      <dgm:prSet presAssocID="{E961F08E-E157-48BE-91F2-3C3434A3BA5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A6EB190-47C2-44D6-A2F3-42E11193EC5C}" type="pres">
      <dgm:prSet presAssocID="{E961F08E-E157-48BE-91F2-3C3434A3BA5A}" presName="spaceRect" presStyleCnt="0"/>
      <dgm:spPr/>
    </dgm:pt>
    <dgm:pt modelId="{D60DAABF-D910-4B93-821E-0929A3C7EC7B}" type="pres">
      <dgm:prSet presAssocID="{E961F08E-E157-48BE-91F2-3C3434A3BA5A}" presName="textRect" presStyleLbl="revTx" presStyleIdx="2" presStyleCnt="5">
        <dgm:presLayoutVars>
          <dgm:chMax val="1"/>
          <dgm:chPref val="1"/>
        </dgm:presLayoutVars>
      </dgm:prSet>
      <dgm:spPr/>
    </dgm:pt>
    <dgm:pt modelId="{A5B8A1F9-E352-48A4-9518-75CCB2BF59DC}" type="pres">
      <dgm:prSet presAssocID="{AE2194A3-860F-45C2-8DF1-6B1685BCCFF4}" presName="sibTrans" presStyleCnt="0"/>
      <dgm:spPr/>
    </dgm:pt>
    <dgm:pt modelId="{017CC71C-8318-4FAB-8159-E699FCCE3A15}" type="pres">
      <dgm:prSet presAssocID="{5426AA32-2434-4641-90F2-36A7E7F8BA53}" presName="compNode" presStyleCnt="0"/>
      <dgm:spPr/>
    </dgm:pt>
    <dgm:pt modelId="{F2D10A4D-1925-4002-AC8A-BF0A02E7CE95}" type="pres">
      <dgm:prSet presAssocID="{5426AA32-2434-4641-90F2-36A7E7F8BA53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B128F0A-BE1B-4760-9E71-63F4C3174296}" type="pres">
      <dgm:prSet presAssocID="{5426AA32-2434-4641-90F2-36A7E7F8BA5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6C91A9A1-E826-4C5C-9CB5-B33351CDAC6D}" type="pres">
      <dgm:prSet presAssocID="{5426AA32-2434-4641-90F2-36A7E7F8BA53}" presName="spaceRect" presStyleCnt="0"/>
      <dgm:spPr/>
    </dgm:pt>
    <dgm:pt modelId="{C67C13F2-EF20-4CDA-8191-907788FDB803}" type="pres">
      <dgm:prSet presAssocID="{5426AA32-2434-4641-90F2-36A7E7F8BA53}" presName="textRect" presStyleLbl="revTx" presStyleIdx="3" presStyleCnt="5">
        <dgm:presLayoutVars>
          <dgm:chMax val="1"/>
          <dgm:chPref val="1"/>
        </dgm:presLayoutVars>
      </dgm:prSet>
      <dgm:spPr/>
    </dgm:pt>
    <dgm:pt modelId="{55B7AF28-6ECF-4E36-98AC-16A9D47D75A4}" type="pres">
      <dgm:prSet presAssocID="{AFB6DD1D-4BBE-4F06-A9C5-3FED2BBF0A7A}" presName="sibTrans" presStyleCnt="0"/>
      <dgm:spPr/>
    </dgm:pt>
    <dgm:pt modelId="{5334DABB-C647-4F35-92BF-DE0F4F576189}" type="pres">
      <dgm:prSet presAssocID="{6611819E-4749-4CAE-8FDC-26359E765045}" presName="compNode" presStyleCnt="0"/>
      <dgm:spPr/>
    </dgm:pt>
    <dgm:pt modelId="{B53DFEF1-876E-422B-8E74-8C496D9D5F2F}" type="pres">
      <dgm:prSet presAssocID="{6611819E-4749-4CAE-8FDC-26359E765045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BBFDFAB-4732-46A2-AF12-30CF3E010F6C}" type="pres">
      <dgm:prSet presAssocID="{6611819E-4749-4CAE-8FDC-26359E76504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BC0F16E-D1E6-4DEC-B7A5-97C94CE48637}" type="pres">
      <dgm:prSet presAssocID="{6611819E-4749-4CAE-8FDC-26359E765045}" presName="spaceRect" presStyleCnt="0"/>
      <dgm:spPr/>
    </dgm:pt>
    <dgm:pt modelId="{746CDA5A-D7AE-448D-9AD2-A3884106AEF1}" type="pres">
      <dgm:prSet presAssocID="{6611819E-4749-4CAE-8FDC-26359E76504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88AA215-785F-4338-8977-E9D8708F4160}" type="presOf" srcId="{BA1125B8-64E1-4D9E-BA84-D1DC3976D91A}" destId="{B9764D7C-D9C6-4A50-B627-135DA44F1CB7}" srcOrd="0" destOrd="0" presId="urn:microsoft.com/office/officeart/2018/5/layout/IconLeafLabelList"/>
    <dgm:cxn modelId="{0CC29931-9010-4DD6-B6C1-C8CFC15B68FE}" srcId="{59D99E66-4BB4-4553-B815-2ADA0469532D}" destId="{6611819E-4749-4CAE-8FDC-26359E765045}" srcOrd="4" destOrd="0" parTransId="{00EAE3C4-5D87-4000-BE28-7FD62785C6C9}" sibTransId="{71EBFA89-570E-40EE-BB56-F3F1D912C1BF}"/>
    <dgm:cxn modelId="{7552EE3F-8A24-43CB-9717-339A51D47892}" srcId="{59D99E66-4BB4-4553-B815-2ADA0469532D}" destId="{81E3E102-A48B-4A12-B666-C8516B61A0AB}" srcOrd="1" destOrd="0" parTransId="{CB4B4C81-775E-454C-8AA5-4CFCCAEED499}" sibTransId="{72F70257-8B39-43C9-9F7F-CF540344520A}"/>
    <dgm:cxn modelId="{4F6C7468-E5CD-45EB-AD70-EDC982C95EC9}" type="presOf" srcId="{6611819E-4749-4CAE-8FDC-26359E765045}" destId="{746CDA5A-D7AE-448D-9AD2-A3884106AEF1}" srcOrd="0" destOrd="0" presId="urn:microsoft.com/office/officeart/2018/5/layout/IconLeafLabelList"/>
    <dgm:cxn modelId="{6D0C9E4A-226B-42F3-89B4-9F5AF9554A56}" type="presOf" srcId="{59D99E66-4BB4-4553-B815-2ADA0469532D}" destId="{169FDE3D-67E8-451E-A73B-3473C8269C75}" srcOrd="0" destOrd="0" presId="urn:microsoft.com/office/officeart/2018/5/layout/IconLeafLabelList"/>
    <dgm:cxn modelId="{F981026D-D891-408F-B952-A172A45DE388}" srcId="{59D99E66-4BB4-4553-B815-2ADA0469532D}" destId="{BA1125B8-64E1-4D9E-BA84-D1DC3976D91A}" srcOrd="0" destOrd="0" parTransId="{1F94CE28-6A26-48E7-A80C-55FCE7E70A09}" sibTransId="{224F9652-81C4-4729-879C-76CE681C5019}"/>
    <dgm:cxn modelId="{09FD2B72-3A37-4059-977E-7C054DA4A65D}" srcId="{59D99E66-4BB4-4553-B815-2ADA0469532D}" destId="{5426AA32-2434-4641-90F2-36A7E7F8BA53}" srcOrd="3" destOrd="0" parTransId="{14E9FB65-27DB-4517-9831-85716652E53C}" sibTransId="{AFB6DD1D-4BBE-4F06-A9C5-3FED2BBF0A7A}"/>
    <dgm:cxn modelId="{DC5ECF7A-8AAA-4061-8028-CFEE69E9C0FA}" type="presOf" srcId="{5426AA32-2434-4641-90F2-36A7E7F8BA53}" destId="{C67C13F2-EF20-4CDA-8191-907788FDB803}" srcOrd="0" destOrd="0" presId="urn:microsoft.com/office/officeart/2018/5/layout/IconLeafLabelList"/>
    <dgm:cxn modelId="{1EA3B2C4-2BAA-41F1-8939-280415AE91CE}" type="presOf" srcId="{E961F08E-E157-48BE-91F2-3C3434A3BA5A}" destId="{D60DAABF-D910-4B93-821E-0929A3C7EC7B}" srcOrd="0" destOrd="0" presId="urn:microsoft.com/office/officeart/2018/5/layout/IconLeafLabelList"/>
    <dgm:cxn modelId="{7987CDF4-03A8-4936-8554-C75DE5CB0CC5}" srcId="{59D99E66-4BB4-4553-B815-2ADA0469532D}" destId="{E961F08E-E157-48BE-91F2-3C3434A3BA5A}" srcOrd="2" destOrd="0" parTransId="{86C43B75-86D0-49F7-986F-98B19EDAC5EA}" sibTransId="{AE2194A3-860F-45C2-8DF1-6B1685BCCFF4}"/>
    <dgm:cxn modelId="{B01B54FB-36D3-4E53-BF3A-1BFDB4B5571B}" type="presOf" srcId="{81E3E102-A48B-4A12-B666-C8516B61A0AB}" destId="{0C6A77D2-2C54-41DB-AF42-1A4331E967F4}" srcOrd="0" destOrd="0" presId="urn:microsoft.com/office/officeart/2018/5/layout/IconLeafLabelList"/>
    <dgm:cxn modelId="{ED93BEDB-15BC-4197-B541-71C310F650C8}" type="presParOf" srcId="{169FDE3D-67E8-451E-A73B-3473C8269C75}" destId="{81050DA0-34D0-40C3-9735-601E75E3205F}" srcOrd="0" destOrd="0" presId="urn:microsoft.com/office/officeart/2018/5/layout/IconLeafLabelList"/>
    <dgm:cxn modelId="{9EB91E57-AFBD-4AC2-ACA2-2236B581F3E7}" type="presParOf" srcId="{81050DA0-34D0-40C3-9735-601E75E3205F}" destId="{2DC5C222-9394-45A7-98C9-896461A1C087}" srcOrd="0" destOrd="0" presId="urn:microsoft.com/office/officeart/2018/5/layout/IconLeafLabelList"/>
    <dgm:cxn modelId="{F6EDA1A7-EB85-4C72-87B3-238DD2465472}" type="presParOf" srcId="{81050DA0-34D0-40C3-9735-601E75E3205F}" destId="{043960BD-1D28-409F-8713-65A293B1D15D}" srcOrd="1" destOrd="0" presId="urn:microsoft.com/office/officeart/2018/5/layout/IconLeafLabelList"/>
    <dgm:cxn modelId="{45622F32-31E4-4033-9FA6-2FAB4F67F8EE}" type="presParOf" srcId="{81050DA0-34D0-40C3-9735-601E75E3205F}" destId="{1DF86849-63B7-4E7C-9C51-CA3363800AB7}" srcOrd="2" destOrd="0" presId="urn:microsoft.com/office/officeart/2018/5/layout/IconLeafLabelList"/>
    <dgm:cxn modelId="{13D0AC59-E96D-4483-A2AB-85A5E6B45D9C}" type="presParOf" srcId="{81050DA0-34D0-40C3-9735-601E75E3205F}" destId="{B9764D7C-D9C6-4A50-B627-135DA44F1CB7}" srcOrd="3" destOrd="0" presId="urn:microsoft.com/office/officeart/2018/5/layout/IconLeafLabelList"/>
    <dgm:cxn modelId="{522F96C1-B686-4EEC-BDCA-B82A73DD3E61}" type="presParOf" srcId="{169FDE3D-67E8-451E-A73B-3473C8269C75}" destId="{519C79E4-A0BB-4461-89B7-D8E344CC4DEC}" srcOrd="1" destOrd="0" presId="urn:microsoft.com/office/officeart/2018/5/layout/IconLeafLabelList"/>
    <dgm:cxn modelId="{83F062C8-EC75-498F-8808-20687EE1C5BC}" type="presParOf" srcId="{169FDE3D-67E8-451E-A73B-3473C8269C75}" destId="{59CD0702-F39B-4342-B0D2-18B856061E21}" srcOrd="2" destOrd="0" presId="urn:microsoft.com/office/officeart/2018/5/layout/IconLeafLabelList"/>
    <dgm:cxn modelId="{6243CA6C-001F-48E1-9B5F-16DB8942355E}" type="presParOf" srcId="{59CD0702-F39B-4342-B0D2-18B856061E21}" destId="{FA7643CC-FB3E-4B61-B468-7918C9724060}" srcOrd="0" destOrd="0" presId="urn:microsoft.com/office/officeart/2018/5/layout/IconLeafLabelList"/>
    <dgm:cxn modelId="{2C6395FB-7482-4C9E-92C1-BCE38EA1626A}" type="presParOf" srcId="{59CD0702-F39B-4342-B0D2-18B856061E21}" destId="{FBADE617-6ADD-40B0-9CBF-B164C8207B4C}" srcOrd="1" destOrd="0" presId="urn:microsoft.com/office/officeart/2018/5/layout/IconLeafLabelList"/>
    <dgm:cxn modelId="{61B5165D-1175-4D1C-8846-76508C2ACB5B}" type="presParOf" srcId="{59CD0702-F39B-4342-B0D2-18B856061E21}" destId="{001AB4B5-7644-4BEF-AC64-4A2C6A18D754}" srcOrd="2" destOrd="0" presId="urn:microsoft.com/office/officeart/2018/5/layout/IconLeafLabelList"/>
    <dgm:cxn modelId="{1398A31E-F4A1-4099-94DB-DB4E8F559559}" type="presParOf" srcId="{59CD0702-F39B-4342-B0D2-18B856061E21}" destId="{0C6A77D2-2C54-41DB-AF42-1A4331E967F4}" srcOrd="3" destOrd="0" presId="urn:microsoft.com/office/officeart/2018/5/layout/IconLeafLabelList"/>
    <dgm:cxn modelId="{02E339A0-FE48-4778-8E4D-3018FF13C4C3}" type="presParOf" srcId="{169FDE3D-67E8-451E-A73B-3473C8269C75}" destId="{3A367424-C34D-4D71-AA33-DC652178B61F}" srcOrd="3" destOrd="0" presId="urn:microsoft.com/office/officeart/2018/5/layout/IconLeafLabelList"/>
    <dgm:cxn modelId="{3379991C-F964-4B89-9491-9BD52C0373D3}" type="presParOf" srcId="{169FDE3D-67E8-451E-A73B-3473C8269C75}" destId="{EFADF524-50F4-42FC-9635-E0A755FCD94F}" srcOrd="4" destOrd="0" presId="urn:microsoft.com/office/officeart/2018/5/layout/IconLeafLabelList"/>
    <dgm:cxn modelId="{025B9E57-D38A-426E-B45F-78DE19328EDB}" type="presParOf" srcId="{EFADF524-50F4-42FC-9635-E0A755FCD94F}" destId="{8CF2D6A5-78CD-4099-90EE-665A8A1D37D2}" srcOrd="0" destOrd="0" presId="urn:microsoft.com/office/officeart/2018/5/layout/IconLeafLabelList"/>
    <dgm:cxn modelId="{B351C345-8038-49DF-B390-790F6697742E}" type="presParOf" srcId="{EFADF524-50F4-42FC-9635-E0A755FCD94F}" destId="{81DC6E07-8BCA-4FD1-BE90-A79A787D3662}" srcOrd="1" destOrd="0" presId="urn:microsoft.com/office/officeart/2018/5/layout/IconLeafLabelList"/>
    <dgm:cxn modelId="{AD0323E8-67E3-4329-994C-73F69D7DCE50}" type="presParOf" srcId="{EFADF524-50F4-42FC-9635-E0A755FCD94F}" destId="{5A6EB190-47C2-44D6-A2F3-42E11193EC5C}" srcOrd="2" destOrd="0" presId="urn:microsoft.com/office/officeart/2018/5/layout/IconLeafLabelList"/>
    <dgm:cxn modelId="{F1B21621-4BDA-4981-BB44-421BF9E1D59A}" type="presParOf" srcId="{EFADF524-50F4-42FC-9635-E0A755FCD94F}" destId="{D60DAABF-D910-4B93-821E-0929A3C7EC7B}" srcOrd="3" destOrd="0" presId="urn:microsoft.com/office/officeart/2018/5/layout/IconLeafLabelList"/>
    <dgm:cxn modelId="{C6F39253-6C62-44FC-8AFA-B2A8D1447CDE}" type="presParOf" srcId="{169FDE3D-67E8-451E-A73B-3473C8269C75}" destId="{A5B8A1F9-E352-48A4-9518-75CCB2BF59DC}" srcOrd="5" destOrd="0" presId="urn:microsoft.com/office/officeart/2018/5/layout/IconLeafLabelList"/>
    <dgm:cxn modelId="{D599F916-3E7D-46FB-9822-2D341406035C}" type="presParOf" srcId="{169FDE3D-67E8-451E-A73B-3473C8269C75}" destId="{017CC71C-8318-4FAB-8159-E699FCCE3A15}" srcOrd="6" destOrd="0" presId="urn:microsoft.com/office/officeart/2018/5/layout/IconLeafLabelList"/>
    <dgm:cxn modelId="{3AD93CE0-6C2A-41CE-8A1D-98F29E8715F3}" type="presParOf" srcId="{017CC71C-8318-4FAB-8159-E699FCCE3A15}" destId="{F2D10A4D-1925-4002-AC8A-BF0A02E7CE95}" srcOrd="0" destOrd="0" presId="urn:microsoft.com/office/officeart/2018/5/layout/IconLeafLabelList"/>
    <dgm:cxn modelId="{B3F50EED-C656-4866-8993-94EF832938E3}" type="presParOf" srcId="{017CC71C-8318-4FAB-8159-E699FCCE3A15}" destId="{4B128F0A-BE1B-4760-9E71-63F4C3174296}" srcOrd="1" destOrd="0" presId="urn:microsoft.com/office/officeart/2018/5/layout/IconLeafLabelList"/>
    <dgm:cxn modelId="{6852FE34-0300-4CCA-A4CC-EEEA4529200D}" type="presParOf" srcId="{017CC71C-8318-4FAB-8159-E699FCCE3A15}" destId="{6C91A9A1-E826-4C5C-9CB5-B33351CDAC6D}" srcOrd="2" destOrd="0" presId="urn:microsoft.com/office/officeart/2018/5/layout/IconLeafLabelList"/>
    <dgm:cxn modelId="{2D1FE475-8A4A-4FBA-99D6-D0F09BEC277E}" type="presParOf" srcId="{017CC71C-8318-4FAB-8159-E699FCCE3A15}" destId="{C67C13F2-EF20-4CDA-8191-907788FDB803}" srcOrd="3" destOrd="0" presId="urn:microsoft.com/office/officeart/2018/5/layout/IconLeafLabelList"/>
    <dgm:cxn modelId="{049F0748-B971-4EFA-A950-5E07F4125D1D}" type="presParOf" srcId="{169FDE3D-67E8-451E-A73B-3473C8269C75}" destId="{55B7AF28-6ECF-4E36-98AC-16A9D47D75A4}" srcOrd="7" destOrd="0" presId="urn:microsoft.com/office/officeart/2018/5/layout/IconLeafLabelList"/>
    <dgm:cxn modelId="{BEB93E15-391A-4B49-A64E-DF3401B0A0FA}" type="presParOf" srcId="{169FDE3D-67E8-451E-A73B-3473C8269C75}" destId="{5334DABB-C647-4F35-92BF-DE0F4F576189}" srcOrd="8" destOrd="0" presId="urn:microsoft.com/office/officeart/2018/5/layout/IconLeafLabelList"/>
    <dgm:cxn modelId="{2562FCAF-D516-4915-8722-B611DF89C02E}" type="presParOf" srcId="{5334DABB-C647-4F35-92BF-DE0F4F576189}" destId="{B53DFEF1-876E-422B-8E74-8C496D9D5F2F}" srcOrd="0" destOrd="0" presId="urn:microsoft.com/office/officeart/2018/5/layout/IconLeafLabelList"/>
    <dgm:cxn modelId="{F219BB06-382F-4E33-99AB-61AB90648857}" type="presParOf" srcId="{5334DABB-C647-4F35-92BF-DE0F4F576189}" destId="{1BBFDFAB-4732-46A2-AF12-30CF3E010F6C}" srcOrd="1" destOrd="0" presId="urn:microsoft.com/office/officeart/2018/5/layout/IconLeafLabelList"/>
    <dgm:cxn modelId="{10A2EBF0-2EFF-4E7F-A783-709FE9638FF6}" type="presParOf" srcId="{5334DABB-C647-4F35-92BF-DE0F4F576189}" destId="{5BC0F16E-D1E6-4DEC-B7A5-97C94CE48637}" srcOrd="2" destOrd="0" presId="urn:microsoft.com/office/officeart/2018/5/layout/IconLeafLabelList"/>
    <dgm:cxn modelId="{837FE8AA-0931-420F-BEA7-4B85FCF6F128}" type="presParOf" srcId="{5334DABB-C647-4F35-92BF-DE0F4F576189}" destId="{746CDA5A-D7AE-448D-9AD2-A3884106AEF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A372E2-BAEC-4F40-AD72-EEDFDC987E3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461273-A73F-47D6-8616-E166303494E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Demonstrates real-time predictive capability with big data streams.</a:t>
          </a:r>
        </a:p>
      </dgm:t>
    </dgm:pt>
    <dgm:pt modelId="{3AE9D2F6-E420-486E-A896-801A46963F79}" type="parTrans" cxnId="{F45FF1C3-7959-4AE8-80E9-4F750F580FF8}">
      <dgm:prSet/>
      <dgm:spPr/>
      <dgm:t>
        <a:bodyPr/>
        <a:lstStyle/>
        <a:p>
          <a:endParaRPr lang="en-US"/>
        </a:p>
      </dgm:t>
    </dgm:pt>
    <dgm:pt modelId="{1F2A7253-2B8B-43FF-A06A-F3D33F58D542}" type="sibTrans" cxnId="{F45FF1C3-7959-4AE8-80E9-4F750F580FF8}">
      <dgm:prSet/>
      <dgm:spPr/>
      <dgm:t>
        <a:bodyPr/>
        <a:lstStyle/>
        <a:p>
          <a:endParaRPr lang="en-US"/>
        </a:p>
      </dgm:t>
    </dgm:pt>
    <dgm:pt modelId="{F35375C9-03AF-4E25-91E4-231339A5C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Potential for expansion:</a:t>
          </a:r>
        </a:p>
      </dgm:t>
    </dgm:pt>
    <dgm:pt modelId="{A156050E-870A-4EB1-8374-6BBE699D6C57}" type="parTrans" cxnId="{967C6052-374D-481F-B1B8-E978B57F94DC}">
      <dgm:prSet/>
      <dgm:spPr/>
      <dgm:t>
        <a:bodyPr/>
        <a:lstStyle/>
        <a:p>
          <a:endParaRPr lang="en-US"/>
        </a:p>
      </dgm:t>
    </dgm:pt>
    <dgm:pt modelId="{8D534BE8-09B2-4D6A-B27A-02CE4130A75F}" type="sibTrans" cxnId="{967C6052-374D-481F-B1B8-E978B57F94DC}">
      <dgm:prSet/>
      <dgm:spPr/>
      <dgm:t>
        <a:bodyPr/>
        <a:lstStyle/>
        <a:p>
          <a:endParaRPr lang="en-US"/>
        </a:p>
      </dgm:t>
    </dgm:pt>
    <dgm:pt modelId="{9E3446C0-85ED-4F7B-B2AC-A88C34FD3CC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Include traffic congestion data</a:t>
          </a:r>
        </a:p>
      </dgm:t>
    </dgm:pt>
    <dgm:pt modelId="{A84747D7-76A3-4B8C-892D-93346863F667}" type="parTrans" cxnId="{18FC50F5-B987-4501-A1DD-3D431F68649D}">
      <dgm:prSet/>
      <dgm:spPr/>
      <dgm:t>
        <a:bodyPr/>
        <a:lstStyle/>
        <a:p>
          <a:endParaRPr lang="en-US"/>
        </a:p>
      </dgm:t>
    </dgm:pt>
    <dgm:pt modelId="{8C710A1A-E69F-4CD0-AF09-59D75F4BFB23}" type="sibTrans" cxnId="{18FC50F5-B987-4501-A1DD-3D431F68649D}">
      <dgm:prSet/>
      <dgm:spPr/>
      <dgm:t>
        <a:bodyPr/>
        <a:lstStyle/>
        <a:p>
          <a:endParaRPr lang="en-US"/>
        </a:p>
      </dgm:t>
    </dgm:pt>
    <dgm:pt modelId="{E3417595-CBE4-48CA-A0C8-ED5A6466444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Integrate deep learning models (e.g., LSTMs for time series)</a:t>
          </a:r>
        </a:p>
      </dgm:t>
    </dgm:pt>
    <dgm:pt modelId="{899900BD-1EB4-484E-A256-0C7ECE48710C}" type="parTrans" cxnId="{8F6D6856-F1B5-4DB7-BF8F-F8817263F67B}">
      <dgm:prSet/>
      <dgm:spPr/>
      <dgm:t>
        <a:bodyPr/>
        <a:lstStyle/>
        <a:p>
          <a:endParaRPr lang="en-US"/>
        </a:p>
      </dgm:t>
    </dgm:pt>
    <dgm:pt modelId="{4915BBC5-83C1-488A-A53C-D6C567ABB409}" type="sibTrans" cxnId="{8F6D6856-F1B5-4DB7-BF8F-F8817263F67B}">
      <dgm:prSet/>
      <dgm:spPr/>
      <dgm:t>
        <a:bodyPr/>
        <a:lstStyle/>
        <a:p>
          <a:endParaRPr lang="en-US"/>
        </a:p>
      </dgm:t>
    </dgm:pt>
    <dgm:pt modelId="{55E9CEDF-02C2-4943-9CB3-63D045D938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Deploy as a cloud-based API</a:t>
          </a:r>
        </a:p>
      </dgm:t>
    </dgm:pt>
    <dgm:pt modelId="{EE14B3DC-C8B7-45BE-B9BB-313BFB3CCDD0}" type="parTrans" cxnId="{D098009E-2FAB-4CDB-BA2F-60FEF219E63F}">
      <dgm:prSet/>
      <dgm:spPr/>
      <dgm:t>
        <a:bodyPr/>
        <a:lstStyle/>
        <a:p>
          <a:endParaRPr lang="en-US"/>
        </a:p>
      </dgm:t>
    </dgm:pt>
    <dgm:pt modelId="{B14667E1-D588-4DF1-9813-701F2271C9AA}" type="sibTrans" cxnId="{D098009E-2FAB-4CDB-BA2F-60FEF219E63F}">
      <dgm:prSet/>
      <dgm:spPr/>
      <dgm:t>
        <a:bodyPr/>
        <a:lstStyle/>
        <a:p>
          <a:endParaRPr lang="en-US"/>
        </a:p>
      </dgm:t>
    </dgm:pt>
    <dgm:pt modelId="{8A4C6F12-542F-427F-A748-8C43BE3060EF}" type="pres">
      <dgm:prSet presAssocID="{1FA372E2-BAEC-4F40-AD72-EEDFDC987E3A}" presName="root" presStyleCnt="0">
        <dgm:presLayoutVars>
          <dgm:dir/>
          <dgm:resizeHandles val="exact"/>
        </dgm:presLayoutVars>
      </dgm:prSet>
      <dgm:spPr/>
    </dgm:pt>
    <dgm:pt modelId="{887A9728-0522-4BE2-BC08-5ECEE6DF3E61}" type="pres">
      <dgm:prSet presAssocID="{89461273-A73F-47D6-8616-E166303494E9}" presName="compNode" presStyleCnt="0"/>
      <dgm:spPr/>
    </dgm:pt>
    <dgm:pt modelId="{B4A9879D-BD59-46C1-B08A-1918FCC8D02D}" type="pres">
      <dgm:prSet presAssocID="{89461273-A73F-47D6-8616-E166303494E9}" presName="iconBgRect" presStyleLbl="bgShp" presStyleIdx="0" presStyleCnt="5"/>
      <dgm:spPr/>
    </dgm:pt>
    <dgm:pt modelId="{30132389-70E9-4212-9A8D-2DD45E00D627}" type="pres">
      <dgm:prSet presAssocID="{89461273-A73F-47D6-8616-E166303494E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E5CA74F-05BE-48A9-BC9F-C7FCB36CD751}" type="pres">
      <dgm:prSet presAssocID="{89461273-A73F-47D6-8616-E166303494E9}" presName="spaceRect" presStyleCnt="0"/>
      <dgm:spPr/>
    </dgm:pt>
    <dgm:pt modelId="{813AB02E-276A-47A3-9EFA-5D627D902C58}" type="pres">
      <dgm:prSet presAssocID="{89461273-A73F-47D6-8616-E166303494E9}" presName="textRect" presStyleLbl="revTx" presStyleIdx="0" presStyleCnt="5">
        <dgm:presLayoutVars>
          <dgm:chMax val="1"/>
          <dgm:chPref val="1"/>
        </dgm:presLayoutVars>
      </dgm:prSet>
      <dgm:spPr/>
    </dgm:pt>
    <dgm:pt modelId="{78880F0D-3066-441A-8636-4B909D5C2760}" type="pres">
      <dgm:prSet presAssocID="{1F2A7253-2B8B-43FF-A06A-F3D33F58D542}" presName="sibTrans" presStyleCnt="0"/>
      <dgm:spPr/>
    </dgm:pt>
    <dgm:pt modelId="{0281CA59-EF36-424E-921E-59FBE9D303EA}" type="pres">
      <dgm:prSet presAssocID="{F35375C9-03AF-4E25-91E4-231339A5CDF0}" presName="compNode" presStyleCnt="0"/>
      <dgm:spPr/>
    </dgm:pt>
    <dgm:pt modelId="{D97078A8-2CDE-4D23-8FC9-4CB58070AF52}" type="pres">
      <dgm:prSet presAssocID="{F35375C9-03AF-4E25-91E4-231339A5CDF0}" presName="iconBgRect" presStyleLbl="bgShp" presStyleIdx="1" presStyleCnt="5"/>
      <dgm:spPr/>
    </dgm:pt>
    <dgm:pt modelId="{905ECAC2-9BCB-42A3-83FC-752BE65D2E50}" type="pres">
      <dgm:prSet presAssocID="{F35375C9-03AF-4E25-91E4-231339A5CDF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21EA8CC9-51BA-4F41-9A64-2C718761343C}" type="pres">
      <dgm:prSet presAssocID="{F35375C9-03AF-4E25-91E4-231339A5CDF0}" presName="spaceRect" presStyleCnt="0"/>
      <dgm:spPr/>
    </dgm:pt>
    <dgm:pt modelId="{1E0C874F-03BF-49D9-819D-FF3FBB6FBBBD}" type="pres">
      <dgm:prSet presAssocID="{F35375C9-03AF-4E25-91E4-231339A5CDF0}" presName="textRect" presStyleLbl="revTx" presStyleIdx="1" presStyleCnt="5">
        <dgm:presLayoutVars>
          <dgm:chMax val="1"/>
          <dgm:chPref val="1"/>
        </dgm:presLayoutVars>
      </dgm:prSet>
      <dgm:spPr/>
    </dgm:pt>
    <dgm:pt modelId="{6D8EF59E-4020-49EF-96AE-8E4915E5CA34}" type="pres">
      <dgm:prSet presAssocID="{8D534BE8-09B2-4D6A-B27A-02CE4130A75F}" presName="sibTrans" presStyleCnt="0"/>
      <dgm:spPr/>
    </dgm:pt>
    <dgm:pt modelId="{BA106E43-918A-41B3-90A8-946A7FD7D91B}" type="pres">
      <dgm:prSet presAssocID="{9E3446C0-85ED-4F7B-B2AC-A88C34FD3CC2}" presName="compNode" presStyleCnt="0"/>
      <dgm:spPr/>
    </dgm:pt>
    <dgm:pt modelId="{B6E78709-B1A5-407B-AE8C-F4BB56022089}" type="pres">
      <dgm:prSet presAssocID="{9E3446C0-85ED-4F7B-B2AC-A88C34FD3CC2}" presName="iconBgRect" presStyleLbl="bgShp" presStyleIdx="2" presStyleCnt="5"/>
      <dgm:spPr/>
    </dgm:pt>
    <dgm:pt modelId="{4D0E95D2-63C7-4671-B606-D4450302217F}" type="pres">
      <dgm:prSet presAssocID="{9E3446C0-85ED-4F7B-B2AC-A88C34FD3CC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42B8C0EC-A194-4C93-BA46-435CFF7E20A6}" type="pres">
      <dgm:prSet presAssocID="{9E3446C0-85ED-4F7B-B2AC-A88C34FD3CC2}" presName="spaceRect" presStyleCnt="0"/>
      <dgm:spPr/>
    </dgm:pt>
    <dgm:pt modelId="{ABF43921-0D45-48B1-B39E-EDDB2A779728}" type="pres">
      <dgm:prSet presAssocID="{9E3446C0-85ED-4F7B-B2AC-A88C34FD3CC2}" presName="textRect" presStyleLbl="revTx" presStyleIdx="2" presStyleCnt="5">
        <dgm:presLayoutVars>
          <dgm:chMax val="1"/>
          <dgm:chPref val="1"/>
        </dgm:presLayoutVars>
      </dgm:prSet>
      <dgm:spPr/>
    </dgm:pt>
    <dgm:pt modelId="{476A781A-BBF6-4BBF-BD3B-59922F8DE6BC}" type="pres">
      <dgm:prSet presAssocID="{8C710A1A-E69F-4CD0-AF09-59D75F4BFB23}" presName="sibTrans" presStyleCnt="0"/>
      <dgm:spPr/>
    </dgm:pt>
    <dgm:pt modelId="{D8ACF3D1-83F2-4BE8-96BD-743F421576CA}" type="pres">
      <dgm:prSet presAssocID="{E3417595-CBE4-48CA-A0C8-ED5A64664446}" presName="compNode" presStyleCnt="0"/>
      <dgm:spPr/>
    </dgm:pt>
    <dgm:pt modelId="{A387656A-F003-491E-896D-DBE3193BDD8B}" type="pres">
      <dgm:prSet presAssocID="{E3417595-CBE4-48CA-A0C8-ED5A64664446}" presName="iconBgRect" presStyleLbl="bgShp" presStyleIdx="3" presStyleCnt="5"/>
      <dgm:spPr/>
    </dgm:pt>
    <dgm:pt modelId="{B4788BA2-0122-44ED-931D-A49EFFAFB827}" type="pres">
      <dgm:prSet presAssocID="{E3417595-CBE4-48CA-A0C8-ED5A6466444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C3D281C-71F4-4238-B591-68424E348569}" type="pres">
      <dgm:prSet presAssocID="{E3417595-CBE4-48CA-A0C8-ED5A64664446}" presName="spaceRect" presStyleCnt="0"/>
      <dgm:spPr/>
    </dgm:pt>
    <dgm:pt modelId="{576581BE-A597-4B80-9D9E-8AB0081ADBEB}" type="pres">
      <dgm:prSet presAssocID="{E3417595-CBE4-48CA-A0C8-ED5A64664446}" presName="textRect" presStyleLbl="revTx" presStyleIdx="3" presStyleCnt="5">
        <dgm:presLayoutVars>
          <dgm:chMax val="1"/>
          <dgm:chPref val="1"/>
        </dgm:presLayoutVars>
      </dgm:prSet>
      <dgm:spPr/>
    </dgm:pt>
    <dgm:pt modelId="{BCE0D1F5-C157-4981-951E-E35B5A6ADF1D}" type="pres">
      <dgm:prSet presAssocID="{4915BBC5-83C1-488A-A53C-D6C567ABB409}" presName="sibTrans" presStyleCnt="0"/>
      <dgm:spPr/>
    </dgm:pt>
    <dgm:pt modelId="{AD41C4FD-41BE-49EB-82AA-7A0349D905FC}" type="pres">
      <dgm:prSet presAssocID="{55E9CEDF-02C2-4943-9CB3-63D045D938E5}" presName="compNode" presStyleCnt="0"/>
      <dgm:spPr/>
    </dgm:pt>
    <dgm:pt modelId="{8C54B386-1373-46C6-99AC-CE01A8746A4C}" type="pres">
      <dgm:prSet presAssocID="{55E9CEDF-02C2-4943-9CB3-63D045D938E5}" presName="iconBgRect" presStyleLbl="bgShp" presStyleIdx="4" presStyleCnt="5"/>
      <dgm:spPr/>
    </dgm:pt>
    <dgm:pt modelId="{BB4C386E-8FC3-4D24-BE1D-6AB84235B2B2}" type="pres">
      <dgm:prSet presAssocID="{55E9CEDF-02C2-4943-9CB3-63D045D938E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43ACE82-7802-4E21-A35C-ABC2D8C2FDDB}" type="pres">
      <dgm:prSet presAssocID="{55E9CEDF-02C2-4943-9CB3-63D045D938E5}" presName="spaceRect" presStyleCnt="0"/>
      <dgm:spPr/>
    </dgm:pt>
    <dgm:pt modelId="{D7874A47-DCC2-48BD-B66E-2E19DA52B167}" type="pres">
      <dgm:prSet presAssocID="{55E9CEDF-02C2-4943-9CB3-63D045D938E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2407233-CA24-4621-9E30-70DEF733217F}" type="presOf" srcId="{E3417595-CBE4-48CA-A0C8-ED5A64664446}" destId="{576581BE-A597-4B80-9D9E-8AB0081ADBEB}" srcOrd="0" destOrd="0" presId="urn:microsoft.com/office/officeart/2018/5/layout/IconCircleLabelList"/>
    <dgm:cxn modelId="{B8154235-A939-4FBD-9BDB-0294D1002002}" type="presOf" srcId="{9E3446C0-85ED-4F7B-B2AC-A88C34FD3CC2}" destId="{ABF43921-0D45-48B1-B39E-EDDB2A779728}" srcOrd="0" destOrd="0" presId="urn:microsoft.com/office/officeart/2018/5/layout/IconCircleLabelList"/>
    <dgm:cxn modelId="{8446F546-7F7E-499C-A72F-8AD80155D20C}" type="presOf" srcId="{1FA372E2-BAEC-4F40-AD72-EEDFDC987E3A}" destId="{8A4C6F12-542F-427F-A748-8C43BE3060EF}" srcOrd="0" destOrd="0" presId="urn:microsoft.com/office/officeart/2018/5/layout/IconCircleLabelList"/>
    <dgm:cxn modelId="{71223B4F-AF40-4AE6-BEFF-1DAD91C44740}" type="presOf" srcId="{F35375C9-03AF-4E25-91E4-231339A5CDF0}" destId="{1E0C874F-03BF-49D9-819D-FF3FBB6FBBBD}" srcOrd="0" destOrd="0" presId="urn:microsoft.com/office/officeart/2018/5/layout/IconCircleLabelList"/>
    <dgm:cxn modelId="{967C6052-374D-481F-B1B8-E978B57F94DC}" srcId="{1FA372E2-BAEC-4F40-AD72-EEDFDC987E3A}" destId="{F35375C9-03AF-4E25-91E4-231339A5CDF0}" srcOrd="1" destOrd="0" parTransId="{A156050E-870A-4EB1-8374-6BBE699D6C57}" sibTransId="{8D534BE8-09B2-4D6A-B27A-02CE4130A75F}"/>
    <dgm:cxn modelId="{8F6D6856-F1B5-4DB7-BF8F-F8817263F67B}" srcId="{1FA372E2-BAEC-4F40-AD72-EEDFDC987E3A}" destId="{E3417595-CBE4-48CA-A0C8-ED5A64664446}" srcOrd="3" destOrd="0" parTransId="{899900BD-1EB4-484E-A256-0C7ECE48710C}" sibTransId="{4915BBC5-83C1-488A-A53C-D6C567ABB409}"/>
    <dgm:cxn modelId="{D098009E-2FAB-4CDB-BA2F-60FEF219E63F}" srcId="{1FA372E2-BAEC-4F40-AD72-EEDFDC987E3A}" destId="{55E9CEDF-02C2-4943-9CB3-63D045D938E5}" srcOrd="4" destOrd="0" parTransId="{EE14B3DC-C8B7-45BE-B9BB-313BFB3CCDD0}" sibTransId="{B14667E1-D588-4DF1-9813-701F2271C9AA}"/>
    <dgm:cxn modelId="{A199F3B1-2DAE-4A82-9375-31220EEF2F43}" type="presOf" srcId="{89461273-A73F-47D6-8616-E166303494E9}" destId="{813AB02E-276A-47A3-9EFA-5D627D902C58}" srcOrd="0" destOrd="0" presId="urn:microsoft.com/office/officeart/2018/5/layout/IconCircleLabelList"/>
    <dgm:cxn modelId="{F45FF1C3-7959-4AE8-80E9-4F750F580FF8}" srcId="{1FA372E2-BAEC-4F40-AD72-EEDFDC987E3A}" destId="{89461273-A73F-47D6-8616-E166303494E9}" srcOrd="0" destOrd="0" parTransId="{3AE9D2F6-E420-486E-A896-801A46963F79}" sibTransId="{1F2A7253-2B8B-43FF-A06A-F3D33F58D542}"/>
    <dgm:cxn modelId="{82D0D9D9-1525-4A47-807B-0276C6604683}" type="presOf" srcId="{55E9CEDF-02C2-4943-9CB3-63D045D938E5}" destId="{D7874A47-DCC2-48BD-B66E-2E19DA52B167}" srcOrd="0" destOrd="0" presId="urn:microsoft.com/office/officeart/2018/5/layout/IconCircleLabelList"/>
    <dgm:cxn modelId="{18FC50F5-B987-4501-A1DD-3D431F68649D}" srcId="{1FA372E2-BAEC-4F40-AD72-EEDFDC987E3A}" destId="{9E3446C0-85ED-4F7B-B2AC-A88C34FD3CC2}" srcOrd="2" destOrd="0" parTransId="{A84747D7-76A3-4B8C-892D-93346863F667}" sibTransId="{8C710A1A-E69F-4CD0-AF09-59D75F4BFB23}"/>
    <dgm:cxn modelId="{597A6216-DAB5-459C-872E-6A7FAC0B431E}" type="presParOf" srcId="{8A4C6F12-542F-427F-A748-8C43BE3060EF}" destId="{887A9728-0522-4BE2-BC08-5ECEE6DF3E61}" srcOrd="0" destOrd="0" presId="urn:microsoft.com/office/officeart/2018/5/layout/IconCircleLabelList"/>
    <dgm:cxn modelId="{D9BC199F-475E-49C8-A4A8-43E6A6B58633}" type="presParOf" srcId="{887A9728-0522-4BE2-BC08-5ECEE6DF3E61}" destId="{B4A9879D-BD59-46C1-B08A-1918FCC8D02D}" srcOrd="0" destOrd="0" presId="urn:microsoft.com/office/officeart/2018/5/layout/IconCircleLabelList"/>
    <dgm:cxn modelId="{9ADE90AD-164F-4ABF-B3E8-ABD5D2DF6551}" type="presParOf" srcId="{887A9728-0522-4BE2-BC08-5ECEE6DF3E61}" destId="{30132389-70E9-4212-9A8D-2DD45E00D627}" srcOrd="1" destOrd="0" presId="urn:microsoft.com/office/officeart/2018/5/layout/IconCircleLabelList"/>
    <dgm:cxn modelId="{3A49CE5C-C2D1-47A4-B8FF-8CCC06ED2C9A}" type="presParOf" srcId="{887A9728-0522-4BE2-BC08-5ECEE6DF3E61}" destId="{5E5CA74F-05BE-48A9-BC9F-C7FCB36CD751}" srcOrd="2" destOrd="0" presId="urn:microsoft.com/office/officeart/2018/5/layout/IconCircleLabelList"/>
    <dgm:cxn modelId="{86E516C6-51ED-4CF6-AC0A-C97BECCCBC30}" type="presParOf" srcId="{887A9728-0522-4BE2-BC08-5ECEE6DF3E61}" destId="{813AB02E-276A-47A3-9EFA-5D627D902C58}" srcOrd="3" destOrd="0" presId="urn:microsoft.com/office/officeart/2018/5/layout/IconCircleLabelList"/>
    <dgm:cxn modelId="{45861B2E-03CB-464B-8EAF-DF9B0AC810B5}" type="presParOf" srcId="{8A4C6F12-542F-427F-A748-8C43BE3060EF}" destId="{78880F0D-3066-441A-8636-4B909D5C2760}" srcOrd="1" destOrd="0" presId="urn:microsoft.com/office/officeart/2018/5/layout/IconCircleLabelList"/>
    <dgm:cxn modelId="{48ED8422-0975-4480-AA70-B650D97371AF}" type="presParOf" srcId="{8A4C6F12-542F-427F-A748-8C43BE3060EF}" destId="{0281CA59-EF36-424E-921E-59FBE9D303EA}" srcOrd="2" destOrd="0" presId="urn:microsoft.com/office/officeart/2018/5/layout/IconCircleLabelList"/>
    <dgm:cxn modelId="{05C13620-94D8-4D6E-AE8B-F2B47857BD7C}" type="presParOf" srcId="{0281CA59-EF36-424E-921E-59FBE9D303EA}" destId="{D97078A8-2CDE-4D23-8FC9-4CB58070AF52}" srcOrd="0" destOrd="0" presId="urn:microsoft.com/office/officeart/2018/5/layout/IconCircleLabelList"/>
    <dgm:cxn modelId="{C68B616C-CE3E-426F-8837-8C2E872C72B5}" type="presParOf" srcId="{0281CA59-EF36-424E-921E-59FBE9D303EA}" destId="{905ECAC2-9BCB-42A3-83FC-752BE65D2E50}" srcOrd="1" destOrd="0" presId="urn:microsoft.com/office/officeart/2018/5/layout/IconCircleLabelList"/>
    <dgm:cxn modelId="{223FE3D1-5483-4006-BE5A-6DCA1DC5AA60}" type="presParOf" srcId="{0281CA59-EF36-424E-921E-59FBE9D303EA}" destId="{21EA8CC9-51BA-4F41-9A64-2C718761343C}" srcOrd="2" destOrd="0" presId="urn:microsoft.com/office/officeart/2018/5/layout/IconCircleLabelList"/>
    <dgm:cxn modelId="{ED508A9E-EE6F-4173-A869-51DEF7ADDE2B}" type="presParOf" srcId="{0281CA59-EF36-424E-921E-59FBE9D303EA}" destId="{1E0C874F-03BF-49D9-819D-FF3FBB6FBBBD}" srcOrd="3" destOrd="0" presId="urn:microsoft.com/office/officeart/2018/5/layout/IconCircleLabelList"/>
    <dgm:cxn modelId="{8E9D4BDB-1C6B-4F1F-993D-158E3BE19FDB}" type="presParOf" srcId="{8A4C6F12-542F-427F-A748-8C43BE3060EF}" destId="{6D8EF59E-4020-49EF-96AE-8E4915E5CA34}" srcOrd="3" destOrd="0" presId="urn:microsoft.com/office/officeart/2018/5/layout/IconCircleLabelList"/>
    <dgm:cxn modelId="{A03A7438-109A-47A4-BC09-67EFAE9588E2}" type="presParOf" srcId="{8A4C6F12-542F-427F-A748-8C43BE3060EF}" destId="{BA106E43-918A-41B3-90A8-946A7FD7D91B}" srcOrd="4" destOrd="0" presId="urn:microsoft.com/office/officeart/2018/5/layout/IconCircleLabelList"/>
    <dgm:cxn modelId="{DBF68173-A129-4E72-A75B-4E3C451C5979}" type="presParOf" srcId="{BA106E43-918A-41B3-90A8-946A7FD7D91B}" destId="{B6E78709-B1A5-407B-AE8C-F4BB56022089}" srcOrd="0" destOrd="0" presId="urn:microsoft.com/office/officeart/2018/5/layout/IconCircleLabelList"/>
    <dgm:cxn modelId="{0850420E-3917-4EA4-8568-7DF5601F0B1D}" type="presParOf" srcId="{BA106E43-918A-41B3-90A8-946A7FD7D91B}" destId="{4D0E95D2-63C7-4671-B606-D4450302217F}" srcOrd="1" destOrd="0" presId="urn:microsoft.com/office/officeart/2018/5/layout/IconCircleLabelList"/>
    <dgm:cxn modelId="{F16F1A8A-F77C-4CA6-A249-CAD5455E4F56}" type="presParOf" srcId="{BA106E43-918A-41B3-90A8-946A7FD7D91B}" destId="{42B8C0EC-A194-4C93-BA46-435CFF7E20A6}" srcOrd="2" destOrd="0" presId="urn:microsoft.com/office/officeart/2018/5/layout/IconCircleLabelList"/>
    <dgm:cxn modelId="{57272B76-A5E8-4C99-8572-8C5EE271F43F}" type="presParOf" srcId="{BA106E43-918A-41B3-90A8-946A7FD7D91B}" destId="{ABF43921-0D45-48B1-B39E-EDDB2A779728}" srcOrd="3" destOrd="0" presId="urn:microsoft.com/office/officeart/2018/5/layout/IconCircleLabelList"/>
    <dgm:cxn modelId="{470B44B3-D62E-4FE7-BCC4-4A1D17CA308F}" type="presParOf" srcId="{8A4C6F12-542F-427F-A748-8C43BE3060EF}" destId="{476A781A-BBF6-4BBF-BD3B-59922F8DE6BC}" srcOrd="5" destOrd="0" presId="urn:microsoft.com/office/officeart/2018/5/layout/IconCircleLabelList"/>
    <dgm:cxn modelId="{B3631C50-0C00-4A6B-BD42-33CDBB8BF55B}" type="presParOf" srcId="{8A4C6F12-542F-427F-A748-8C43BE3060EF}" destId="{D8ACF3D1-83F2-4BE8-96BD-743F421576CA}" srcOrd="6" destOrd="0" presId="urn:microsoft.com/office/officeart/2018/5/layout/IconCircleLabelList"/>
    <dgm:cxn modelId="{1AB623FD-A47E-47FD-8088-0C28F8D3BCB0}" type="presParOf" srcId="{D8ACF3D1-83F2-4BE8-96BD-743F421576CA}" destId="{A387656A-F003-491E-896D-DBE3193BDD8B}" srcOrd="0" destOrd="0" presId="urn:microsoft.com/office/officeart/2018/5/layout/IconCircleLabelList"/>
    <dgm:cxn modelId="{C07EC947-6477-4D29-AA7F-B324D71CEC91}" type="presParOf" srcId="{D8ACF3D1-83F2-4BE8-96BD-743F421576CA}" destId="{B4788BA2-0122-44ED-931D-A49EFFAFB827}" srcOrd="1" destOrd="0" presId="urn:microsoft.com/office/officeart/2018/5/layout/IconCircleLabelList"/>
    <dgm:cxn modelId="{74E4AF7D-9879-429D-B81E-2015AC5EAFA4}" type="presParOf" srcId="{D8ACF3D1-83F2-4BE8-96BD-743F421576CA}" destId="{7C3D281C-71F4-4238-B591-68424E348569}" srcOrd="2" destOrd="0" presId="urn:microsoft.com/office/officeart/2018/5/layout/IconCircleLabelList"/>
    <dgm:cxn modelId="{C2386E47-6471-42C0-BED9-2F474A5ED0F2}" type="presParOf" srcId="{D8ACF3D1-83F2-4BE8-96BD-743F421576CA}" destId="{576581BE-A597-4B80-9D9E-8AB0081ADBEB}" srcOrd="3" destOrd="0" presId="urn:microsoft.com/office/officeart/2018/5/layout/IconCircleLabelList"/>
    <dgm:cxn modelId="{EAA8F1F7-D7BB-469D-B81D-66BFD80B416A}" type="presParOf" srcId="{8A4C6F12-542F-427F-A748-8C43BE3060EF}" destId="{BCE0D1F5-C157-4981-951E-E35B5A6ADF1D}" srcOrd="7" destOrd="0" presId="urn:microsoft.com/office/officeart/2018/5/layout/IconCircleLabelList"/>
    <dgm:cxn modelId="{A579DD67-E01D-469D-999F-D8B30663EE51}" type="presParOf" srcId="{8A4C6F12-542F-427F-A748-8C43BE3060EF}" destId="{AD41C4FD-41BE-49EB-82AA-7A0349D905FC}" srcOrd="8" destOrd="0" presId="urn:microsoft.com/office/officeart/2018/5/layout/IconCircleLabelList"/>
    <dgm:cxn modelId="{40B8BB08-B84C-4930-9893-DAF8B8722AE7}" type="presParOf" srcId="{AD41C4FD-41BE-49EB-82AA-7A0349D905FC}" destId="{8C54B386-1373-46C6-99AC-CE01A8746A4C}" srcOrd="0" destOrd="0" presId="urn:microsoft.com/office/officeart/2018/5/layout/IconCircleLabelList"/>
    <dgm:cxn modelId="{EFF2B924-56C8-43DC-A50B-F8A5D16980B7}" type="presParOf" srcId="{AD41C4FD-41BE-49EB-82AA-7A0349D905FC}" destId="{BB4C386E-8FC3-4D24-BE1D-6AB84235B2B2}" srcOrd="1" destOrd="0" presId="urn:microsoft.com/office/officeart/2018/5/layout/IconCircleLabelList"/>
    <dgm:cxn modelId="{5AD0548B-674A-40DE-B8A3-7946092E0691}" type="presParOf" srcId="{AD41C4FD-41BE-49EB-82AA-7A0349D905FC}" destId="{C43ACE82-7802-4E21-A35C-ABC2D8C2FDDB}" srcOrd="2" destOrd="0" presId="urn:microsoft.com/office/officeart/2018/5/layout/IconCircleLabelList"/>
    <dgm:cxn modelId="{B9E5D591-EE36-4E7B-95CB-568F14088AE9}" type="presParOf" srcId="{AD41C4FD-41BE-49EB-82AA-7A0349D905FC}" destId="{D7874A47-DCC2-48BD-B66E-2E19DA52B16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775257-BE80-437D-95F2-540BFB5A1171}">
      <dsp:nvSpPr>
        <dsp:cNvPr id="0" name=""/>
        <dsp:cNvSpPr/>
      </dsp:nvSpPr>
      <dsp:spPr>
        <a:xfrm>
          <a:off x="376435" y="91515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1E2547-0B01-44CF-B908-1B4BB572FFF0}">
      <dsp:nvSpPr>
        <dsp:cNvPr id="0" name=""/>
        <dsp:cNvSpPr/>
      </dsp:nvSpPr>
      <dsp:spPr>
        <a:xfrm>
          <a:off x="610435" y="114915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E3FD8-769F-4C30-BDA3-FA35E8C43DE3}">
      <dsp:nvSpPr>
        <dsp:cNvPr id="0" name=""/>
        <dsp:cNvSpPr/>
      </dsp:nvSpPr>
      <dsp:spPr>
        <a:xfrm>
          <a:off x="25435" y="2355152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NYC taxi services generate massive daily trip data.</a:t>
          </a:r>
        </a:p>
      </dsp:txBody>
      <dsp:txXfrm>
        <a:off x="25435" y="2355152"/>
        <a:ext cx="1800000" cy="922500"/>
      </dsp:txXfrm>
    </dsp:sp>
    <dsp:sp modelId="{CC3F31D3-6222-4E12-8D19-D29C867EAE55}">
      <dsp:nvSpPr>
        <dsp:cNvPr id="0" name=""/>
        <dsp:cNvSpPr/>
      </dsp:nvSpPr>
      <dsp:spPr>
        <a:xfrm>
          <a:off x="2491435" y="91515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AF759-25CA-4547-A427-8790B2A32C00}">
      <dsp:nvSpPr>
        <dsp:cNvPr id="0" name=""/>
        <dsp:cNvSpPr/>
      </dsp:nvSpPr>
      <dsp:spPr>
        <a:xfrm>
          <a:off x="2725435" y="114915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54FE6-1767-419B-A34A-7758997FFE87}">
      <dsp:nvSpPr>
        <dsp:cNvPr id="0" name=""/>
        <dsp:cNvSpPr/>
      </dsp:nvSpPr>
      <dsp:spPr>
        <a:xfrm>
          <a:off x="2140435" y="2355152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Accurate fare prediction benefits operators and customers.</a:t>
          </a:r>
        </a:p>
      </dsp:txBody>
      <dsp:txXfrm>
        <a:off x="2140435" y="2355152"/>
        <a:ext cx="1800000" cy="922500"/>
      </dsp:txXfrm>
    </dsp:sp>
    <dsp:sp modelId="{4B970C9A-B409-4FB1-9D91-4C4F576DD49F}">
      <dsp:nvSpPr>
        <dsp:cNvPr id="0" name=""/>
        <dsp:cNvSpPr/>
      </dsp:nvSpPr>
      <dsp:spPr>
        <a:xfrm>
          <a:off x="4606435" y="91515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CFA562-3541-4E38-8A91-C98B4D1DC431}">
      <dsp:nvSpPr>
        <dsp:cNvPr id="0" name=""/>
        <dsp:cNvSpPr/>
      </dsp:nvSpPr>
      <dsp:spPr>
        <a:xfrm>
          <a:off x="4840435" y="114915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42B14-CDE3-4030-959D-F624B67BAA7D}">
      <dsp:nvSpPr>
        <dsp:cNvPr id="0" name=""/>
        <dsp:cNvSpPr/>
      </dsp:nvSpPr>
      <dsp:spPr>
        <a:xfrm>
          <a:off x="4255435" y="2355152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Traditional methods rely on historical batch processing — not responsive to weather, holidays, sudden demand spikes.</a:t>
          </a:r>
        </a:p>
      </dsp:txBody>
      <dsp:txXfrm>
        <a:off x="4255435" y="2355152"/>
        <a:ext cx="1800000" cy="922500"/>
      </dsp:txXfrm>
    </dsp:sp>
    <dsp:sp modelId="{94CF39E2-BF5D-4C21-A3B1-BA3AE22C70CC}">
      <dsp:nvSpPr>
        <dsp:cNvPr id="0" name=""/>
        <dsp:cNvSpPr/>
      </dsp:nvSpPr>
      <dsp:spPr>
        <a:xfrm>
          <a:off x="6721435" y="91515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65828-47F8-4847-B6FF-F4D932C3BAD6}">
      <dsp:nvSpPr>
        <dsp:cNvPr id="0" name=""/>
        <dsp:cNvSpPr/>
      </dsp:nvSpPr>
      <dsp:spPr>
        <a:xfrm>
          <a:off x="6955435" y="114915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AD948-DAE3-469F-BAB4-D96E27D769F5}">
      <dsp:nvSpPr>
        <dsp:cNvPr id="0" name=""/>
        <dsp:cNvSpPr/>
      </dsp:nvSpPr>
      <dsp:spPr>
        <a:xfrm>
          <a:off x="6370435" y="2355152"/>
          <a:ext cx="180000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Goal: Near real-time prediction using a big data streaming simulation.</a:t>
          </a:r>
        </a:p>
      </dsp:txBody>
      <dsp:txXfrm>
        <a:off x="6370435" y="2355152"/>
        <a:ext cx="1800000" cy="92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55DF44-FB61-4D05-8440-FD4D2E290052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AC5EB-21E7-4B20-BF48-30603E4655FA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AE1CC-7AEA-427E-A7E5-EA5CABCFB93B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NYC Yellow Taxi Data (2019) – Parquet format</a:t>
          </a:r>
        </a:p>
      </dsp:txBody>
      <dsp:txXfrm>
        <a:off x="1099610" y="1878"/>
        <a:ext cx="7129989" cy="952043"/>
      </dsp:txXfrm>
    </dsp:sp>
    <dsp:sp modelId="{313B2EAF-185B-45AA-AF82-391BE475C82A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666E0-B6A0-4984-8F51-F5B8D2B66316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F1343-349B-4CB7-AC15-7E39E500E172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Weather Data – CSV, daily temperature readings</a:t>
          </a:r>
        </a:p>
      </dsp:txBody>
      <dsp:txXfrm>
        <a:off x="1099610" y="1191932"/>
        <a:ext cx="7129989" cy="952043"/>
      </dsp:txXfrm>
    </dsp:sp>
    <dsp:sp modelId="{CB39711B-B6CA-4BE3-AF6C-01BC9766622D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CAF5C-C9E8-45E1-BA90-3644A32D3C17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D413C-7685-4060-A471-C7A530ABE07C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 Holiday Data – JSON, public holidays in NYC</a:t>
          </a:r>
        </a:p>
      </dsp:txBody>
      <dsp:txXfrm>
        <a:off x="1099610" y="2381986"/>
        <a:ext cx="7129989" cy="952043"/>
      </dsp:txXfrm>
    </dsp:sp>
    <dsp:sp modelId="{FB9B591F-C819-4577-B0C7-FBFCDEB4C8E6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2A826-35E2-414C-AB9D-E0043E5EBE74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8D1AB-D785-4974-B070-801B13124D49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All merged into a unified dataset during ingestion</a:t>
          </a:r>
        </a:p>
      </dsp:txBody>
      <dsp:txXfrm>
        <a:off x="1099610" y="3572041"/>
        <a:ext cx="7129989" cy="9520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2BC27-B656-4BA0-B04E-64C3D4DCAFC5}">
      <dsp:nvSpPr>
        <dsp:cNvPr id="0" name=""/>
        <dsp:cNvSpPr/>
      </dsp:nvSpPr>
      <dsp:spPr>
        <a:xfrm>
          <a:off x="3371403" y="736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Missing numerical values → Mean imputation</a:t>
          </a:r>
        </a:p>
      </dsp:txBody>
      <dsp:txXfrm>
        <a:off x="3418579" y="47912"/>
        <a:ext cx="1392440" cy="872063"/>
      </dsp:txXfrm>
    </dsp:sp>
    <dsp:sp modelId="{5225E650-B6BA-46F1-97AB-8F567484A721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685052" y="153092"/>
              </a:moveTo>
              <a:arcTo wR="1931434" hR="1931434" stAng="17577964" swAng="19622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2C6FBF-D46A-46FA-88A8-5647DDA2497E}">
      <dsp:nvSpPr>
        <dsp:cNvPr id="0" name=""/>
        <dsp:cNvSpPr/>
      </dsp:nvSpPr>
      <dsp:spPr>
        <a:xfrm>
          <a:off x="5208306" y="1335324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Missing categorical values → Mode imputation</a:t>
          </a:r>
        </a:p>
      </dsp:txBody>
      <dsp:txXfrm>
        <a:off x="5255482" y="1382500"/>
        <a:ext cx="1392440" cy="872063"/>
      </dsp:txXfrm>
    </dsp:sp>
    <dsp:sp modelId="{951EF4B9-31F0-4669-B35D-6E729803A84C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860210" y="1830145"/>
              </a:moveTo>
              <a:arcTo wR="1931434" hR="1931434" stAng="21419634" swAng="219687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A659E3-D8DB-4C29-BEC1-77EAB675CE66}">
      <dsp:nvSpPr>
        <dsp:cNvPr id="0" name=""/>
        <dsp:cNvSpPr/>
      </dsp:nvSpPr>
      <dsp:spPr>
        <a:xfrm>
          <a:off x="4506671" y="3494733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Outlier removal → extreme fares &amp; trip distances</a:t>
          </a:r>
        </a:p>
      </dsp:txBody>
      <dsp:txXfrm>
        <a:off x="4553847" y="3541909"/>
        <a:ext cx="1392440" cy="872063"/>
      </dsp:txXfrm>
    </dsp:sp>
    <dsp:sp modelId="{12315ED5-122C-4D5D-AFE9-31CAD180F7C4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315628" y="3824271"/>
              </a:moveTo>
              <a:arcTo wR="1931434" hR="1931434" stAng="4711583" swAng="1376834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D867F-BABB-4A7B-B28D-D220B37ABB7F}">
      <dsp:nvSpPr>
        <dsp:cNvPr id="0" name=""/>
        <dsp:cNvSpPr/>
      </dsp:nvSpPr>
      <dsp:spPr>
        <a:xfrm>
          <a:off x="2236135" y="3494733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OneHotEncoding for categorical features</a:t>
          </a:r>
        </a:p>
      </dsp:txBody>
      <dsp:txXfrm>
        <a:off x="2283311" y="3541909"/>
        <a:ext cx="1392440" cy="872063"/>
      </dsp:txXfrm>
    </dsp:sp>
    <dsp:sp modelId="{C7A28EB5-429A-4DF5-8D5F-F34CFDB7FF05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22859" y="3000510"/>
              </a:moveTo>
              <a:arcTo wR="1931434" hR="1931434" stAng="8783493" swAng="219687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D098E9-3D11-4821-803E-2BE6634D1E5E}">
      <dsp:nvSpPr>
        <dsp:cNvPr id="0" name=""/>
        <dsp:cNvSpPr/>
      </dsp:nvSpPr>
      <dsp:spPr>
        <a:xfrm>
          <a:off x="1534500" y="1335324"/>
          <a:ext cx="1486792" cy="966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Final features: trip time, coordinates, passenger count, day, weather, holiday flag, trip distance</a:t>
          </a:r>
        </a:p>
      </dsp:txBody>
      <dsp:txXfrm>
        <a:off x="1581676" y="1382500"/>
        <a:ext cx="1392440" cy="872063"/>
      </dsp:txXfrm>
    </dsp:sp>
    <dsp:sp modelId="{726C0A7F-500A-4EF2-AE4C-2B3D6F1524BF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36435" y="842205"/>
              </a:moveTo>
              <a:arcTo wR="1931434" hR="1931434" stAng="12859756" swAng="1962280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5C222-9394-45A7-98C9-896461A1C087}">
      <dsp:nvSpPr>
        <dsp:cNvPr id="0" name=""/>
        <dsp:cNvSpPr/>
      </dsp:nvSpPr>
      <dsp:spPr>
        <a:xfrm>
          <a:off x="827085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960BD-1D28-409F-8713-65A293B1D15D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64D7C-D9C6-4A50-B627-135DA44F1CB7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Predictions used for:</a:t>
          </a:r>
        </a:p>
      </dsp:txBody>
      <dsp:txXfrm>
        <a:off x="518589" y="1265836"/>
        <a:ext cx="1582031" cy="632812"/>
      </dsp:txXfrm>
    </dsp:sp>
    <dsp:sp modelId="{FA7643CC-FB3E-4B61-B468-7918C9724060}">
      <dsp:nvSpPr>
        <dsp:cNvPr id="0" name=""/>
        <dsp:cNvSpPr/>
      </dsp:nvSpPr>
      <dsp:spPr>
        <a:xfrm>
          <a:off x="2685972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DE617-6ADD-40B0-9CBF-B164C8207B4C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A77D2-2C54-41DB-AF42-1A4331E967F4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Dynamic fare adjustments</a:t>
          </a:r>
        </a:p>
      </dsp:txBody>
      <dsp:txXfrm>
        <a:off x="2377476" y="1265836"/>
        <a:ext cx="1582031" cy="632812"/>
      </dsp:txXfrm>
    </dsp:sp>
    <dsp:sp modelId="{8CF2D6A5-78CD-4099-90EE-665A8A1D37D2}">
      <dsp:nvSpPr>
        <dsp:cNvPr id="0" name=""/>
        <dsp:cNvSpPr/>
      </dsp:nvSpPr>
      <dsp:spPr>
        <a:xfrm>
          <a:off x="4544859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C6E07-8BCA-4FD1-BE90-A79A787D3662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DAABF-D910-4B93-821E-0929A3C7EC7B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Demand forecasting</a:t>
          </a:r>
        </a:p>
      </dsp:txBody>
      <dsp:txXfrm>
        <a:off x="4236363" y="1265836"/>
        <a:ext cx="1582031" cy="632812"/>
      </dsp:txXfrm>
    </dsp:sp>
    <dsp:sp modelId="{F2D10A4D-1925-4002-AC8A-BF0A02E7CE95}">
      <dsp:nvSpPr>
        <dsp:cNvPr id="0" name=""/>
        <dsp:cNvSpPr/>
      </dsp:nvSpPr>
      <dsp:spPr>
        <a:xfrm>
          <a:off x="6403746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28F0A-BE1B-4760-9E71-63F4C3174296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C13F2-EF20-4CDA-8191-907788FDB803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Fraud detection (anomalous fares)</a:t>
          </a:r>
        </a:p>
      </dsp:txBody>
      <dsp:txXfrm>
        <a:off x="6095249" y="1265836"/>
        <a:ext cx="1582031" cy="632812"/>
      </dsp:txXfrm>
    </dsp:sp>
    <dsp:sp modelId="{B53DFEF1-876E-422B-8E74-8C496D9D5F2F}">
      <dsp:nvSpPr>
        <dsp:cNvPr id="0" name=""/>
        <dsp:cNvSpPr/>
      </dsp:nvSpPr>
      <dsp:spPr>
        <a:xfrm>
          <a:off x="3615415" y="2294156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FDFAB-4732-46A2-AF12-30CF3E010F6C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6CDA5A-D7AE-448D-9AD2-A3884106AEF1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Near real-time processing: 500k rows per micro-batch</a:t>
          </a:r>
        </a:p>
      </dsp:txBody>
      <dsp:txXfrm>
        <a:off x="3306919" y="3559781"/>
        <a:ext cx="1582031" cy="6328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A9879D-BD59-46C1-B08A-1918FCC8D02D}">
      <dsp:nvSpPr>
        <dsp:cNvPr id="0" name=""/>
        <dsp:cNvSpPr/>
      </dsp:nvSpPr>
      <dsp:spPr>
        <a:xfrm>
          <a:off x="585916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132389-70E9-4212-9A8D-2DD45E00D627}">
      <dsp:nvSpPr>
        <dsp:cNvPr id="0" name=""/>
        <dsp:cNvSpPr/>
      </dsp:nvSpPr>
      <dsp:spPr>
        <a:xfrm>
          <a:off x="807805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AB02E-276A-47A3-9EFA-5D627D902C58}">
      <dsp:nvSpPr>
        <dsp:cNvPr id="0" name=""/>
        <dsp:cNvSpPr/>
      </dsp:nvSpPr>
      <dsp:spPr>
        <a:xfrm>
          <a:off x="253083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Demonstrates real-time predictive capability with big data streams.</a:t>
          </a:r>
        </a:p>
      </dsp:txBody>
      <dsp:txXfrm>
        <a:off x="253083" y="1366892"/>
        <a:ext cx="1706835" cy="682734"/>
      </dsp:txXfrm>
    </dsp:sp>
    <dsp:sp modelId="{D97078A8-2CDE-4D23-8FC9-4CB58070AF52}">
      <dsp:nvSpPr>
        <dsp:cNvPr id="0" name=""/>
        <dsp:cNvSpPr/>
      </dsp:nvSpPr>
      <dsp:spPr>
        <a:xfrm>
          <a:off x="2591448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ECAC2-9BCB-42A3-83FC-752BE65D2E50}">
      <dsp:nvSpPr>
        <dsp:cNvPr id="0" name=""/>
        <dsp:cNvSpPr/>
      </dsp:nvSpPr>
      <dsp:spPr>
        <a:xfrm>
          <a:off x="2813337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C874F-03BF-49D9-819D-FF3FBB6FBBBD}">
      <dsp:nvSpPr>
        <dsp:cNvPr id="0" name=""/>
        <dsp:cNvSpPr/>
      </dsp:nvSpPr>
      <dsp:spPr>
        <a:xfrm>
          <a:off x="2258615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Potential for expansion:</a:t>
          </a:r>
        </a:p>
      </dsp:txBody>
      <dsp:txXfrm>
        <a:off x="2258615" y="1366892"/>
        <a:ext cx="1706835" cy="682734"/>
      </dsp:txXfrm>
    </dsp:sp>
    <dsp:sp modelId="{B6E78709-B1A5-407B-AE8C-F4BB56022089}">
      <dsp:nvSpPr>
        <dsp:cNvPr id="0" name=""/>
        <dsp:cNvSpPr/>
      </dsp:nvSpPr>
      <dsp:spPr>
        <a:xfrm>
          <a:off x="4596981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E95D2-63C7-4671-B606-D4450302217F}">
      <dsp:nvSpPr>
        <dsp:cNvPr id="0" name=""/>
        <dsp:cNvSpPr/>
      </dsp:nvSpPr>
      <dsp:spPr>
        <a:xfrm>
          <a:off x="4818869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43921-0D45-48B1-B39E-EDDB2A779728}">
      <dsp:nvSpPr>
        <dsp:cNvPr id="0" name=""/>
        <dsp:cNvSpPr/>
      </dsp:nvSpPr>
      <dsp:spPr>
        <a:xfrm>
          <a:off x="4264148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Include traffic congestion data</a:t>
          </a:r>
        </a:p>
      </dsp:txBody>
      <dsp:txXfrm>
        <a:off x="4264148" y="1366892"/>
        <a:ext cx="1706835" cy="682734"/>
      </dsp:txXfrm>
    </dsp:sp>
    <dsp:sp modelId="{A387656A-F003-491E-896D-DBE3193BDD8B}">
      <dsp:nvSpPr>
        <dsp:cNvPr id="0" name=""/>
        <dsp:cNvSpPr/>
      </dsp:nvSpPr>
      <dsp:spPr>
        <a:xfrm>
          <a:off x="6602513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88BA2-0122-44ED-931D-A49EFFAFB827}">
      <dsp:nvSpPr>
        <dsp:cNvPr id="0" name=""/>
        <dsp:cNvSpPr/>
      </dsp:nvSpPr>
      <dsp:spPr>
        <a:xfrm>
          <a:off x="6824402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6581BE-A597-4B80-9D9E-8AB0081ADBEB}">
      <dsp:nvSpPr>
        <dsp:cNvPr id="0" name=""/>
        <dsp:cNvSpPr/>
      </dsp:nvSpPr>
      <dsp:spPr>
        <a:xfrm>
          <a:off x="6269680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Integrate deep learning models (e.g., LSTMs for time series)</a:t>
          </a:r>
        </a:p>
      </dsp:txBody>
      <dsp:txXfrm>
        <a:off x="6269680" y="1366892"/>
        <a:ext cx="1706835" cy="682734"/>
      </dsp:txXfrm>
    </dsp:sp>
    <dsp:sp modelId="{8C54B386-1373-46C6-99AC-CE01A8746A4C}">
      <dsp:nvSpPr>
        <dsp:cNvPr id="0" name=""/>
        <dsp:cNvSpPr/>
      </dsp:nvSpPr>
      <dsp:spPr>
        <a:xfrm>
          <a:off x="3594215" y="2476335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C386E-8FC3-4D24-BE1D-6AB84235B2B2}">
      <dsp:nvSpPr>
        <dsp:cNvPr id="0" name=""/>
        <dsp:cNvSpPr/>
      </dsp:nvSpPr>
      <dsp:spPr>
        <a:xfrm>
          <a:off x="3816103" y="2698224"/>
          <a:ext cx="597392" cy="5973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74A47-DCC2-48BD-B66E-2E19DA52B167}">
      <dsp:nvSpPr>
        <dsp:cNvPr id="0" name=""/>
        <dsp:cNvSpPr/>
      </dsp:nvSpPr>
      <dsp:spPr>
        <a:xfrm>
          <a:off x="3261382" y="3841804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Deploy as a cloud-based API</a:t>
          </a:r>
        </a:p>
      </dsp:txBody>
      <dsp:txXfrm>
        <a:off x="3261382" y="3841804"/>
        <a:ext cx="1706835" cy="682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241" y="1175335"/>
            <a:ext cx="3129360" cy="249597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Real-Time NYC Taxi Fare Prediction Using Big Data Streaming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365" y="3930449"/>
            <a:ext cx="3148859" cy="1724313"/>
          </a:xfrm>
        </p:spPr>
        <p:txBody>
          <a:bodyPr anchor="t">
            <a:normAutofit/>
          </a:bodyPr>
          <a:lstStyle/>
          <a:p>
            <a:r>
              <a:rPr lang="en-CA" sz="1700"/>
              <a:t>AI for Business Decision</a:t>
            </a:r>
          </a:p>
          <a:p>
            <a:endParaRPr lang="en-CA" sz="1700"/>
          </a:p>
          <a:p>
            <a:r>
              <a:rPr lang="en-CA" sz="1700"/>
              <a:t>Gaddam Hrithik Goud</a:t>
            </a:r>
          </a:p>
          <a:p>
            <a:r>
              <a:rPr lang="en-CA" sz="1700"/>
              <a:t>Mahesh Emudapuram</a:t>
            </a:r>
          </a:p>
        </p:txBody>
      </p:sp>
      <p:pic>
        <p:nvPicPr>
          <p:cNvPr id="13" name="Picture 12" descr="A taxi cab sign">
            <a:extLst>
              <a:ext uri="{FF2B5EF4-FFF2-40B4-BE49-F238E27FC236}">
                <a16:creationId xmlns:a16="http://schemas.microsoft.com/office/drawing/2014/main" id="{7C7B3A35-5C55-8565-7694-5502D7E930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59" r="39640" b="-2"/>
          <a:stretch>
            <a:fillRect/>
          </a:stretch>
        </p:blipFill>
        <p:spPr>
          <a:xfrm>
            <a:off x="4572000" y="-1"/>
            <a:ext cx="4572000" cy="685800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B33CDD2-C0CB-D8AD-886D-0ABC95A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572000" y="-2"/>
            <a:ext cx="4572000" cy="6858001"/>
            <a:chOff x="-1" y="0"/>
            <a:chExt cx="7390263" cy="685800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7F47A2-1E11-C302-6F8E-F03239998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79677" y="2347416"/>
              <a:ext cx="1630908" cy="739026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47000">
                  <a:schemeClr val="accent2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AED115-5F26-CFFE-25B4-8CCB743B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 flipV="1">
              <a:off x="-1919061" y="1919060"/>
              <a:ext cx="6854280" cy="3016159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47000">
                  <a:schemeClr val="accent2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3032F8-FDD1-98F1-B20E-FB9CDF9EB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461657" y="4425055"/>
              <a:ext cx="2928605" cy="2432945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51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Conclusion &amp; 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CFA309-578D-4718-65E3-A790D310EC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755C05-C190-2909-FA6A-7115B0E253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74947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Big Data 5Vs in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CA" sz="1700"/>
              <a:t>Volume: ≥ 30M trip records</a:t>
            </a:r>
          </a:p>
          <a:p>
            <a:r>
              <a:rPr lang="en-CA" sz="1700"/>
              <a:t>Velocity: Micro-batch streaming at 500k rows/interval</a:t>
            </a:r>
          </a:p>
          <a:p>
            <a:r>
              <a:rPr lang="en-CA" sz="1700"/>
              <a:t>Variety: Parquet (taxi), CSV (weather), JSON (holidays)</a:t>
            </a:r>
          </a:p>
          <a:p>
            <a:r>
              <a:rPr lang="en-CA" sz="1700"/>
              <a:t>Veracity: Rigorous data cleaning &amp; imputation</a:t>
            </a:r>
          </a:p>
          <a:p>
            <a:r>
              <a:rPr lang="en-CA" sz="1700"/>
              <a:t>Value: Accurate fare predictions for operational use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676D18A5-9DC6-EEB0-2FA2-390058E444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239" r="32048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92BC9E-D774-B2F8-7AB1-C29DA421E3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500"/>
              <a:t>Data Ingestion &amp; Streaming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Data stored locally in monthly files.</a:t>
            </a:r>
          </a:p>
          <a:p>
            <a:r>
              <a:rPr lang="en-US" sz="1700"/>
              <a:t>Processed in micro-batches of 500k rows.</a:t>
            </a:r>
          </a:p>
          <a:p>
            <a:r>
              <a:rPr lang="en-US" sz="1700"/>
              <a:t>Holiday &amp; weather data joined at ingestion stage.</a:t>
            </a:r>
          </a:p>
          <a:p>
            <a:r>
              <a:rPr lang="en-US" sz="1700"/>
              <a:t>Simulated until 30 million rows processed.</a:t>
            </a:r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48220CFB-2B61-2A1C-EA7F-F83FBD50A2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145" r="26641" b="1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Data Preprocessing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D5E740E-87FF-3152-8A54-78678E5740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/>
              <a:t>Machine Learning Pipeline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200"/>
              <a:t>Model: RandomForestRegressor</a:t>
            </a:r>
          </a:p>
          <a:p>
            <a:pPr>
              <a:lnSpc>
                <a:spcPct val="90000"/>
              </a:lnSpc>
            </a:pPr>
            <a:r>
              <a:rPr lang="en-CA" sz="2200"/>
              <a:t>Why: Handles non-linear relationships &amp; robust to noise</a:t>
            </a:r>
          </a:p>
          <a:p>
            <a:pPr>
              <a:lnSpc>
                <a:spcPct val="90000"/>
              </a:lnSpc>
            </a:pPr>
            <a:r>
              <a:rPr lang="en-CA" sz="2200"/>
              <a:t>Hyperparameter Tuning: RandomizedSearchCV</a:t>
            </a:r>
          </a:p>
          <a:p>
            <a:pPr>
              <a:lnSpc>
                <a:spcPct val="90000"/>
              </a:lnSpc>
            </a:pPr>
            <a:r>
              <a:rPr lang="en-CA" sz="2200"/>
              <a:t>Key Features: trip time, pickup/drop-off coordinates, passenger count, day of week, weather &amp; holiday flag, trip distance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Serving &amp; Value Extraction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42143C-4826-E182-385F-452141F40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68031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CA" sz="3500"/>
              <a:t>Evaluation &amp; Results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sz="1700"/>
              <a:t>Metrics:</a:t>
            </a:r>
          </a:p>
          <a:p>
            <a:r>
              <a:rPr sz="1700"/>
              <a:t>- </a:t>
            </a:r>
            <a:r>
              <a:rPr lang="en-US" sz="1700"/>
              <a:t>R</a:t>
            </a:r>
            <a:r>
              <a:rPr sz="1700"/>
              <a:t>MSE: </a:t>
            </a:r>
            <a:r>
              <a:rPr lang="en-US" sz="1700"/>
              <a:t> 3.968</a:t>
            </a:r>
            <a:endParaRPr sz="1700"/>
          </a:p>
          <a:p>
            <a:r>
              <a:rPr sz="1700"/>
              <a:t>- MAE: </a:t>
            </a:r>
            <a:r>
              <a:rPr lang="en-US" sz="1700"/>
              <a:t> 1.60</a:t>
            </a:r>
            <a:endParaRPr sz="1700"/>
          </a:p>
          <a:p>
            <a:r>
              <a:rPr sz="1700"/>
              <a:t>- R² Score: </a:t>
            </a:r>
            <a:r>
              <a:rPr lang="en-US" sz="1700"/>
              <a:t>0.89</a:t>
            </a:r>
            <a:endParaRPr sz="1700"/>
          </a:p>
          <a:p>
            <a:r>
              <a:rPr sz="1700"/>
              <a:t>Insights:</a:t>
            </a:r>
          </a:p>
          <a:p>
            <a:r>
              <a:rPr sz="1700"/>
              <a:t>- Weather &amp; holiday data improved accuracy</a:t>
            </a:r>
          </a:p>
          <a:p>
            <a:r>
              <a:rPr sz="1700"/>
              <a:t>- Full 30M rows processed in Y simulated intervals</a:t>
            </a:r>
          </a:p>
        </p:txBody>
      </p:sp>
      <p:pic>
        <p:nvPicPr>
          <p:cNvPr id="22" name="Picture 21" descr="Colorful math learning objects">
            <a:extLst>
              <a:ext uri="{FF2B5EF4-FFF2-40B4-BE49-F238E27FC236}">
                <a16:creationId xmlns:a16="http://schemas.microsoft.com/office/drawing/2014/main" id="{68BE1599-450F-8452-9E6E-BA7D8706CE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352" r="34097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391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Real-Time NYC Taxi Fare Prediction Using Big Data Streaming</vt:lpstr>
      <vt:lpstr>Problem Statement</vt:lpstr>
      <vt:lpstr>Big Data 5Vs in This Project</vt:lpstr>
      <vt:lpstr>Data Sources</vt:lpstr>
      <vt:lpstr>Data Ingestion &amp; Streaming Simulation</vt:lpstr>
      <vt:lpstr>Data Preprocessing</vt:lpstr>
      <vt:lpstr>Machine Learning Pipeline</vt:lpstr>
      <vt:lpstr>Serving &amp; Value Extraction</vt:lpstr>
      <vt:lpstr>Evaluation &amp; Results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hrithik goud</cp:lastModifiedBy>
  <cp:revision>3</cp:revision>
  <dcterms:created xsi:type="dcterms:W3CDTF">2013-01-27T09:14:16Z</dcterms:created>
  <dcterms:modified xsi:type="dcterms:W3CDTF">2025-08-13T10:17:54Z</dcterms:modified>
  <cp:category/>
</cp:coreProperties>
</file>