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6" r:id="rId1"/>
  </p:sldMasterIdLst>
  <p:notesMasterIdLst>
    <p:notesMasterId r:id="rId19"/>
  </p:notesMasterIdLst>
  <p:handoutMasterIdLst>
    <p:handoutMasterId r:id="rId20"/>
  </p:handoutMasterIdLst>
  <p:sldIdLst>
    <p:sldId id="307" r:id="rId2"/>
    <p:sldId id="308" r:id="rId3"/>
    <p:sldId id="309" r:id="rId4"/>
    <p:sldId id="322" r:id="rId5"/>
    <p:sldId id="311" r:id="rId6"/>
    <p:sldId id="312" r:id="rId7"/>
    <p:sldId id="313" r:id="rId8"/>
    <p:sldId id="315" r:id="rId9"/>
    <p:sldId id="314" r:id="rId10"/>
    <p:sldId id="316" r:id="rId11"/>
    <p:sldId id="317" r:id="rId12"/>
    <p:sldId id="318" r:id="rId13"/>
    <p:sldId id="319" r:id="rId14"/>
    <p:sldId id="320" r:id="rId15"/>
    <p:sldId id="321" r:id="rId16"/>
    <p:sldId id="324" r:id="rId17"/>
    <p:sldId id="32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3" autoAdjust="0"/>
    <p:restoredTop sz="94704" autoAdjust="0"/>
  </p:normalViewPr>
  <p:slideViewPr>
    <p:cSldViewPr snapToGrid="0">
      <p:cViewPr varScale="1">
        <p:scale>
          <a:sx n="83" d="100"/>
          <a:sy n="83" d="100"/>
        </p:scale>
        <p:origin x="888" y="78"/>
      </p:cViewPr>
      <p:guideLst>
        <p:guide orient="horz" pos="2160"/>
        <p:guide pos="3840"/>
      </p:guideLst>
    </p:cSldViewPr>
  </p:slideViewPr>
  <p:notesTextViewPr>
    <p:cViewPr>
      <p:scale>
        <a:sx n="1" d="1"/>
        <a:sy n="1" d="1"/>
      </p:scale>
      <p:origin x="0" y="0"/>
    </p:cViewPr>
  </p:notesTextViewPr>
  <p:notesViewPr>
    <p:cSldViewPr snapToGrid="0" showGuides="1">
      <p:cViewPr varScale="1">
        <p:scale>
          <a:sx n="79" d="100"/>
          <a:sy n="79" d="100"/>
        </p:scale>
        <p:origin x="319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5E9269-3FA5-48E5-A59D-E595EC30F1C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1A5026F-637F-4D96-90E3-3B6E3903DE38}">
      <dgm:prSet/>
      <dgm:spPr/>
      <dgm:t>
        <a:bodyPr/>
        <a:lstStyle/>
        <a:p>
          <a:r>
            <a:rPr lang="en-IN" dirty="0"/>
            <a:t>Guided By – Mr. Manoj </a:t>
          </a:r>
          <a:r>
            <a:rPr lang="en-IN" dirty="0" err="1"/>
            <a:t>Pawaiya</a:t>
          </a:r>
          <a:r>
            <a:rPr lang="en-IN" dirty="0"/>
            <a:t> Sir</a:t>
          </a:r>
          <a:endParaRPr lang="en-US" dirty="0"/>
        </a:p>
      </dgm:t>
    </dgm:pt>
    <dgm:pt modelId="{77377D64-5DE7-4ADA-B1BA-FF54432AA5C4}" type="parTrans" cxnId="{65B5126F-F65D-45E4-B78D-0B631A88715B}">
      <dgm:prSet/>
      <dgm:spPr/>
      <dgm:t>
        <a:bodyPr/>
        <a:lstStyle/>
        <a:p>
          <a:endParaRPr lang="en-US"/>
        </a:p>
      </dgm:t>
    </dgm:pt>
    <dgm:pt modelId="{C2FA5E7B-75A0-40FF-B7C2-99C8579C688A}" type="sibTrans" cxnId="{65B5126F-F65D-45E4-B78D-0B631A88715B}">
      <dgm:prSet/>
      <dgm:spPr/>
      <dgm:t>
        <a:bodyPr/>
        <a:lstStyle/>
        <a:p>
          <a:endParaRPr lang="en-US"/>
        </a:p>
      </dgm:t>
    </dgm:pt>
    <dgm:pt modelId="{47D10CC5-861F-4D69-98EB-14500068ABC1}">
      <dgm:prSet/>
      <dgm:spPr/>
      <dgm:t>
        <a:bodyPr/>
        <a:lstStyle/>
        <a:p>
          <a:r>
            <a:rPr lang="en-IN" dirty="0"/>
            <a:t>Group members:</a:t>
          </a:r>
          <a:endParaRPr lang="en-US" dirty="0"/>
        </a:p>
      </dgm:t>
    </dgm:pt>
    <dgm:pt modelId="{0C719031-FF7D-4ED1-95C3-B8C3E47862DC}" type="parTrans" cxnId="{E5BD811B-C275-4A9D-9741-7AF1C3A4E02A}">
      <dgm:prSet/>
      <dgm:spPr/>
      <dgm:t>
        <a:bodyPr/>
        <a:lstStyle/>
        <a:p>
          <a:endParaRPr lang="en-US"/>
        </a:p>
      </dgm:t>
    </dgm:pt>
    <dgm:pt modelId="{D321774B-8254-419A-8ED2-701C2C9CB718}" type="sibTrans" cxnId="{E5BD811B-C275-4A9D-9741-7AF1C3A4E02A}">
      <dgm:prSet/>
      <dgm:spPr/>
      <dgm:t>
        <a:bodyPr/>
        <a:lstStyle/>
        <a:p>
          <a:endParaRPr lang="en-US"/>
        </a:p>
      </dgm:t>
    </dgm:pt>
    <dgm:pt modelId="{5018808D-8509-4F12-96F3-40ABAD5ECA1F}">
      <dgm:prSet/>
      <dgm:spPr/>
      <dgm:t>
        <a:bodyPr/>
        <a:lstStyle/>
        <a:p>
          <a:r>
            <a:rPr lang="en-US" dirty="0"/>
            <a:t>	</a:t>
          </a:r>
          <a:r>
            <a:rPr lang="en-US" dirty="0" err="1"/>
            <a:t>Hritik</a:t>
          </a:r>
          <a:r>
            <a:rPr lang="en-US" dirty="0"/>
            <a:t> </a:t>
          </a:r>
          <a:r>
            <a:rPr lang="en-US" dirty="0" err="1"/>
            <a:t>Sahu</a:t>
          </a:r>
          <a:r>
            <a:rPr lang="en-US" dirty="0"/>
            <a:t>(18C7120)</a:t>
          </a:r>
        </a:p>
      </dgm:t>
    </dgm:pt>
    <dgm:pt modelId="{A15B696C-C115-4471-9CBB-A36412846C81}" type="parTrans" cxnId="{06FD9E48-7454-4855-B8DA-BBE993EC17BF}">
      <dgm:prSet/>
      <dgm:spPr/>
      <dgm:t>
        <a:bodyPr/>
        <a:lstStyle/>
        <a:p>
          <a:endParaRPr lang="en-US"/>
        </a:p>
      </dgm:t>
    </dgm:pt>
    <dgm:pt modelId="{0ACC84B4-9E43-4367-BCEF-2C0E52A1F38C}" type="sibTrans" cxnId="{06FD9E48-7454-4855-B8DA-BBE993EC17BF}">
      <dgm:prSet/>
      <dgm:spPr/>
      <dgm:t>
        <a:bodyPr/>
        <a:lstStyle/>
        <a:p>
          <a:endParaRPr lang="en-US"/>
        </a:p>
      </dgm:t>
    </dgm:pt>
    <dgm:pt modelId="{61FE48D9-4D2E-4949-8051-74D4DF08C95E}">
      <dgm:prSet/>
      <dgm:spPr/>
      <dgm:t>
        <a:bodyPr/>
        <a:lstStyle/>
        <a:p>
          <a:r>
            <a:rPr lang="en-US" dirty="0"/>
            <a:t>	</a:t>
          </a:r>
          <a:r>
            <a:rPr lang="en-US" dirty="0" err="1"/>
            <a:t>Muskan</a:t>
          </a:r>
          <a:r>
            <a:rPr lang="en-US" dirty="0"/>
            <a:t> Sharma(18C7130)</a:t>
          </a:r>
        </a:p>
      </dgm:t>
    </dgm:pt>
    <dgm:pt modelId="{6EBBDBEB-CDF0-4411-AC15-97952D2E56CE}" type="parTrans" cxnId="{7BA227C6-2E57-498A-A8BB-915512A0E908}">
      <dgm:prSet/>
      <dgm:spPr/>
      <dgm:t>
        <a:bodyPr/>
        <a:lstStyle/>
        <a:p>
          <a:endParaRPr lang="en-US"/>
        </a:p>
      </dgm:t>
    </dgm:pt>
    <dgm:pt modelId="{9F05E29A-7454-4E51-AB91-7BD5884A4625}" type="sibTrans" cxnId="{7BA227C6-2E57-498A-A8BB-915512A0E908}">
      <dgm:prSet/>
      <dgm:spPr/>
      <dgm:t>
        <a:bodyPr/>
        <a:lstStyle/>
        <a:p>
          <a:endParaRPr lang="en-US"/>
        </a:p>
      </dgm:t>
    </dgm:pt>
    <dgm:pt modelId="{4AB549FD-4DDE-48C0-8CF1-C596EF294F01}">
      <dgm:prSet/>
      <dgm:spPr/>
      <dgm:t>
        <a:bodyPr/>
        <a:lstStyle/>
        <a:p>
          <a:r>
            <a:rPr lang="en-US" dirty="0"/>
            <a:t>	Vikalp Rusia(18C7163)</a:t>
          </a:r>
        </a:p>
      </dgm:t>
    </dgm:pt>
    <dgm:pt modelId="{E1D5FE45-5F7D-40EA-B9E3-7010EB444513}" type="parTrans" cxnId="{69E9D2CC-6D43-40C2-A962-A7A84A181F38}">
      <dgm:prSet/>
      <dgm:spPr/>
      <dgm:t>
        <a:bodyPr/>
        <a:lstStyle/>
        <a:p>
          <a:endParaRPr lang="en-US"/>
        </a:p>
      </dgm:t>
    </dgm:pt>
    <dgm:pt modelId="{69722C42-9130-4CFD-A078-F51F3BD14A57}" type="sibTrans" cxnId="{69E9D2CC-6D43-40C2-A962-A7A84A181F38}">
      <dgm:prSet/>
      <dgm:spPr/>
      <dgm:t>
        <a:bodyPr/>
        <a:lstStyle/>
        <a:p>
          <a:endParaRPr lang="en-US"/>
        </a:p>
      </dgm:t>
    </dgm:pt>
    <dgm:pt modelId="{4F1B7FE2-EACA-41F0-AA44-E96883979A7E}">
      <dgm:prSet/>
      <dgm:spPr/>
      <dgm:t>
        <a:bodyPr/>
        <a:lstStyle/>
        <a:p>
          <a:r>
            <a:rPr lang="en-US"/>
            <a:t>Branch - Computer Engineering</a:t>
          </a:r>
        </a:p>
      </dgm:t>
    </dgm:pt>
    <dgm:pt modelId="{D85EBAF5-570C-498A-A67B-1DB64BE830ED}" type="parTrans" cxnId="{C4A12591-63CE-445F-9241-EEEE2CDF9430}">
      <dgm:prSet/>
      <dgm:spPr/>
      <dgm:t>
        <a:bodyPr/>
        <a:lstStyle/>
        <a:p>
          <a:endParaRPr lang="en-US"/>
        </a:p>
      </dgm:t>
    </dgm:pt>
    <dgm:pt modelId="{24793732-08C4-41AA-9585-B754C2F1FC55}" type="sibTrans" cxnId="{C4A12591-63CE-445F-9241-EEEE2CDF9430}">
      <dgm:prSet/>
      <dgm:spPr/>
      <dgm:t>
        <a:bodyPr/>
        <a:lstStyle/>
        <a:p>
          <a:endParaRPr lang="en-US"/>
        </a:p>
      </dgm:t>
    </dgm:pt>
    <dgm:pt modelId="{7776205E-E597-4856-B93D-E7CA2A5CD756}">
      <dgm:prSet/>
      <dgm:spPr/>
      <dgm:t>
        <a:bodyPr/>
        <a:lstStyle/>
        <a:p>
          <a:r>
            <a:rPr lang="en-US"/>
            <a:t>Section - B</a:t>
          </a:r>
        </a:p>
      </dgm:t>
    </dgm:pt>
    <dgm:pt modelId="{1B041448-103F-4578-BB70-D3317CDF92F1}" type="parTrans" cxnId="{125CB268-2CC2-4A01-8462-FFA59D6CA865}">
      <dgm:prSet/>
      <dgm:spPr/>
      <dgm:t>
        <a:bodyPr/>
        <a:lstStyle/>
        <a:p>
          <a:endParaRPr lang="en-US"/>
        </a:p>
      </dgm:t>
    </dgm:pt>
    <dgm:pt modelId="{ED0BD637-42B1-4DC2-A9F7-5B34212B4BF8}" type="sibTrans" cxnId="{125CB268-2CC2-4A01-8462-FFA59D6CA865}">
      <dgm:prSet/>
      <dgm:spPr/>
      <dgm:t>
        <a:bodyPr/>
        <a:lstStyle/>
        <a:p>
          <a:endParaRPr lang="en-US"/>
        </a:p>
      </dgm:t>
    </dgm:pt>
    <dgm:pt modelId="{5DBACFB9-0645-40B5-946E-123683035156}" type="pres">
      <dgm:prSet presAssocID="{615E9269-3FA5-48E5-A59D-E595EC30F1CE}" presName="vert0" presStyleCnt="0">
        <dgm:presLayoutVars>
          <dgm:dir/>
          <dgm:animOne val="branch"/>
          <dgm:animLvl val="lvl"/>
        </dgm:presLayoutVars>
      </dgm:prSet>
      <dgm:spPr/>
    </dgm:pt>
    <dgm:pt modelId="{4911822C-E4FA-41E8-AF6A-B57EF45A845C}" type="pres">
      <dgm:prSet presAssocID="{F1A5026F-637F-4D96-90E3-3B6E3903DE38}" presName="thickLine" presStyleLbl="alignNode1" presStyleIdx="0" presStyleCnt="7"/>
      <dgm:spPr/>
    </dgm:pt>
    <dgm:pt modelId="{E9955E72-171C-4394-979C-F68D90A684D6}" type="pres">
      <dgm:prSet presAssocID="{F1A5026F-637F-4D96-90E3-3B6E3903DE38}" presName="horz1" presStyleCnt="0"/>
      <dgm:spPr/>
    </dgm:pt>
    <dgm:pt modelId="{7FCB8B77-5EBE-44BB-B89D-371ADCD1708A}" type="pres">
      <dgm:prSet presAssocID="{F1A5026F-637F-4D96-90E3-3B6E3903DE38}" presName="tx1" presStyleLbl="revTx" presStyleIdx="0" presStyleCnt="7"/>
      <dgm:spPr/>
    </dgm:pt>
    <dgm:pt modelId="{CD4D0F57-79E0-4CC3-921D-E9B993796A78}" type="pres">
      <dgm:prSet presAssocID="{F1A5026F-637F-4D96-90E3-3B6E3903DE38}" presName="vert1" presStyleCnt="0"/>
      <dgm:spPr/>
    </dgm:pt>
    <dgm:pt modelId="{6D484AC5-BC74-4468-B440-3374D44F1B4E}" type="pres">
      <dgm:prSet presAssocID="{47D10CC5-861F-4D69-98EB-14500068ABC1}" presName="thickLine" presStyleLbl="alignNode1" presStyleIdx="1" presStyleCnt="7"/>
      <dgm:spPr/>
    </dgm:pt>
    <dgm:pt modelId="{A2ED0E16-0E24-42EC-88B5-3F776C41CCCB}" type="pres">
      <dgm:prSet presAssocID="{47D10CC5-861F-4D69-98EB-14500068ABC1}" presName="horz1" presStyleCnt="0"/>
      <dgm:spPr/>
    </dgm:pt>
    <dgm:pt modelId="{983911C3-42C7-4D8D-B32A-807A6468AD87}" type="pres">
      <dgm:prSet presAssocID="{47D10CC5-861F-4D69-98EB-14500068ABC1}" presName="tx1" presStyleLbl="revTx" presStyleIdx="1" presStyleCnt="7"/>
      <dgm:spPr/>
    </dgm:pt>
    <dgm:pt modelId="{1DA1C79D-7B1C-4C76-AF94-B977AAD1B44E}" type="pres">
      <dgm:prSet presAssocID="{47D10CC5-861F-4D69-98EB-14500068ABC1}" presName="vert1" presStyleCnt="0"/>
      <dgm:spPr/>
    </dgm:pt>
    <dgm:pt modelId="{8167EACB-9451-43B9-96CE-3CB72DF32653}" type="pres">
      <dgm:prSet presAssocID="{5018808D-8509-4F12-96F3-40ABAD5ECA1F}" presName="thickLine" presStyleLbl="alignNode1" presStyleIdx="2" presStyleCnt="7"/>
      <dgm:spPr/>
    </dgm:pt>
    <dgm:pt modelId="{E0939B57-2677-4833-905E-2CD38EA09B39}" type="pres">
      <dgm:prSet presAssocID="{5018808D-8509-4F12-96F3-40ABAD5ECA1F}" presName="horz1" presStyleCnt="0"/>
      <dgm:spPr/>
    </dgm:pt>
    <dgm:pt modelId="{A5B5F326-4CE6-4E59-AEC2-3B88BC63A5FC}" type="pres">
      <dgm:prSet presAssocID="{5018808D-8509-4F12-96F3-40ABAD5ECA1F}" presName="tx1" presStyleLbl="revTx" presStyleIdx="2" presStyleCnt="7"/>
      <dgm:spPr/>
    </dgm:pt>
    <dgm:pt modelId="{C982405C-137A-464A-996E-D60BF47B36C8}" type="pres">
      <dgm:prSet presAssocID="{5018808D-8509-4F12-96F3-40ABAD5ECA1F}" presName="vert1" presStyleCnt="0"/>
      <dgm:spPr/>
    </dgm:pt>
    <dgm:pt modelId="{99EFCFEF-B3A3-4EB4-8198-F1AFD2B4E7A2}" type="pres">
      <dgm:prSet presAssocID="{61FE48D9-4D2E-4949-8051-74D4DF08C95E}" presName="thickLine" presStyleLbl="alignNode1" presStyleIdx="3" presStyleCnt="7"/>
      <dgm:spPr/>
    </dgm:pt>
    <dgm:pt modelId="{F172E4ED-4246-4BDB-A819-13741FEB49A4}" type="pres">
      <dgm:prSet presAssocID="{61FE48D9-4D2E-4949-8051-74D4DF08C95E}" presName="horz1" presStyleCnt="0"/>
      <dgm:spPr/>
    </dgm:pt>
    <dgm:pt modelId="{ACDFC266-FC91-4808-A2B6-775E78DBA8D1}" type="pres">
      <dgm:prSet presAssocID="{61FE48D9-4D2E-4949-8051-74D4DF08C95E}" presName="tx1" presStyleLbl="revTx" presStyleIdx="3" presStyleCnt="7"/>
      <dgm:spPr/>
    </dgm:pt>
    <dgm:pt modelId="{EB90C568-4CCE-4D4F-8322-78B22757A57C}" type="pres">
      <dgm:prSet presAssocID="{61FE48D9-4D2E-4949-8051-74D4DF08C95E}" presName="vert1" presStyleCnt="0"/>
      <dgm:spPr/>
    </dgm:pt>
    <dgm:pt modelId="{77DDECC2-949D-450D-AFA3-2372EC0353E0}" type="pres">
      <dgm:prSet presAssocID="{4AB549FD-4DDE-48C0-8CF1-C596EF294F01}" presName="thickLine" presStyleLbl="alignNode1" presStyleIdx="4" presStyleCnt="7"/>
      <dgm:spPr/>
    </dgm:pt>
    <dgm:pt modelId="{BD42A388-9BA6-43A7-87BA-E47AFB5CA80D}" type="pres">
      <dgm:prSet presAssocID="{4AB549FD-4DDE-48C0-8CF1-C596EF294F01}" presName="horz1" presStyleCnt="0"/>
      <dgm:spPr/>
    </dgm:pt>
    <dgm:pt modelId="{B9C06E22-4D4E-48ED-8486-AE98CACFB926}" type="pres">
      <dgm:prSet presAssocID="{4AB549FD-4DDE-48C0-8CF1-C596EF294F01}" presName="tx1" presStyleLbl="revTx" presStyleIdx="4" presStyleCnt="7"/>
      <dgm:spPr/>
    </dgm:pt>
    <dgm:pt modelId="{98A6B073-2225-446A-8A15-0B40494A872E}" type="pres">
      <dgm:prSet presAssocID="{4AB549FD-4DDE-48C0-8CF1-C596EF294F01}" presName="vert1" presStyleCnt="0"/>
      <dgm:spPr/>
    </dgm:pt>
    <dgm:pt modelId="{5CD10DD5-3BCA-483E-9F26-2EEEF329076B}" type="pres">
      <dgm:prSet presAssocID="{4F1B7FE2-EACA-41F0-AA44-E96883979A7E}" presName="thickLine" presStyleLbl="alignNode1" presStyleIdx="5" presStyleCnt="7"/>
      <dgm:spPr/>
    </dgm:pt>
    <dgm:pt modelId="{8B0C8CB9-5E5E-4314-BB1A-B94F34A86EAA}" type="pres">
      <dgm:prSet presAssocID="{4F1B7FE2-EACA-41F0-AA44-E96883979A7E}" presName="horz1" presStyleCnt="0"/>
      <dgm:spPr/>
    </dgm:pt>
    <dgm:pt modelId="{14F1DCCE-336B-4045-9A9C-183D842EE21E}" type="pres">
      <dgm:prSet presAssocID="{4F1B7FE2-EACA-41F0-AA44-E96883979A7E}" presName="tx1" presStyleLbl="revTx" presStyleIdx="5" presStyleCnt="7"/>
      <dgm:spPr/>
    </dgm:pt>
    <dgm:pt modelId="{81BD9CDE-0BCD-4CCF-8374-C084D054CDE0}" type="pres">
      <dgm:prSet presAssocID="{4F1B7FE2-EACA-41F0-AA44-E96883979A7E}" presName="vert1" presStyleCnt="0"/>
      <dgm:spPr/>
    </dgm:pt>
    <dgm:pt modelId="{B00F1556-E8D3-48EE-A6B1-2B058D8ABEC1}" type="pres">
      <dgm:prSet presAssocID="{7776205E-E597-4856-B93D-E7CA2A5CD756}" presName="thickLine" presStyleLbl="alignNode1" presStyleIdx="6" presStyleCnt="7"/>
      <dgm:spPr/>
    </dgm:pt>
    <dgm:pt modelId="{9C7925DD-5333-4CAB-959A-BFFD459DF829}" type="pres">
      <dgm:prSet presAssocID="{7776205E-E597-4856-B93D-E7CA2A5CD756}" presName="horz1" presStyleCnt="0"/>
      <dgm:spPr/>
    </dgm:pt>
    <dgm:pt modelId="{B30588DB-B3CF-46E8-AE1C-2C95C3FECFB6}" type="pres">
      <dgm:prSet presAssocID="{7776205E-E597-4856-B93D-E7CA2A5CD756}" presName="tx1" presStyleLbl="revTx" presStyleIdx="6" presStyleCnt="7"/>
      <dgm:spPr/>
    </dgm:pt>
    <dgm:pt modelId="{16AF33E6-7E12-403C-80AF-F76514ED8597}" type="pres">
      <dgm:prSet presAssocID="{7776205E-E597-4856-B93D-E7CA2A5CD756}" presName="vert1" presStyleCnt="0"/>
      <dgm:spPr/>
    </dgm:pt>
  </dgm:ptLst>
  <dgm:cxnLst>
    <dgm:cxn modelId="{E2FF1C15-67AA-4B8C-A5AB-FC9AB866C4F3}" type="presOf" srcId="{4AB549FD-4DDE-48C0-8CF1-C596EF294F01}" destId="{B9C06E22-4D4E-48ED-8486-AE98CACFB926}" srcOrd="0" destOrd="0" presId="urn:microsoft.com/office/officeart/2008/layout/LinedList"/>
    <dgm:cxn modelId="{E5BD811B-C275-4A9D-9741-7AF1C3A4E02A}" srcId="{615E9269-3FA5-48E5-A59D-E595EC30F1CE}" destId="{47D10CC5-861F-4D69-98EB-14500068ABC1}" srcOrd="1" destOrd="0" parTransId="{0C719031-FF7D-4ED1-95C3-B8C3E47862DC}" sibTransId="{D321774B-8254-419A-8ED2-701C2C9CB718}"/>
    <dgm:cxn modelId="{C651E32E-C6CA-45A7-AD37-6AF37ADA836B}" type="presOf" srcId="{F1A5026F-637F-4D96-90E3-3B6E3903DE38}" destId="{7FCB8B77-5EBE-44BB-B89D-371ADCD1708A}" srcOrd="0" destOrd="0" presId="urn:microsoft.com/office/officeart/2008/layout/LinedList"/>
    <dgm:cxn modelId="{F188F460-9AE1-465A-9D5B-D15A4F5F1D9D}" type="presOf" srcId="{61FE48D9-4D2E-4949-8051-74D4DF08C95E}" destId="{ACDFC266-FC91-4808-A2B6-775E78DBA8D1}" srcOrd="0" destOrd="0" presId="urn:microsoft.com/office/officeart/2008/layout/LinedList"/>
    <dgm:cxn modelId="{06FD9E48-7454-4855-B8DA-BBE993EC17BF}" srcId="{615E9269-3FA5-48E5-A59D-E595EC30F1CE}" destId="{5018808D-8509-4F12-96F3-40ABAD5ECA1F}" srcOrd="2" destOrd="0" parTransId="{A15B696C-C115-4471-9CBB-A36412846C81}" sibTransId="{0ACC84B4-9E43-4367-BCEF-2C0E52A1F38C}"/>
    <dgm:cxn modelId="{125CB268-2CC2-4A01-8462-FFA59D6CA865}" srcId="{615E9269-3FA5-48E5-A59D-E595EC30F1CE}" destId="{7776205E-E597-4856-B93D-E7CA2A5CD756}" srcOrd="6" destOrd="0" parTransId="{1B041448-103F-4578-BB70-D3317CDF92F1}" sibTransId="{ED0BD637-42B1-4DC2-A9F7-5B34212B4BF8}"/>
    <dgm:cxn modelId="{F397F84A-365C-400A-9F17-377239E279FB}" type="presOf" srcId="{5018808D-8509-4F12-96F3-40ABAD5ECA1F}" destId="{A5B5F326-4CE6-4E59-AEC2-3B88BC63A5FC}" srcOrd="0" destOrd="0" presId="urn:microsoft.com/office/officeart/2008/layout/LinedList"/>
    <dgm:cxn modelId="{65B5126F-F65D-45E4-B78D-0B631A88715B}" srcId="{615E9269-3FA5-48E5-A59D-E595EC30F1CE}" destId="{F1A5026F-637F-4D96-90E3-3B6E3903DE38}" srcOrd="0" destOrd="0" parTransId="{77377D64-5DE7-4ADA-B1BA-FF54432AA5C4}" sibTransId="{C2FA5E7B-75A0-40FF-B7C2-99C8579C688A}"/>
    <dgm:cxn modelId="{C4A12591-63CE-445F-9241-EEEE2CDF9430}" srcId="{615E9269-3FA5-48E5-A59D-E595EC30F1CE}" destId="{4F1B7FE2-EACA-41F0-AA44-E96883979A7E}" srcOrd="5" destOrd="0" parTransId="{D85EBAF5-570C-498A-A67B-1DB64BE830ED}" sibTransId="{24793732-08C4-41AA-9585-B754C2F1FC55}"/>
    <dgm:cxn modelId="{BAF33598-0D9F-44DA-AF9B-7A9269817AB7}" type="presOf" srcId="{615E9269-3FA5-48E5-A59D-E595EC30F1CE}" destId="{5DBACFB9-0645-40B5-946E-123683035156}" srcOrd="0" destOrd="0" presId="urn:microsoft.com/office/officeart/2008/layout/LinedList"/>
    <dgm:cxn modelId="{01B747A2-ECA5-4EC9-9757-FAC44AF5EBD6}" type="presOf" srcId="{47D10CC5-861F-4D69-98EB-14500068ABC1}" destId="{983911C3-42C7-4D8D-B32A-807A6468AD87}" srcOrd="0" destOrd="0" presId="urn:microsoft.com/office/officeart/2008/layout/LinedList"/>
    <dgm:cxn modelId="{F304CCA4-CC4F-4E3F-B57A-93FAF6671EF4}" type="presOf" srcId="{7776205E-E597-4856-B93D-E7CA2A5CD756}" destId="{B30588DB-B3CF-46E8-AE1C-2C95C3FECFB6}" srcOrd="0" destOrd="0" presId="urn:microsoft.com/office/officeart/2008/layout/LinedList"/>
    <dgm:cxn modelId="{7BA227C6-2E57-498A-A8BB-915512A0E908}" srcId="{615E9269-3FA5-48E5-A59D-E595EC30F1CE}" destId="{61FE48D9-4D2E-4949-8051-74D4DF08C95E}" srcOrd="3" destOrd="0" parTransId="{6EBBDBEB-CDF0-4411-AC15-97952D2E56CE}" sibTransId="{9F05E29A-7454-4E51-AB91-7BD5884A4625}"/>
    <dgm:cxn modelId="{69E9D2CC-6D43-40C2-A962-A7A84A181F38}" srcId="{615E9269-3FA5-48E5-A59D-E595EC30F1CE}" destId="{4AB549FD-4DDE-48C0-8CF1-C596EF294F01}" srcOrd="4" destOrd="0" parTransId="{E1D5FE45-5F7D-40EA-B9E3-7010EB444513}" sibTransId="{69722C42-9130-4CFD-A078-F51F3BD14A57}"/>
    <dgm:cxn modelId="{28FAAECF-D70B-41DB-9C8D-2C7191F49D72}" type="presOf" srcId="{4F1B7FE2-EACA-41F0-AA44-E96883979A7E}" destId="{14F1DCCE-336B-4045-9A9C-183D842EE21E}" srcOrd="0" destOrd="0" presId="urn:microsoft.com/office/officeart/2008/layout/LinedList"/>
    <dgm:cxn modelId="{10FE3EB7-75EF-45B8-93BE-AFCCA28AA2B0}" type="presParOf" srcId="{5DBACFB9-0645-40B5-946E-123683035156}" destId="{4911822C-E4FA-41E8-AF6A-B57EF45A845C}" srcOrd="0" destOrd="0" presId="urn:microsoft.com/office/officeart/2008/layout/LinedList"/>
    <dgm:cxn modelId="{476BD0A2-E5AC-47FC-9764-0990C2D0A84F}" type="presParOf" srcId="{5DBACFB9-0645-40B5-946E-123683035156}" destId="{E9955E72-171C-4394-979C-F68D90A684D6}" srcOrd="1" destOrd="0" presId="urn:microsoft.com/office/officeart/2008/layout/LinedList"/>
    <dgm:cxn modelId="{E0010264-C0E2-4002-9D58-56015EB4BB0E}" type="presParOf" srcId="{E9955E72-171C-4394-979C-F68D90A684D6}" destId="{7FCB8B77-5EBE-44BB-B89D-371ADCD1708A}" srcOrd="0" destOrd="0" presId="urn:microsoft.com/office/officeart/2008/layout/LinedList"/>
    <dgm:cxn modelId="{196B1F62-8377-4A02-A0A7-D2169929AFDB}" type="presParOf" srcId="{E9955E72-171C-4394-979C-F68D90A684D6}" destId="{CD4D0F57-79E0-4CC3-921D-E9B993796A78}" srcOrd="1" destOrd="0" presId="urn:microsoft.com/office/officeart/2008/layout/LinedList"/>
    <dgm:cxn modelId="{9C17A00B-1985-4B2B-A6D7-8C2CCE71D533}" type="presParOf" srcId="{5DBACFB9-0645-40B5-946E-123683035156}" destId="{6D484AC5-BC74-4468-B440-3374D44F1B4E}" srcOrd="2" destOrd="0" presId="urn:microsoft.com/office/officeart/2008/layout/LinedList"/>
    <dgm:cxn modelId="{2BEBCB1E-8605-4D1C-ACD6-1C5449CEAA45}" type="presParOf" srcId="{5DBACFB9-0645-40B5-946E-123683035156}" destId="{A2ED0E16-0E24-42EC-88B5-3F776C41CCCB}" srcOrd="3" destOrd="0" presId="urn:microsoft.com/office/officeart/2008/layout/LinedList"/>
    <dgm:cxn modelId="{E2FF9336-2BE1-4364-9A32-180F577D3822}" type="presParOf" srcId="{A2ED0E16-0E24-42EC-88B5-3F776C41CCCB}" destId="{983911C3-42C7-4D8D-B32A-807A6468AD87}" srcOrd="0" destOrd="0" presId="urn:microsoft.com/office/officeart/2008/layout/LinedList"/>
    <dgm:cxn modelId="{A2706691-2435-49C8-8FC4-0004BAB63406}" type="presParOf" srcId="{A2ED0E16-0E24-42EC-88B5-3F776C41CCCB}" destId="{1DA1C79D-7B1C-4C76-AF94-B977AAD1B44E}" srcOrd="1" destOrd="0" presId="urn:microsoft.com/office/officeart/2008/layout/LinedList"/>
    <dgm:cxn modelId="{81737F67-9D0F-460C-B070-E61CDAFC443A}" type="presParOf" srcId="{5DBACFB9-0645-40B5-946E-123683035156}" destId="{8167EACB-9451-43B9-96CE-3CB72DF32653}" srcOrd="4" destOrd="0" presId="urn:microsoft.com/office/officeart/2008/layout/LinedList"/>
    <dgm:cxn modelId="{F2973C00-4D5B-4A27-9590-DE3DC4E526C1}" type="presParOf" srcId="{5DBACFB9-0645-40B5-946E-123683035156}" destId="{E0939B57-2677-4833-905E-2CD38EA09B39}" srcOrd="5" destOrd="0" presId="urn:microsoft.com/office/officeart/2008/layout/LinedList"/>
    <dgm:cxn modelId="{391FCBF8-0D19-4F4C-BC93-52D21B87CFF3}" type="presParOf" srcId="{E0939B57-2677-4833-905E-2CD38EA09B39}" destId="{A5B5F326-4CE6-4E59-AEC2-3B88BC63A5FC}" srcOrd="0" destOrd="0" presId="urn:microsoft.com/office/officeart/2008/layout/LinedList"/>
    <dgm:cxn modelId="{B2FE360D-9E59-4485-8716-4074D206F4BF}" type="presParOf" srcId="{E0939B57-2677-4833-905E-2CD38EA09B39}" destId="{C982405C-137A-464A-996E-D60BF47B36C8}" srcOrd="1" destOrd="0" presId="urn:microsoft.com/office/officeart/2008/layout/LinedList"/>
    <dgm:cxn modelId="{306082B9-1E27-481F-A1FC-51AB2E5B15BF}" type="presParOf" srcId="{5DBACFB9-0645-40B5-946E-123683035156}" destId="{99EFCFEF-B3A3-4EB4-8198-F1AFD2B4E7A2}" srcOrd="6" destOrd="0" presId="urn:microsoft.com/office/officeart/2008/layout/LinedList"/>
    <dgm:cxn modelId="{7BE6EB43-4718-4225-B548-94D4CF9502D3}" type="presParOf" srcId="{5DBACFB9-0645-40B5-946E-123683035156}" destId="{F172E4ED-4246-4BDB-A819-13741FEB49A4}" srcOrd="7" destOrd="0" presId="urn:microsoft.com/office/officeart/2008/layout/LinedList"/>
    <dgm:cxn modelId="{6424FB5F-CFEE-41E5-84ED-58D57C20FAA7}" type="presParOf" srcId="{F172E4ED-4246-4BDB-A819-13741FEB49A4}" destId="{ACDFC266-FC91-4808-A2B6-775E78DBA8D1}" srcOrd="0" destOrd="0" presId="urn:microsoft.com/office/officeart/2008/layout/LinedList"/>
    <dgm:cxn modelId="{5E8903DD-8658-403C-9793-189CB2A064A9}" type="presParOf" srcId="{F172E4ED-4246-4BDB-A819-13741FEB49A4}" destId="{EB90C568-4CCE-4D4F-8322-78B22757A57C}" srcOrd="1" destOrd="0" presId="urn:microsoft.com/office/officeart/2008/layout/LinedList"/>
    <dgm:cxn modelId="{4DE1F99D-CFF9-407B-9D24-39FAED34CBFC}" type="presParOf" srcId="{5DBACFB9-0645-40B5-946E-123683035156}" destId="{77DDECC2-949D-450D-AFA3-2372EC0353E0}" srcOrd="8" destOrd="0" presId="urn:microsoft.com/office/officeart/2008/layout/LinedList"/>
    <dgm:cxn modelId="{1D4CE2A2-E696-4C9D-9AE7-FB6805C10525}" type="presParOf" srcId="{5DBACFB9-0645-40B5-946E-123683035156}" destId="{BD42A388-9BA6-43A7-87BA-E47AFB5CA80D}" srcOrd="9" destOrd="0" presId="urn:microsoft.com/office/officeart/2008/layout/LinedList"/>
    <dgm:cxn modelId="{86B42DF3-D86B-4F7A-A240-D517A4DFCD53}" type="presParOf" srcId="{BD42A388-9BA6-43A7-87BA-E47AFB5CA80D}" destId="{B9C06E22-4D4E-48ED-8486-AE98CACFB926}" srcOrd="0" destOrd="0" presId="urn:microsoft.com/office/officeart/2008/layout/LinedList"/>
    <dgm:cxn modelId="{C4F556B4-A557-4DE0-BC25-5A21BAEB636D}" type="presParOf" srcId="{BD42A388-9BA6-43A7-87BA-E47AFB5CA80D}" destId="{98A6B073-2225-446A-8A15-0B40494A872E}" srcOrd="1" destOrd="0" presId="urn:microsoft.com/office/officeart/2008/layout/LinedList"/>
    <dgm:cxn modelId="{0BD4B226-6912-4813-8CC4-044926935416}" type="presParOf" srcId="{5DBACFB9-0645-40B5-946E-123683035156}" destId="{5CD10DD5-3BCA-483E-9F26-2EEEF329076B}" srcOrd="10" destOrd="0" presId="urn:microsoft.com/office/officeart/2008/layout/LinedList"/>
    <dgm:cxn modelId="{9791E23D-C065-493A-8620-FA1E24B4018B}" type="presParOf" srcId="{5DBACFB9-0645-40B5-946E-123683035156}" destId="{8B0C8CB9-5E5E-4314-BB1A-B94F34A86EAA}" srcOrd="11" destOrd="0" presId="urn:microsoft.com/office/officeart/2008/layout/LinedList"/>
    <dgm:cxn modelId="{D0D1960E-6AD6-49B8-907B-113AF7DC41C3}" type="presParOf" srcId="{8B0C8CB9-5E5E-4314-BB1A-B94F34A86EAA}" destId="{14F1DCCE-336B-4045-9A9C-183D842EE21E}" srcOrd="0" destOrd="0" presId="urn:microsoft.com/office/officeart/2008/layout/LinedList"/>
    <dgm:cxn modelId="{112630A9-3CCA-4EE6-A995-53BFC34177AE}" type="presParOf" srcId="{8B0C8CB9-5E5E-4314-BB1A-B94F34A86EAA}" destId="{81BD9CDE-0BCD-4CCF-8374-C084D054CDE0}" srcOrd="1" destOrd="0" presId="urn:microsoft.com/office/officeart/2008/layout/LinedList"/>
    <dgm:cxn modelId="{29F5B488-BBA7-4896-BA25-0B60C8161FCA}" type="presParOf" srcId="{5DBACFB9-0645-40B5-946E-123683035156}" destId="{B00F1556-E8D3-48EE-A6B1-2B058D8ABEC1}" srcOrd="12" destOrd="0" presId="urn:microsoft.com/office/officeart/2008/layout/LinedList"/>
    <dgm:cxn modelId="{485C06D5-637F-4FBA-B4F7-3E42634B8CE7}" type="presParOf" srcId="{5DBACFB9-0645-40B5-946E-123683035156}" destId="{9C7925DD-5333-4CAB-959A-BFFD459DF829}" srcOrd="13" destOrd="0" presId="urn:microsoft.com/office/officeart/2008/layout/LinedList"/>
    <dgm:cxn modelId="{B1961FEB-10E8-44A4-974C-EC471EF1DC7E}" type="presParOf" srcId="{9C7925DD-5333-4CAB-959A-BFFD459DF829}" destId="{B30588DB-B3CF-46E8-AE1C-2C95C3FECFB6}" srcOrd="0" destOrd="0" presId="urn:microsoft.com/office/officeart/2008/layout/LinedList"/>
    <dgm:cxn modelId="{63229F33-5F84-4B35-AD58-032C01552F3D}" type="presParOf" srcId="{9C7925DD-5333-4CAB-959A-BFFD459DF829}" destId="{16AF33E6-7E12-403C-80AF-F76514ED859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7EBDF1-479E-4948-BD80-320EDCD70941}"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744B9992-DA69-4B90-A95A-1E8628C8270F}">
      <dgm:prSet/>
      <dgm:spPr/>
      <dgm:t>
        <a:bodyPr/>
        <a:lstStyle/>
        <a:p>
          <a:r>
            <a:rPr lang="en-IN"/>
            <a:t>Introduction</a:t>
          </a:r>
          <a:endParaRPr lang="en-US"/>
        </a:p>
      </dgm:t>
    </dgm:pt>
    <dgm:pt modelId="{1E24FFA6-551F-48C8-B45F-D572A25DB69F}" type="parTrans" cxnId="{5B1F72D3-443F-4F1E-8442-CA7DC51B1845}">
      <dgm:prSet/>
      <dgm:spPr/>
      <dgm:t>
        <a:bodyPr/>
        <a:lstStyle/>
        <a:p>
          <a:endParaRPr lang="en-US"/>
        </a:p>
      </dgm:t>
    </dgm:pt>
    <dgm:pt modelId="{090727D6-B589-4149-84F2-1017D255F8DB}" type="sibTrans" cxnId="{5B1F72D3-443F-4F1E-8442-CA7DC51B1845}">
      <dgm:prSet/>
      <dgm:spPr/>
      <dgm:t>
        <a:bodyPr/>
        <a:lstStyle/>
        <a:p>
          <a:endParaRPr lang="en-US"/>
        </a:p>
      </dgm:t>
    </dgm:pt>
    <dgm:pt modelId="{A8FE2DF1-86EB-4D7D-95A0-A087DA3AC68F}">
      <dgm:prSet/>
      <dgm:spPr/>
      <dgm:t>
        <a:bodyPr/>
        <a:lstStyle/>
        <a:p>
          <a:r>
            <a:rPr lang="en-IN"/>
            <a:t>Problem Domain</a:t>
          </a:r>
          <a:endParaRPr lang="en-US"/>
        </a:p>
      </dgm:t>
    </dgm:pt>
    <dgm:pt modelId="{BCFB6E97-C5CD-4219-B2F2-1010C99F41A4}" type="parTrans" cxnId="{8DADD077-E0BE-4B77-96F6-ED09A1FF936F}">
      <dgm:prSet/>
      <dgm:spPr/>
      <dgm:t>
        <a:bodyPr/>
        <a:lstStyle/>
        <a:p>
          <a:endParaRPr lang="en-US"/>
        </a:p>
      </dgm:t>
    </dgm:pt>
    <dgm:pt modelId="{309CA4E4-AB57-474F-A6B8-9CB76AFDAB7B}" type="sibTrans" cxnId="{8DADD077-E0BE-4B77-96F6-ED09A1FF936F}">
      <dgm:prSet/>
      <dgm:spPr/>
      <dgm:t>
        <a:bodyPr/>
        <a:lstStyle/>
        <a:p>
          <a:endParaRPr lang="en-US"/>
        </a:p>
      </dgm:t>
    </dgm:pt>
    <dgm:pt modelId="{94B19BD5-403D-46FC-9D3E-6F455D6C5B3D}">
      <dgm:prSet/>
      <dgm:spPr/>
      <dgm:t>
        <a:bodyPr/>
        <a:lstStyle/>
        <a:p>
          <a:r>
            <a:rPr lang="en-IN"/>
            <a:t>Literature Survey</a:t>
          </a:r>
          <a:endParaRPr lang="en-US"/>
        </a:p>
      </dgm:t>
    </dgm:pt>
    <dgm:pt modelId="{22A06C3D-B580-4398-A1EF-19201C58E4BD}" type="parTrans" cxnId="{760AB5A6-CBE2-4352-9132-BF99C5C2CF93}">
      <dgm:prSet/>
      <dgm:spPr/>
      <dgm:t>
        <a:bodyPr/>
        <a:lstStyle/>
        <a:p>
          <a:endParaRPr lang="en-US"/>
        </a:p>
      </dgm:t>
    </dgm:pt>
    <dgm:pt modelId="{0255AF60-EEF3-4034-8415-9EB3C8D4E5CA}" type="sibTrans" cxnId="{760AB5A6-CBE2-4352-9132-BF99C5C2CF93}">
      <dgm:prSet/>
      <dgm:spPr/>
      <dgm:t>
        <a:bodyPr/>
        <a:lstStyle/>
        <a:p>
          <a:endParaRPr lang="en-US"/>
        </a:p>
      </dgm:t>
    </dgm:pt>
    <dgm:pt modelId="{7E991994-5E95-4659-800F-011C6209155A}">
      <dgm:prSet/>
      <dgm:spPr/>
      <dgm:t>
        <a:bodyPr/>
        <a:lstStyle/>
        <a:p>
          <a:r>
            <a:rPr lang="en-IN"/>
            <a:t>Solution Domain</a:t>
          </a:r>
          <a:endParaRPr lang="en-US"/>
        </a:p>
      </dgm:t>
    </dgm:pt>
    <dgm:pt modelId="{024FBD78-08A8-42F5-BD7C-B2F1C7C23C76}" type="parTrans" cxnId="{CAAB7A0B-81FC-483F-BA92-FA95EC09103C}">
      <dgm:prSet/>
      <dgm:spPr/>
      <dgm:t>
        <a:bodyPr/>
        <a:lstStyle/>
        <a:p>
          <a:endParaRPr lang="en-US"/>
        </a:p>
      </dgm:t>
    </dgm:pt>
    <dgm:pt modelId="{4F926ADA-1783-4C19-91D2-DBF93B1C2F27}" type="sibTrans" cxnId="{CAAB7A0B-81FC-483F-BA92-FA95EC09103C}">
      <dgm:prSet/>
      <dgm:spPr/>
      <dgm:t>
        <a:bodyPr/>
        <a:lstStyle/>
        <a:p>
          <a:endParaRPr lang="en-US"/>
        </a:p>
      </dgm:t>
    </dgm:pt>
    <dgm:pt modelId="{EA591AC0-77A4-493C-A7A4-9541B20FF4AA}">
      <dgm:prSet/>
      <dgm:spPr/>
      <dgm:t>
        <a:bodyPr/>
        <a:lstStyle/>
        <a:p>
          <a:r>
            <a:rPr lang="en-IN"/>
            <a:t>Technology Stack</a:t>
          </a:r>
          <a:endParaRPr lang="en-US"/>
        </a:p>
      </dgm:t>
    </dgm:pt>
    <dgm:pt modelId="{505BA8E3-EC97-40F0-89F1-904AB0718C76}" type="parTrans" cxnId="{AF038434-29B5-42FA-A2E8-146533FE3FAC}">
      <dgm:prSet/>
      <dgm:spPr/>
      <dgm:t>
        <a:bodyPr/>
        <a:lstStyle/>
        <a:p>
          <a:endParaRPr lang="en-US"/>
        </a:p>
      </dgm:t>
    </dgm:pt>
    <dgm:pt modelId="{393B92D6-271C-463A-A5B8-4827B52FAFF3}" type="sibTrans" cxnId="{AF038434-29B5-42FA-A2E8-146533FE3FAC}">
      <dgm:prSet/>
      <dgm:spPr/>
      <dgm:t>
        <a:bodyPr/>
        <a:lstStyle/>
        <a:p>
          <a:endParaRPr lang="en-US"/>
        </a:p>
      </dgm:t>
    </dgm:pt>
    <dgm:pt modelId="{8A2811F2-4F73-476F-BEDA-BDE191B23F96}">
      <dgm:prSet/>
      <dgm:spPr/>
      <dgm:t>
        <a:bodyPr/>
        <a:lstStyle/>
        <a:p>
          <a:r>
            <a:rPr lang="en-IN"/>
            <a:t>Use case Diagram</a:t>
          </a:r>
          <a:endParaRPr lang="en-US"/>
        </a:p>
      </dgm:t>
    </dgm:pt>
    <dgm:pt modelId="{839387D4-9FDA-48A2-A971-1221D96F2D00}" type="parTrans" cxnId="{7CE30D58-C787-4D4F-A91D-AEA0EE1DFD21}">
      <dgm:prSet/>
      <dgm:spPr/>
      <dgm:t>
        <a:bodyPr/>
        <a:lstStyle/>
        <a:p>
          <a:endParaRPr lang="en-US"/>
        </a:p>
      </dgm:t>
    </dgm:pt>
    <dgm:pt modelId="{DCC94808-EB22-4517-9BED-A1508B4BEE89}" type="sibTrans" cxnId="{7CE30D58-C787-4D4F-A91D-AEA0EE1DFD21}">
      <dgm:prSet/>
      <dgm:spPr/>
      <dgm:t>
        <a:bodyPr/>
        <a:lstStyle/>
        <a:p>
          <a:endParaRPr lang="en-US"/>
        </a:p>
      </dgm:t>
    </dgm:pt>
    <dgm:pt modelId="{25DDBBB3-E1DF-47E2-90DB-304272DF3169}">
      <dgm:prSet/>
      <dgm:spPr/>
      <dgm:t>
        <a:bodyPr/>
        <a:lstStyle/>
        <a:p>
          <a:r>
            <a:rPr lang="en-IN"/>
            <a:t>Database Design</a:t>
          </a:r>
          <a:endParaRPr lang="en-US"/>
        </a:p>
      </dgm:t>
    </dgm:pt>
    <dgm:pt modelId="{093B9A32-ABBE-4095-8EB6-8656D7DC04C0}" type="parTrans" cxnId="{B7EB0228-CD07-47E5-95D8-E99F933F8365}">
      <dgm:prSet/>
      <dgm:spPr/>
      <dgm:t>
        <a:bodyPr/>
        <a:lstStyle/>
        <a:p>
          <a:endParaRPr lang="en-US"/>
        </a:p>
      </dgm:t>
    </dgm:pt>
    <dgm:pt modelId="{84DAF62E-3B44-450B-9A71-C63C56F13839}" type="sibTrans" cxnId="{B7EB0228-CD07-47E5-95D8-E99F933F8365}">
      <dgm:prSet/>
      <dgm:spPr/>
      <dgm:t>
        <a:bodyPr/>
        <a:lstStyle/>
        <a:p>
          <a:endParaRPr lang="en-US"/>
        </a:p>
      </dgm:t>
    </dgm:pt>
    <dgm:pt modelId="{4CBD011B-8091-46AB-8C59-58F8F790F3BF}">
      <dgm:prSet/>
      <dgm:spPr/>
      <dgm:t>
        <a:bodyPr/>
        <a:lstStyle/>
        <a:p>
          <a:r>
            <a:rPr lang="en-IN"/>
            <a:t>Conclusion</a:t>
          </a:r>
          <a:endParaRPr lang="en-US"/>
        </a:p>
      </dgm:t>
    </dgm:pt>
    <dgm:pt modelId="{EDE65068-7C6F-487F-A112-93D28E1787B6}" type="parTrans" cxnId="{7D49F8AA-556D-4715-B9DE-1E57E087675D}">
      <dgm:prSet/>
      <dgm:spPr/>
      <dgm:t>
        <a:bodyPr/>
        <a:lstStyle/>
        <a:p>
          <a:endParaRPr lang="en-US"/>
        </a:p>
      </dgm:t>
    </dgm:pt>
    <dgm:pt modelId="{8C94A951-B634-4EC0-9631-7AA6F11C129E}" type="sibTrans" cxnId="{7D49F8AA-556D-4715-B9DE-1E57E087675D}">
      <dgm:prSet/>
      <dgm:spPr/>
      <dgm:t>
        <a:bodyPr/>
        <a:lstStyle/>
        <a:p>
          <a:endParaRPr lang="en-US"/>
        </a:p>
      </dgm:t>
    </dgm:pt>
    <dgm:pt modelId="{C8FFA1E1-FB84-40E1-87D3-E06AD74E19E0}" type="pres">
      <dgm:prSet presAssocID="{7B7EBDF1-479E-4948-BD80-320EDCD70941}" presName="diagram" presStyleCnt="0">
        <dgm:presLayoutVars>
          <dgm:dir/>
          <dgm:resizeHandles val="exact"/>
        </dgm:presLayoutVars>
      </dgm:prSet>
      <dgm:spPr/>
    </dgm:pt>
    <dgm:pt modelId="{AAE21E99-95C0-41CF-A290-7D5B4737DBB5}" type="pres">
      <dgm:prSet presAssocID="{744B9992-DA69-4B90-A95A-1E8628C8270F}" presName="node" presStyleLbl="node1" presStyleIdx="0" presStyleCnt="8">
        <dgm:presLayoutVars>
          <dgm:bulletEnabled val="1"/>
        </dgm:presLayoutVars>
      </dgm:prSet>
      <dgm:spPr/>
    </dgm:pt>
    <dgm:pt modelId="{0BA720B0-7272-4456-A0CB-9FA4B7E8221E}" type="pres">
      <dgm:prSet presAssocID="{090727D6-B589-4149-84F2-1017D255F8DB}" presName="sibTrans" presStyleCnt="0"/>
      <dgm:spPr/>
    </dgm:pt>
    <dgm:pt modelId="{0CA13188-DCB9-4FF6-BD36-CDEB2DDBCD05}" type="pres">
      <dgm:prSet presAssocID="{A8FE2DF1-86EB-4D7D-95A0-A087DA3AC68F}" presName="node" presStyleLbl="node1" presStyleIdx="1" presStyleCnt="8">
        <dgm:presLayoutVars>
          <dgm:bulletEnabled val="1"/>
        </dgm:presLayoutVars>
      </dgm:prSet>
      <dgm:spPr/>
    </dgm:pt>
    <dgm:pt modelId="{277602F3-3C2A-4498-8370-AC911987A3ED}" type="pres">
      <dgm:prSet presAssocID="{309CA4E4-AB57-474F-A6B8-9CB76AFDAB7B}" presName="sibTrans" presStyleCnt="0"/>
      <dgm:spPr/>
    </dgm:pt>
    <dgm:pt modelId="{3D250F5F-87E7-4C81-9749-BDC9DDE2C79C}" type="pres">
      <dgm:prSet presAssocID="{94B19BD5-403D-46FC-9D3E-6F455D6C5B3D}" presName="node" presStyleLbl="node1" presStyleIdx="2" presStyleCnt="8">
        <dgm:presLayoutVars>
          <dgm:bulletEnabled val="1"/>
        </dgm:presLayoutVars>
      </dgm:prSet>
      <dgm:spPr/>
    </dgm:pt>
    <dgm:pt modelId="{7859BB01-2E0D-4DA1-A7B3-61CC3709C66C}" type="pres">
      <dgm:prSet presAssocID="{0255AF60-EEF3-4034-8415-9EB3C8D4E5CA}" presName="sibTrans" presStyleCnt="0"/>
      <dgm:spPr/>
    </dgm:pt>
    <dgm:pt modelId="{CA66C755-37A1-4B9E-B508-054E1F145BFE}" type="pres">
      <dgm:prSet presAssocID="{7E991994-5E95-4659-800F-011C6209155A}" presName="node" presStyleLbl="node1" presStyleIdx="3" presStyleCnt="8">
        <dgm:presLayoutVars>
          <dgm:bulletEnabled val="1"/>
        </dgm:presLayoutVars>
      </dgm:prSet>
      <dgm:spPr/>
    </dgm:pt>
    <dgm:pt modelId="{A20CEEE6-0448-42D7-9828-B562A5E85021}" type="pres">
      <dgm:prSet presAssocID="{4F926ADA-1783-4C19-91D2-DBF93B1C2F27}" presName="sibTrans" presStyleCnt="0"/>
      <dgm:spPr/>
    </dgm:pt>
    <dgm:pt modelId="{C753D59E-7352-4E9A-802D-C2B462B72F55}" type="pres">
      <dgm:prSet presAssocID="{EA591AC0-77A4-493C-A7A4-9541B20FF4AA}" presName="node" presStyleLbl="node1" presStyleIdx="4" presStyleCnt="8">
        <dgm:presLayoutVars>
          <dgm:bulletEnabled val="1"/>
        </dgm:presLayoutVars>
      </dgm:prSet>
      <dgm:spPr/>
    </dgm:pt>
    <dgm:pt modelId="{8EA7AF69-8A93-4A87-AB32-7EE56B07B11C}" type="pres">
      <dgm:prSet presAssocID="{393B92D6-271C-463A-A5B8-4827B52FAFF3}" presName="sibTrans" presStyleCnt="0"/>
      <dgm:spPr/>
    </dgm:pt>
    <dgm:pt modelId="{8BB6AC24-7A72-408E-B8B1-74DA7AA42131}" type="pres">
      <dgm:prSet presAssocID="{8A2811F2-4F73-476F-BEDA-BDE191B23F96}" presName="node" presStyleLbl="node1" presStyleIdx="5" presStyleCnt="8">
        <dgm:presLayoutVars>
          <dgm:bulletEnabled val="1"/>
        </dgm:presLayoutVars>
      </dgm:prSet>
      <dgm:spPr/>
    </dgm:pt>
    <dgm:pt modelId="{4222EE29-B936-4CFA-95B3-D86AD7186C94}" type="pres">
      <dgm:prSet presAssocID="{DCC94808-EB22-4517-9BED-A1508B4BEE89}" presName="sibTrans" presStyleCnt="0"/>
      <dgm:spPr/>
    </dgm:pt>
    <dgm:pt modelId="{5CE13CA0-23D1-4ED1-8444-E9CA1C1FD015}" type="pres">
      <dgm:prSet presAssocID="{25DDBBB3-E1DF-47E2-90DB-304272DF3169}" presName="node" presStyleLbl="node1" presStyleIdx="6" presStyleCnt="8">
        <dgm:presLayoutVars>
          <dgm:bulletEnabled val="1"/>
        </dgm:presLayoutVars>
      </dgm:prSet>
      <dgm:spPr/>
    </dgm:pt>
    <dgm:pt modelId="{3E63E4A3-DEAA-4613-B52A-ADEDEB2A05D5}" type="pres">
      <dgm:prSet presAssocID="{84DAF62E-3B44-450B-9A71-C63C56F13839}" presName="sibTrans" presStyleCnt="0"/>
      <dgm:spPr/>
    </dgm:pt>
    <dgm:pt modelId="{26DA8603-9E6D-468C-8FCC-E63EFA7D2FE1}" type="pres">
      <dgm:prSet presAssocID="{4CBD011B-8091-46AB-8C59-58F8F790F3BF}" presName="node" presStyleLbl="node1" presStyleIdx="7" presStyleCnt="8">
        <dgm:presLayoutVars>
          <dgm:bulletEnabled val="1"/>
        </dgm:presLayoutVars>
      </dgm:prSet>
      <dgm:spPr/>
    </dgm:pt>
  </dgm:ptLst>
  <dgm:cxnLst>
    <dgm:cxn modelId="{CAAB7A0B-81FC-483F-BA92-FA95EC09103C}" srcId="{7B7EBDF1-479E-4948-BD80-320EDCD70941}" destId="{7E991994-5E95-4659-800F-011C6209155A}" srcOrd="3" destOrd="0" parTransId="{024FBD78-08A8-42F5-BD7C-B2F1C7C23C76}" sibTransId="{4F926ADA-1783-4C19-91D2-DBF93B1C2F27}"/>
    <dgm:cxn modelId="{A5C93521-42A7-49AD-A045-9249ADD73311}" type="presOf" srcId="{8A2811F2-4F73-476F-BEDA-BDE191B23F96}" destId="{8BB6AC24-7A72-408E-B8B1-74DA7AA42131}" srcOrd="0" destOrd="0" presId="urn:microsoft.com/office/officeart/2005/8/layout/default"/>
    <dgm:cxn modelId="{B7EB0228-CD07-47E5-95D8-E99F933F8365}" srcId="{7B7EBDF1-479E-4948-BD80-320EDCD70941}" destId="{25DDBBB3-E1DF-47E2-90DB-304272DF3169}" srcOrd="6" destOrd="0" parTransId="{093B9A32-ABBE-4095-8EB6-8656D7DC04C0}" sibTransId="{84DAF62E-3B44-450B-9A71-C63C56F13839}"/>
    <dgm:cxn modelId="{B7FE102A-3C3D-41A0-88FA-9DE9F68B9CED}" type="presOf" srcId="{A8FE2DF1-86EB-4D7D-95A0-A087DA3AC68F}" destId="{0CA13188-DCB9-4FF6-BD36-CDEB2DDBCD05}" srcOrd="0" destOrd="0" presId="urn:microsoft.com/office/officeart/2005/8/layout/default"/>
    <dgm:cxn modelId="{02212A2C-4086-41AC-856E-3119508FCC61}" type="presOf" srcId="{7B7EBDF1-479E-4948-BD80-320EDCD70941}" destId="{C8FFA1E1-FB84-40E1-87D3-E06AD74E19E0}" srcOrd="0" destOrd="0" presId="urn:microsoft.com/office/officeart/2005/8/layout/default"/>
    <dgm:cxn modelId="{AF038434-29B5-42FA-A2E8-146533FE3FAC}" srcId="{7B7EBDF1-479E-4948-BD80-320EDCD70941}" destId="{EA591AC0-77A4-493C-A7A4-9541B20FF4AA}" srcOrd="4" destOrd="0" parTransId="{505BA8E3-EC97-40F0-89F1-904AB0718C76}" sibTransId="{393B92D6-271C-463A-A5B8-4827B52FAFF3}"/>
    <dgm:cxn modelId="{9D462754-0913-4A20-8ADA-AA3B9137C279}" type="presOf" srcId="{744B9992-DA69-4B90-A95A-1E8628C8270F}" destId="{AAE21E99-95C0-41CF-A290-7D5B4737DBB5}" srcOrd="0" destOrd="0" presId="urn:microsoft.com/office/officeart/2005/8/layout/default"/>
    <dgm:cxn modelId="{F88D6974-6D0F-4013-9A68-BB6349321F75}" type="presOf" srcId="{EA591AC0-77A4-493C-A7A4-9541B20FF4AA}" destId="{C753D59E-7352-4E9A-802D-C2B462B72F55}" srcOrd="0" destOrd="0" presId="urn:microsoft.com/office/officeart/2005/8/layout/default"/>
    <dgm:cxn modelId="{8DADD077-E0BE-4B77-96F6-ED09A1FF936F}" srcId="{7B7EBDF1-479E-4948-BD80-320EDCD70941}" destId="{A8FE2DF1-86EB-4D7D-95A0-A087DA3AC68F}" srcOrd="1" destOrd="0" parTransId="{BCFB6E97-C5CD-4219-B2F2-1010C99F41A4}" sibTransId="{309CA4E4-AB57-474F-A6B8-9CB76AFDAB7B}"/>
    <dgm:cxn modelId="{7CE30D58-C787-4D4F-A91D-AEA0EE1DFD21}" srcId="{7B7EBDF1-479E-4948-BD80-320EDCD70941}" destId="{8A2811F2-4F73-476F-BEDA-BDE191B23F96}" srcOrd="5" destOrd="0" parTransId="{839387D4-9FDA-48A2-A971-1221D96F2D00}" sibTransId="{DCC94808-EB22-4517-9BED-A1508B4BEE89}"/>
    <dgm:cxn modelId="{A8FD10A1-6446-4143-9377-189CBE7E464B}" type="presOf" srcId="{7E991994-5E95-4659-800F-011C6209155A}" destId="{CA66C755-37A1-4B9E-B508-054E1F145BFE}" srcOrd="0" destOrd="0" presId="urn:microsoft.com/office/officeart/2005/8/layout/default"/>
    <dgm:cxn modelId="{A04082A4-87B6-46E5-B08A-5DD53EEE5553}" type="presOf" srcId="{4CBD011B-8091-46AB-8C59-58F8F790F3BF}" destId="{26DA8603-9E6D-468C-8FCC-E63EFA7D2FE1}" srcOrd="0" destOrd="0" presId="urn:microsoft.com/office/officeart/2005/8/layout/default"/>
    <dgm:cxn modelId="{760AB5A6-CBE2-4352-9132-BF99C5C2CF93}" srcId="{7B7EBDF1-479E-4948-BD80-320EDCD70941}" destId="{94B19BD5-403D-46FC-9D3E-6F455D6C5B3D}" srcOrd="2" destOrd="0" parTransId="{22A06C3D-B580-4398-A1EF-19201C58E4BD}" sibTransId="{0255AF60-EEF3-4034-8415-9EB3C8D4E5CA}"/>
    <dgm:cxn modelId="{7D49F8AA-556D-4715-B9DE-1E57E087675D}" srcId="{7B7EBDF1-479E-4948-BD80-320EDCD70941}" destId="{4CBD011B-8091-46AB-8C59-58F8F790F3BF}" srcOrd="7" destOrd="0" parTransId="{EDE65068-7C6F-487F-A112-93D28E1787B6}" sibTransId="{8C94A951-B634-4EC0-9631-7AA6F11C129E}"/>
    <dgm:cxn modelId="{5B1F72D3-443F-4F1E-8442-CA7DC51B1845}" srcId="{7B7EBDF1-479E-4948-BD80-320EDCD70941}" destId="{744B9992-DA69-4B90-A95A-1E8628C8270F}" srcOrd="0" destOrd="0" parTransId="{1E24FFA6-551F-48C8-B45F-D572A25DB69F}" sibTransId="{090727D6-B589-4149-84F2-1017D255F8DB}"/>
    <dgm:cxn modelId="{48439BE2-B7A4-4D5E-9334-7B48A3E300AD}" type="presOf" srcId="{94B19BD5-403D-46FC-9D3E-6F455D6C5B3D}" destId="{3D250F5F-87E7-4C81-9749-BDC9DDE2C79C}" srcOrd="0" destOrd="0" presId="urn:microsoft.com/office/officeart/2005/8/layout/default"/>
    <dgm:cxn modelId="{B298F5EC-6DF5-42C5-851A-CAD069C4F277}" type="presOf" srcId="{25DDBBB3-E1DF-47E2-90DB-304272DF3169}" destId="{5CE13CA0-23D1-4ED1-8444-E9CA1C1FD015}" srcOrd="0" destOrd="0" presId="urn:microsoft.com/office/officeart/2005/8/layout/default"/>
    <dgm:cxn modelId="{5BBF34EF-832A-4EEC-A1CB-11798F31B4B8}" type="presParOf" srcId="{C8FFA1E1-FB84-40E1-87D3-E06AD74E19E0}" destId="{AAE21E99-95C0-41CF-A290-7D5B4737DBB5}" srcOrd="0" destOrd="0" presId="urn:microsoft.com/office/officeart/2005/8/layout/default"/>
    <dgm:cxn modelId="{334818F9-D109-4285-A2CB-A03CCE0DBD20}" type="presParOf" srcId="{C8FFA1E1-FB84-40E1-87D3-E06AD74E19E0}" destId="{0BA720B0-7272-4456-A0CB-9FA4B7E8221E}" srcOrd="1" destOrd="0" presId="urn:microsoft.com/office/officeart/2005/8/layout/default"/>
    <dgm:cxn modelId="{9D4D8B6B-0831-4814-9F7A-BB544FEFB6C5}" type="presParOf" srcId="{C8FFA1E1-FB84-40E1-87D3-E06AD74E19E0}" destId="{0CA13188-DCB9-4FF6-BD36-CDEB2DDBCD05}" srcOrd="2" destOrd="0" presId="urn:microsoft.com/office/officeart/2005/8/layout/default"/>
    <dgm:cxn modelId="{3CCC86AB-9595-452E-B4C4-E55BC0C1C29C}" type="presParOf" srcId="{C8FFA1E1-FB84-40E1-87D3-E06AD74E19E0}" destId="{277602F3-3C2A-4498-8370-AC911987A3ED}" srcOrd="3" destOrd="0" presId="urn:microsoft.com/office/officeart/2005/8/layout/default"/>
    <dgm:cxn modelId="{E6919656-9C20-4700-A2CA-2FC00DAC3F6F}" type="presParOf" srcId="{C8FFA1E1-FB84-40E1-87D3-E06AD74E19E0}" destId="{3D250F5F-87E7-4C81-9749-BDC9DDE2C79C}" srcOrd="4" destOrd="0" presId="urn:microsoft.com/office/officeart/2005/8/layout/default"/>
    <dgm:cxn modelId="{BC3A085C-3912-4F7A-AACB-ADD5FB26B384}" type="presParOf" srcId="{C8FFA1E1-FB84-40E1-87D3-E06AD74E19E0}" destId="{7859BB01-2E0D-4DA1-A7B3-61CC3709C66C}" srcOrd="5" destOrd="0" presId="urn:microsoft.com/office/officeart/2005/8/layout/default"/>
    <dgm:cxn modelId="{A435A411-1DB0-4EF3-B2EE-060DD0B4DF53}" type="presParOf" srcId="{C8FFA1E1-FB84-40E1-87D3-E06AD74E19E0}" destId="{CA66C755-37A1-4B9E-B508-054E1F145BFE}" srcOrd="6" destOrd="0" presId="urn:microsoft.com/office/officeart/2005/8/layout/default"/>
    <dgm:cxn modelId="{35EC841B-B456-440F-A225-6C657FCC3FE9}" type="presParOf" srcId="{C8FFA1E1-FB84-40E1-87D3-E06AD74E19E0}" destId="{A20CEEE6-0448-42D7-9828-B562A5E85021}" srcOrd="7" destOrd="0" presId="urn:microsoft.com/office/officeart/2005/8/layout/default"/>
    <dgm:cxn modelId="{712DFE02-8A49-446F-BEF3-946A023306BD}" type="presParOf" srcId="{C8FFA1E1-FB84-40E1-87D3-E06AD74E19E0}" destId="{C753D59E-7352-4E9A-802D-C2B462B72F55}" srcOrd="8" destOrd="0" presId="urn:microsoft.com/office/officeart/2005/8/layout/default"/>
    <dgm:cxn modelId="{DCBE2BB4-0659-4D7F-A126-433EE34603AD}" type="presParOf" srcId="{C8FFA1E1-FB84-40E1-87D3-E06AD74E19E0}" destId="{8EA7AF69-8A93-4A87-AB32-7EE56B07B11C}" srcOrd="9" destOrd="0" presId="urn:microsoft.com/office/officeart/2005/8/layout/default"/>
    <dgm:cxn modelId="{E41DA311-BBC3-43FC-BAE2-C40E0317E8EF}" type="presParOf" srcId="{C8FFA1E1-FB84-40E1-87D3-E06AD74E19E0}" destId="{8BB6AC24-7A72-408E-B8B1-74DA7AA42131}" srcOrd="10" destOrd="0" presId="urn:microsoft.com/office/officeart/2005/8/layout/default"/>
    <dgm:cxn modelId="{06FBF21C-74DD-4DAA-B447-67E3A6FA52C1}" type="presParOf" srcId="{C8FFA1E1-FB84-40E1-87D3-E06AD74E19E0}" destId="{4222EE29-B936-4CFA-95B3-D86AD7186C94}" srcOrd="11" destOrd="0" presId="urn:microsoft.com/office/officeart/2005/8/layout/default"/>
    <dgm:cxn modelId="{12E371D6-3859-416D-823B-7B986F4BF51C}" type="presParOf" srcId="{C8FFA1E1-FB84-40E1-87D3-E06AD74E19E0}" destId="{5CE13CA0-23D1-4ED1-8444-E9CA1C1FD015}" srcOrd="12" destOrd="0" presId="urn:microsoft.com/office/officeart/2005/8/layout/default"/>
    <dgm:cxn modelId="{FADAD9C2-814D-4366-AA80-2E17F03E9DBD}" type="presParOf" srcId="{C8FFA1E1-FB84-40E1-87D3-E06AD74E19E0}" destId="{3E63E4A3-DEAA-4613-B52A-ADEDEB2A05D5}" srcOrd="13" destOrd="0" presId="urn:microsoft.com/office/officeart/2005/8/layout/default"/>
    <dgm:cxn modelId="{8D2678D9-68DA-49D2-B115-E96EC15BD053}" type="presParOf" srcId="{C8FFA1E1-FB84-40E1-87D3-E06AD74E19E0}" destId="{26DA8603-9E6D-468C-8FCC-E63EFA7D2FE1}"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CBA35E-13C3-4630-80E7-B3290270E9B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0D781F94-FE8E-455F-932C-EC1A186496F0}">
      <dgm:prSet/>
      <dgm:spPr>
        <a:solidFill>
          <a:schemeClr val="accent5">
            <a:lumMod val="60000"/>
            <a:lumOff val="40000"/>
          </a:schemeClr>
        </a:solidFill>
      </dgm:spPr>
      <dgm:t>
        <a:bodyPr/>
        <a:lstStyle/>
        <a:p>
          <a:r>
            <a:rPr lang="en-IN">
              <a:solidFill>
                <a:schemeClr val="tx1"/>
              </a:solidFill>
            </a:rPr>
            <a:t>Java</a:t>
          </a:r>
          <a:endParaRPr lang="en-US">
            <a:solidFill>
              <a:schemeClr val="tx1"/>
            </a:solidFill>
          </a:endParaRPr>
        </a:p>
      </dgm:t>
    </dgm:pt>
    <dgm:pt modelId="{C41B6B7C-7387-4DEE-B6E0-6F3A20B27DDB}" type="parTrans" cxnId="{246DF23E-AF3E-4E8B-BFDF-6A00550433F9}">
      <dgm:prSet/>
      <dgm:spPr/>
      <dgm:t>
        <a:bodyPr/>
        <a:lstStyle/>
        <a:p>
          <a:endParaRPr lang="en-US"/>
        </a:p>
      </dgm:t>
    </dgm:pt>
    <dgm:pt modelId="{9DF74D06-8B9F-4DA0-B332-745EBAF4417E}" type="sibTrans" cxnId="{246DF23E-AF3E-4E8B-BFDF-6A00550433F9}">
      <dgm:prSet/>
      <dgm:spPr/>
      <dgm:t>
        <a:bodyPr/>
        <a:lstStyle/>
        <a:p>
          <a:endParaRPr lang="en-US"/>
        </a:p>
      </dgm:t>
    </dgm:pt>
    <dgm:pt modelId="{CA92F370-70A2-4BE6-ACCE-B3A7B78CA4AA}">
      <dgm:prSet/>
      <dgm:spPr>
        <a:solidFill>
          <a:schemeClr val="accent4">
            <a:lumMod val="60000"/>
            <a:lumOff val="40000"/>
          </a:schemeClr>
        </a:solidFill>
      </dgm:spPr>
      <dgm:t>
        <a:bodyPr/>
        <a:lstStyle/>
        <a:p>
          <a:r>
            <a:rPr lang="en-IN" dirty="0">
              <a:solidFill>
                <a:schemeClr val="tx1"/>
              </a:solidFill>
            </a:rPr>
            <a:t>Spring(Back-End)</a:t>
          </a:r>
          <a:endParaRPr lang="en-US" dirty="0">
            <a:solidFill>
              <a:schemeClr val="tx1"/>
            </a:solidFill>
          </a:endParaRPr>
        </a:p>
      </dgm:t>
    </dgm:pt>
    <dgm:pt modelId="{FEF22C09-4C08-4E60-BE23-7A856BF9588A}" type="parTrans" cxnId="{5D69BD48-06F3-4547-9D77-572F21098AA1}">
      <dgm:prSet/>
      <dgm:spPr/>
      <dgm:t>
        <a:bodyPr/>
        <a:lstStyle/>
        <a:p>
          <a:endParaRPr lang="en-US"/>
        </a:p>
      </dgm:t>
    </dgm:pt>
    <dgm:pt modelId="{0F561356-385D-4A3A-902C-51385BE18C98}" type="sibTrans" cxnId="{5D69BD48-06F3-4547-9D77-572F21098AA1}">
      <dgm:prSet/>
      <dgm:spPr/>
      <dgm:t>
        <a:bodyPr/>
        <a:lstStyle/>
        <a:p>
          <a:endParaRPr lang="en-US"/>
        </a:p>
      </dgm:t>
    </dgm:pt>
    <dgm:pt modelId="{9CB254EB-5C69-4628-8CC3-E63084AD5CA6}">
      <dgm:prSet/>
      <dgm:spPr>
        <a:solidFill>
          <a:schemeClr val="accent3">
            <a:lumMod val="60000"/>
            <a:lumOff val="40000"/>
          </a:schemeClr>
        </a:solidFill>
      </dgm:spPr>
      <dgm:t>
        <a:bodyPr/>
        <a:lstStyle/>
        <a:p>
          <a:r>
            <a:rPr lang="en-IN" dirty="0">
              <a:solidFill>
                <a:schemeClr val="tx1"/>
              </a:solidFill>
            </a:rPr>
            <a:t>HTML, CSS, </a:t>
          </a:r>
          <a:r>
            <a:rPr lang="en-IN" dirty="0" err="1">
              <a:solidFill>
                <a:schemeClr val="tx1"/>
              </a:solidFill>
            </a:rPr>
            <a:t>JavaScript,JSON</a:t>
          </a:r>
          <a:r>
            <a:rPr lang="en-IN" dirty="0">
              <a:solidFill>
                <a:schemeClr val="tx1"/>
              </a:solidFill>
            </a:rPr>
            <a:t> (Front-End)</a:t>
          </a:r>
          <a:endParaRPr lang="en-US" dirty="0">
            <a:solidFill>
              <a:schemeClr val="tx1"/>
            </a:solidFill>
          </a:endParaRPr>
        </a:p>
      </dgm:t>
    </dgm:pt>
    <dgm:pt modelId="{7F209AF1-A204-4738-B690-601BD15AC57F}" type="parTrans" cxnId="{0BEBDF12-36C2-42CD-AE98-D56AC3769D7C}">
      <dgm:prSet/>
      <dgm:spPr/>
      <dgm:t>
        <a:bodyPr/>
        <a:lstStyle/>
        <a:p>
          <a:endParaRPr lang="en-US"/>
        </a:p>
      </dgm:t>
    </dgm:pt>
    <dgm:pt modelId="{8EC83358-1D1A-4E5C-9E0F-76DF9D9A2EC4}" type="sibTrans" cxnId="{0BEBDF12-36C2-42CD-AE98-D56AC3769D7C}">
      <dgm:prSet/>
      <dgm:spPr/>
      <dgm:t>
        <a:bodyPr/>
        <a:lstStyle/>
        <a:p>
          <a:endParaRPr lang="en-US"/>
        </a:p>
      </dgm:t>
    </dgm:pt>
    <dgm:pt modelId="{4E494D7A-7D81-4C67-8600-9AE6E21E52D5}">
      <dgm:prSet/>
      <dgm:spPr>
        <a:solidFill>
          <a:schemeClr val="accent2">
            <a:lumMod val="60000"/>
            <a:lumOff val="40000"/>
          </a:schemeClr>
        </a:solidFill>
      </dgm:spPr>
      <dgm:t>
        <a:bodyPr/>
        <a:lstStyle/>
        <a:p>
          <a:r>
            <a:rPr lang="en-IN" dirty="0">
              <a:solidFill>
                <a:schemeClr val="tx1"/>
              </a:solidFill>
            </a:rPr>
            <a:t>MySQL(database)</a:t>
          </a:r>
          <a:endParaRPr lang="en-US" dirty="0">
            <a:solidFill>
              <a:schemeClr val="tx1"/>
            </a:solidFill>
          </a:endParaRPr>
        </a:p>
      </dgm:t>
    </dgm:pt>
    <dgm:pt modelId="{4C53CFE6-C287-492E-A27E-03B74C3343B4}" type="parTrans" cxnId="{9FF70A9E-9686-417A-828C-9E9110B92C44}">
      <dgm:prSet/>
      <dgm:spPr/>
      <dgm:t>
        <a:bodyPr/>
        <a:lstStyle/>
        <a:p>
          <a:endParaRPr lang="en-US"/>
        </a:p>
      </dgm:t>
    </dgm:pt>
    <dgm:pt modelId="{7B6A8818-BFC8-4854-B227-F311C0C384DD}" type="sibTrans" cxnId="{9FF70A9E-9686-417A-828C-9E9110B92C44}">
      <dgm:prSet/>
      <dgm:spPr/>
      <dgm:t>
        <a:bodyPr/>
        <a:lstStyle/>
        <a:p>
          <a:endParaRPr lang="en-US"/>
        </a:p>
      </dgm:t>
    </dgm:pt>
    <dgm:pt modelId="{69CE3071-FCE4-48BF-8C24-FB01ED498260}">
      <dgm:prSet/>
      <dgm:spPr>
        <a:solidFill>
          <a:schemeClr val="accent1">
            <a:lumMod val="60000"/>
            <a:lumOff val="40000"/>
          </a:schemeClr>
        </a:solidFill>
      </dgm:spPr>
      <dgm:t>
        <a:bodyPr/>
        <a:lstStyle/>
        <a:p>
          <a:r>
            <a:rPr lang="en-IN" dirty="0">
              <a:solidFill>
                <a:schemeClr val="tx1"/>
              </a:solidFill>
            </a:rPr>
            <a:t>Hibernate(ORM model) and JDBC (database connectivity)</a:t>
          </a:r>
          <a:endParaRPr lang="en-US" dirty="0">
            <a:solidFill>
              <a:schemeClr val="tx1"/>
            </a:solidFill>
          </a:endParaRPr>
        </a:p>
      </dgm:t>
    </dgm:pt>
    <dgm:pt modelId="{4BF93137-E1F3-4C64-AB15-DDF06CC5036C}" type="parTrans" cxnId="{D71DE90E-0CC2-4D4C-B9E7-B4D801611D72}">
      <dgm:prSet/>
      <dgm:spPr/>
      <dgm:t>
        <a:bodyPr/>
        <a:lstStyle/>
        <a:p>
          <a:endParaRPr lang="en-US"/>
        </a:p>
      </dgm:t>
    </dgm:pt>
    <dgm:pt modelId="{5ABD36F8-9FC9-46F0-A5DE-49F89A59972A}" type="sibTrans" cxnId="{D71DE90E-0CC2-4D4C-B9E7-B4D801611D72}">
      <dgm:prSet/>
      <dgm:spPr/>
      <dgm:t>
        <a:bodyPr/>
        <a:lstStyle/>
        <a:p>
          <a:endParaRPr lang="en-US"/>
        </a:p>
      </dgm:t>
    </dgm:pt>
    <dgm:pt modelId="{DDE0B5AB-2179-4761-9221-2E0DC9131748}">
      <dgm:prSet/>
      <dgm:spPr>
        <a:solidFill>
          <a:schemeClr val="tx2">
            <a:lumMod val="50000"/>
            <a:lumOff val="50000"/>
          </a:schemeClr>
        </a:solidFill>
      </dgm:spPr>
      <dgm:t>
        <a:bodyPr/>
        <a:lstStyle/>
        <a:p>
          <a:r>
            <a:rPr lang="en-IN" dirty="0">
              <a:solidFill>
                <a:schemeClr val="tx1"/>
              </a:solidFill>
            </a:rPr>
            <a:t>C3p0 (database thread pooling)</a:t>
          </a:r>
          <a:endParaRPr lang="en-US" dirty="0">
            <a:solidFill>
              <a:schemeClr val="tx1"/>
            </a:solidFill>
          </a:endParaRPr>
        </a:p>
      </dgm:t>
    </dgm:pt>
    <dgm:pt modelId="{5E10009E-CAF7-4D85-B6D0-DBD75D415268}" type="parTrans" cxnId="{6CE21C7A-0242-48B8-AD79-DEED120490C8}">
      <dgm:prSet/>
      <dgm:spPr/>
      <dgm:t>
        <a:bodyPr/>
        <a:lstStyle/>
        <a:p>
          <a:endParaRPr lang="en-US"/>
        </a:p>
      </dgm:t>
    </dgm:pt>
    <dgm:pt modelId="{A3BF8B6C-D799-46D0-9788-B9512BCF861C}" type="sibTrans" cxnId="{6CE21C7A-0242-48B8-AD79-DEED120490C8}">
      <dgm:prSet/>
      <dgm:spPr/>
      <dgm:t>
        <a:bodyPr/>
        <a:lstStyle/>
        <a:p>
          <a:endParaRPr lang="en-US"/>
        </a:p>
      </dgm:t>
    </dgm:pt>
    <dgm:pt modelId="{8497D083-49DE-4B40-ACD9-DAD5F214F7E7}" type="pres">
      <dgm:prSet presAssocID="{E5CBA35E-13C3-4630-80E7-B3290270E9BC}" presName="linear" presStyleCnt="0">
        <dgm:presLayoutVars>
          <dgm:animLvl val="lvl"/>
          <dgm:resizeHandles val="exact"/>
        </dgm:presLayoutVars>
      </dgm:prSet>
      <dgm:spPr/>
    </dgm:pt>
    <dgm:pt modelId="{A9760E61-ACBD-479F-971B-92461AAB121A}" type="pres">
      <dgm:prSet presAssocID="{0D781F94-FE8E-455F-932C-EC1A186496F0}" presName="parentText" presStyleLbl="node1" presStyleIdx="0" presStyleCnt="6">
        <dgm:presLayoutVars>
          <dgm:chMax val="0"/>
          <dgm:bulletEnabled val="1"/>
        </dgm:presLayoutVars>
      </dgm:prSet>
      <dgm:spPr/>
    </dgm:pt>
    <dgm:pt modelId="{F2FF50F8-4068-4111-B413-E332C57DA312}" type="pres">
      <dgm:prSet presAssocID="{9DF74D06-8B9F-4DA0-B332-745EBAF4417E}" presName="spacer" presStyleCnt="0"/>
      <dgm:spPr/>
    </dgm:pt>
    <dgm:pt modelId="{76D1883C-B79D-49F0-A617-D2589E020FA7}" type="pres">
      <dgm:prSet presAssocID="{CA92F370-70A2-4BE6-ACCE-B3A7B78CA4AA}" presName="parentText" presStyleLbl="node1" presStyleIdx="1" presStyleCnt="6">
        <dgm:presLayoutVars>
          <dgm:chMax val="0"/>
          <dgm:bulletEnabled val="1"/>
        </dgm:presLayoutVars>
      </dgm:prSet>
      <dgm:spPr/>
    </dgm:pt>
    <dgm:pt modelId="{680E8793-5AF2-4042-B541-673158DAF761}" type="pres">
      <dgm:prSet presAssocID="{0F561356-385D-4A3A-902C-51385BE18C98}" presName="spacer" presStyleCnt="0"/>
      <dgm:spPr/>
    </dgm:pt>
    <dgm:pt modelId="{EA71B65F-2C70-45EA-A9EE-3D1F7CC4D6F7}" type="pres">
      <dgm:prSet presAssocID="{9CB254EB-5C69-4628-8CC3-E63084AD5CA6}" presName="parentText" presStyleLbl="node1" presStyleIdx="2" presStyleCnt="6">
        <dgm:presLayoutVars>
          <dgm:chMax val="0"/>
          <dgm:bulletEnabled val="1"/>
        </dgm:presLayoutVars>
      </dgm:prSet>
      <dgm:spPr/>
    </dgm:pt>
    <dgm:pt modelId="{5B386D16-0E62-473D-A12E-34DA9B59C549}" type="pres">
      <dgm:prSet presAssocID="{8EC83358-1D1A-4E5C-9E0F-76DF9D9A2EC4}" presName="spacer" presStyleCnt="0"/>
      <dgm:spPr/>
    </dgm:pt>
    <dgm:pt modelId="{CB8266B9-E8B3-49C2-89C4-45E51F1FE7F6}" type="pres">
      <dgm:prSet presAssocID="{4E494D7A-7D81-4C67-8600-9AE6E21E52D5}" presName="parentText" presStyleLbl="node1" presStyleIdx="3" presStyleCnt="6">
        <dgm:presLayoutVars>
          <dgm:chMax val="0"/>
          <dgm:bulletEnabled val="1"/>
        </dgm:presLayoutVars>
      </dgm:prSet>
      <dgm:spPr/>
    </dgm:pt>
    <dgm:pt modelId="{E2B99B01-C3A7-4803-B374-A366714CAE9E}" type="pres">
      <dgm:prSet presAssocID="{7B6A8818-BFC8-4854-B227-F311C0C384DD}" presName="spacer" presStyleCnt="0"/>
      <dgm:spPr/>
    </dgm:pt>
    <dgm:pt modelId="{FDBCAD93-76F4-4CDD-BA0A-E6E0B9F45AE9}" type="pres">
      <dgm:prSet presAssocID="{69CE3071-FCE4-48BF-8C24-FB01ED498260}" presName="parentText" presStyleLbl="node1" presStyleIdx="4" presStyleCnt="6">
        <dgm:presLayoutVars>
          <dgm:chMax val="0"/>
          <dgm:bulletEnabled val="1"/>
        </dgm:presLayoutVars>
      </dgm:prSet>
      <dgm:spPr/>
    </dgm:pt>
    <dgm:pt modelId="{0D271028-F47C-422F-87B2-1B74B660B1A0}" type="pres">
      <dgm:prSet presAssocID="{5ABD36F8-9FC9-46F0-A5DE-49F89A59972A}" presName="spacer" presStyleCnt="0"/>
      <dgm:spPr/>
    </dgm:pt>
    <dgm:pt modelId="{0BD3BEB8-3F5E-471B-B7BD-6BC22C3093A0}" type="pres">
      <dgm:prSet presAssocID="{DDE0B5AB-2179-4761-9221-2E0DC9131748}" presName="parentText" presStyleLbl="node1" presStyleIdx="5" presStyleCnt="6">
        <dgm:presLayoutVars>
          <dgm:chMax val="0"/>
          <dgm:bulletEnabled val="1"/>
        </dgm:presLayoutVars>
      </dgm:prSet>
      <dgm:spPr/>
    </dgm:pt>
  </dgm:ptLst>
  <dgm:cxnLst>
    <dgm:cxn modelId="{D71DE90E-0CC2-4D4C-B9E7-B4D801611D72}" srcId="{E5CBA35E-13C3-4630-80E7-B3290270E9BC}" destId="{69CE3071-FCE4-48BF-8C24-FB01ED498260}" srcOrd="4" destOrd="0" parTransId="{4BF93137-E1F3-4C64-AB15-DDF06CC5036C}" sibTransId="{5ABD36F8-9FC9-46F0-A5DE-49F89A59972A}"/>
    <dgm:cxn modelId="{0BEBDF12-36C2-42CD-AE98-D56AC3769D7C}" srcId="{E5CBA35E-13C3-4630-80E7-B3290270E9BC}" destId="{9CB254EB-5C69-4628-8CC3-E63084AD5CA6}" srcOrd="2" destOrd="0" parTransId="{7F209AF1-A204-4738-B690-601BD15AC57F}" sibTransId="{8EC83358-1D1A-4E5C-9E0F-76DF9D9A2EC4}"/>
    <dgm:cxn modelId="{A2372516-93FA-4C7E-90DF-1AF62D1295B3}" type="presOf" srcId="{CA92F370-70A2-4BE6-ACCE-B3A7B78CA4AA}" destId="{76D1883C-B79D-49F0-A617-D2589E020FA7}" srcOrd="0" destOrd="0" presId="urn:microsoft.com/office/officeart/2005/8/layout/vList2"/>
    <dgm:cxn modelId="{246DF23E-AF3E-4E8B-BFDF-6A00550433F9}" srcId="{E5CBA35E-13C3-4630-80E7-B3290270E9BC}" destId="{0D781F94-FE8E-455F-932C-EC1A186496F0}" srcOrd="0" destOrd="0" parTransId="{C41B6B7C-7387-4DEE-B6E0-6F3A20B27DDB}" sibTransId="{9DF74D06-8B9F-4DA0-B332-745EBAF4417E}"/>
    <dgm:cxn modelId="{5D69BD48-06F3-4547-9D77-572F21098AA1}" srcId="{E5CBA35E-13C3-4630-80E7-B3290270E9BC}" destId="{CA92F370-70A2-4BE6-ACCE-B3A7B78CA4AA}" srcOrd="1" destOrd="0" parTransId="{FEF22C09-4C08-4E60-BE23-7A856BF9588A}" sibTransId="{0F561356-385D-4A3A-902C-51385BE18C98}"/>
    <dgm:cxn modelId="{85B52E57-24A1-44A8-9AAF-F9B27EC9525C}" type="presOf" srcId="{9CB254EB-5C69-4628-8CC3-E63084AD5CA6}" destId="{EA71B65F-2C70-45EA-A9EE-3D1F7CC4D6F7}" srcOrd="0" destOrd="0" presId="urn:microsoft.com/office/officeart/2005/8/layout/vList2"/>
    <dgm:cxn modelId="{6CE21C7A-0242-48B8-AD79-DEED120490C8}" srcId="{E5CBA35E-13C3-4630-80E7-B3290270E9BC}" destId="{DDE0B5AB-2179-4761-9221-2E0DC9131748}" srcOrd="5" destOrd="0" parTransId="{5E10009E-CAF7-4D85-B6D0-DBD75D415268}" sibTransId="{A3BF8B6C-D799-46D0-9788-B9512BCF861C}"/>
    <dgm:cxn modelId="{8A930194-2BE3-47EF-981A-6B19454A6FA2}" type="presOf" srcId="{0D781F94-FE8E-455F-932C-EC1A186496F0}" destId="{A9760E61-ACBD-479F-971B-92461AAB121A}" srcOrd="0" destOrd="0" presId="urn:microsoft.com/office/officeart/2005/8/layout/vList2"/>
    <dgm:cxn modelId="{9FF70A9E-9686-417A-828C-9E9110B92C44}" srcId="{E5CBA35E-13C3-4630-80E7-B3290270E9BC}" destId="{4E494D7A-7D81-4C67-8600-9AE6E21E52D5}" srcOrd="3" destOrd="0" parTransId="{4C53CFE6-C287-492E-A27E-03B74C3343B4}" sibTransId="{7B6A8818-BFC8-4854-B227-F311C0C384DD}"/>
    <dgm:cxn modelId="{EC5F3EAC-7ACA-4BC1-BB2E-6B11D48DA4C6}" type="presOf" srcId="{E5CBA35E-13C3-4630-80E7-B3290270E9BC}" destId="{8497D083-49DE-4B40-ACD9-DAD5F214F7E7}" srcOrd="0" destOrd="0" presId="urn:microsoft.com/office/officeart/2005/8/layout/vList2"/>
    <dgm:cxn modelId="{A8731BDF-3365-40FF-8242-B302855EE13E}" type="presOf" srcId="{4E494D7A-7D81-4C67-8600-9AE6E21E52D5}" destId="{CB8266B9-E8B3-49C2-89C4-45E51F1FE7F6}" srcOrd="0" destOrd="0" presId="urn:microsoft.com/office/officeart/2005/8/layout/vList2"/>
    <dgm:cxn modelId="{23DBF9DF-3910-45B4-9BCB-DC83E9A3A7FA}" type="presOf" srcId="{DDE0B5AB-2179-4761-9221-2E0DC9131748}" destId="{0BD3BEB8-3F5E-471B-B7BD-6BC22C3093A0}" srcOrd="0" destOrd="0" presId="urn:microsoft.com/office/officeart/2005/8/layout/vList2"/>
    <dgm:cxn modelId="{BA6CA8EC-3899-4D05-A47E-7B18BA08FF3B}" type="presOf" srcId="{69CE3071-FCE4-48BF-8C24-FB01ED498260}" destId="{FDBCAD93-76F4-4CDD-BA0A-E6E0B9F45AE9}" srcOrd="0" destOrd="0" presId="urn:microsoft.com/office/officeart/2005/8/layout/vList2"/>
    <dgm:cxn modelId="{4995572C-4940-4B09-939E-8D24310165F6}" type="presParOf" srcId="{8497D083-49DE-4B40-ACD9-DAD5F214F7E7}" destId="{A9760E61-ACBD-479F-971B-92461AAB121A}" srcOrd="0" destOrd="0" presId="urn:microsoft.com/office/officeart/2005/8/layout/vList2"/>
    <dgm:cxn modelId="{F05F7384-0854-43C2-B57C-CF0D3FA5FC1E}" type="presParOf" srcId="{8497D083-49DE-4B40-ACD9-DAD5F214F7E7}" destId="{F2FF50F8-4068-4111-B413-E332C57DA312}" srcOrd="1" destOrd="0" presId="urn:microsoft.com/office/officeart/2005/8/layout/vList2"/>
    <dgm:cxn modelId="{E9BCAB88-89A1-4E85-B0E7-802E1B172F3F}" type="presParOf" srcId="{8497D083-49DE-4B40-ACD9-DAD5F214F7E7}" destId="{76D1883C-B79D-49F0-A617-D2589E020FA7}" srcOrd="2" destOrd="0" presId="urn:microsoft.com/office/officeart/2005/8/layout/vList2"/>
    <dgm:cxn modelId="{CD636E90-087F-452F-A3C0-4BDDB9DEAEFF}" type="presParOf" srcId="{8497D083-49DE-4B40-ACD9-DAD5F214F7E7}" destId="{680E8793-5AF2-4042-B541-673158DAF761}" srcOrd="3" destOrd="0" presId="urn:microsoft.com/office/officeart/2005/8/layout/vList2"/>
    <dgm:cxn modelId="{432B5EAD-5107-4266-A4E0-E0A17879A031}" type="presParOf" srcId="{8497D083-49DE-4B40-ACD9-DAD5F214F7E7}" destId="{EA71B65F-2C70-45EA-A9EE-3D1F7CC4D6F7}" srcOrd="4" destOrd="0" presId="urn:microsoft.com/office/officeart/2005/8/layout/vList2"/>
    <dgm:cxn modelId="{CD1C603D-D5E9-4D20-AF91-EBFAC1B3F465}" type="presParOf" srcId="{8497D083-49DE-4B40-ACD9-DAD5F214F7E7}" destId="{5B386D16-0E62-473D-A12E-34DA9B59C549}" srcOrd="5" destOrd="0" presId="urn:microsoft.com/office/officeart/2005/8/layout/vList2"/>
    <dgm:cxn modelId="{AE34735C-3FE0-4B5E-966A-70DF81DC022E}" type="presParOf" srcId="{8497D083-49DE-4B40-ACD9-DAD5F214F7E7}" destId="{CB8266B9-E8B3-49C2-89C4-45E51F1FE7F6}" srcOrd="6" destOrd="0" presId="urn:microsoft.com/office/officeart/2005/8/layout/vList2"/>
    <dgm:cxn modelId="{69B429EA-33A3-4B15-855F-EFB3CE9A1581}" type="presParOf" srcId="{8497D083-49DE-4B40-ACD9-DAD5F214F7E7}" destId="{E2B99B01-C3A7-4803-B374-A366714CAE9E}" srcOrd="7" destOrd="0" presId="urn:microsoft.com/office/officeart/2005/8/layout/vList2"/>
    <dgm:cxn modelId="{EE47015A-FC2E-441A-BE08-F014188BDB82}" type="presParOf" srcId="{8497D083-49DE-4B40-ACD9-DAD5F214F7E7}" destId="{FDBCAD93-76F4-4CDD-BA0A-E6E0B9F45AE9}" srcOrd="8" destOrd="0" presId="urn:microsoft.com/office/officeart/2005/8/layout/vList2"/>
    <dgm:cxn modelId="{F37A03C9-A9B3-4E4E-90E7-4804D7B18EFC}" type="presParOf" srcId="{8497D083-49DE-4B40-ACD9-DAD5F214F7E7}" destId="{0D271028-F47C-422F-87B2-1B74B660B1A0}" srcOrd="9" destOrd="0" presId="urn:microsoft.com/office/officeart/2005/8/layout/vList2"/>
    <dgm:cxn modelId="{8F6A461A-8429-49D1-B3EF-623BBD08D7B4}" type="presParOf" srcId="{8497D083-49DE-4B40-ACD9-DAD5F214F7E7}" destId="{0BD3BEB8-3F5E-471B-B7BD-6BC22C3093A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1822C-E4FA-41E8-AF6A-B57EF45A845C}">
      <dsp:nvSpPr>
        <dsp:cNvPr id="0" name=""/>
        <dsp:cNvSpPr/>
      </dsp:nvSpPr>
      <dsp:spPr>
        <a:xfrm>
          <a:off x="0" y="467"/>
          <a:ext cx="506583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CB8B77-5EBE-44BB-B89D-371ADCD1708A}">
      <dsp:nvSpPr>
        <dsp:cNvPr id="0" name=""/>
        <dsp:cNvSpPr/>
      </dsp:nvSpPr>
      <dsp:spPr>
        <a:xfrm>
          <a:off x="0" y="467"/>
          <a:ext cx="5065833" cy="54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dirty="0"/>
            <a:t>Guided By – Mr. Manoj </a:t>
          </a:r>
          <a:r>
            <a:rPr lang="en-IN" sz="2600" kern="1200" dirty="0" err="1"/>
            <a:t>Pawaiya</a:t>
          </a:r>
          <a:r>
            <a:rPr lang="en-IN" sz="2600" kern="1200" dirty="0"/>
            <a:t> Sir</a:t>
          </a:r>
          <a:endParaRPr lang="en-US" sz="2600" kern="1200" dirty="0"/>
        </a:p>
      </dsp:txBody>
      <dsp:txXfrm>
        <a:off x="0" y="467"/>
        <a:ext cx="5065833" cy="547536"/>
      </dsp:txXfrm>
    </dsp:sp>
    <dsp:sp modelId="{6D484AC5-BC74-4468-B440-3374D44F1B4E}">
      <dsp:nvSpPr>
        <dsp:cNvPr id="0" name=""/>
        <dsp:cNvSpPr/>
      </dsp:nvSpPr>
      <dsp:spPr>
        <a:xfrm>
          <a:off x="0" y="548004"/>
          <a:ext cx="506583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3911C3-42C7-4D8D-B32A-807A6468AD87}">
      <dsp:nvSpPr>
        <dsp:cNvPr id="0" name=""/>
        <dsp:cNvSpPr/>
      </dsp:nvSpPr>
      <dsp:spPr>
        <a:xfrm>
          <a:off x="0" y="548004"/>
          <a:ext cx="5065833" cy="54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dirty="0"/>
            <a:t>Group members:</a:t>
          </a:r>
          <a:endParaRPr lang="en-US" sz="2600" kern="1200" dirty="0"/>
        </a:p>
      </dsp:txBody>
      <dsp:txXfrm>
        <a:off x="0" y="548004"/>
        <a:ext cx="5065833" cy="547536"/>
      </dsp:txXfrm>
    </dsp:sp>
    <dsp:sp modelId="{8167EACB-9451-43B9-96CE-3CB72DF32653}">
      <dsp:nvSpPr>
        <dsp:cNvPr id="0" name=""/>
        <dsp:cNvSpPr/>
      </dsp:nvSpPr>
      <dsp:spPr>
        <a:xfrm>
          <a:off x="0" y="1095541"/>
          <a:ext cx="506583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B5F326-4CE6-4E59-AEC2-3B88BC63A5FC}">
      <dsp:nvSpPr>
        <dsp:cNvPr id="0" name=""/>
        <dsp:cNvSpPr/>
      </dsp:nvSpPr>
      <dsp:spPr>
        <a:xfrm>
          <a:off x="0" y="1095541"/>
          <a:ext cx="5065833" cy="54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	</a:t>
          </a:r>
          <a:r>
            <a:rPr lang="en-US" sz="2600" kern="1200" dirty="0" err="1"/>
            <a:t>Hritik</a:t>
          </a:r>
          <a:r>
            <a:rPr lang="en-US" sz="2600" kern="1200" dirty="0"/>
            <a:t> </a:t>
          </a:r>
          <a:r>
            <a:rPr lang="en-US" sz="2600" kern="1200" dirty="0" err="1"/>
            <a:t>Sahu</a:t>
          </a:r>
          <a:r>
            <a:rPr lang="en-US" sz="2600" kern="1200" dirty="0"/>
            <a:t>(18C7120)</a:t>
          </a:r>
        </a:p>
      </dsp:txBody>
      <dsp:txXfrm>
        <a:off x="0" y="1095541"/>
        <a:ext cx="5065833" cy="547536"/>
      </dsp:txXfrm>
    </dsp:sp>
    <dsp:sp modelId="{99EFCFEF-B3A3-4EB4-8198-F1AFD2B4E7A2}">
      <dsp:nvSpPr>
        <dsp:cNvPr id="0" name=""/>
        <dsp:cNvSpPr/>
      </dsp:nvSpPr>
      <dsp:spPr>
        <a:xfrm>
          <a:off x="0" y="1643078"/>
          <a:ext cx="506583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DFC266-FC91-4808-A2B6-775E78DBA8D1}">
      <dsp:nvSpPr>
        <dsp:cNvPr id="0" name=""/>
        <dsp:cNvSpPr/>
      </dsp:nvSpPr>
      <dsp:spPr>
        <a:xfrm>
          <a:off x="0" y="1643078"/>
          <a:ext cx="5065833" cy="54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	</a:t>
          </a:r>
          <a:r>
            <a:rPr lang="en-US" sz="2600" kern="1200" dirty="0" err="1"/>
            <a:t>Muskan</a:t>
          </a:r>
          <a:r>
            <a:rPr lang="en-US" sz="2600" kern="1200" dirty="0"/>
            <a:t> Sharma(18C7130)</a:t>
          </a:r>
        </a:p>
      </dsp:txBody>
      <dsp:txXfrm>
        <a:off x="0" y="1643078"/>
        <a:ext cx="5065833" cy="547536"/>
      </dsp:txXfrm>
    </dsp:sp>
    <dsp:sp modelId="{77DDECC2-949D-450D-AFA3-2372EC0353E0}">
      <dsp:nvSpPr>
        <dsp:cNvPr id="0" name=""/>
        <dsp:cNvSpPr/>
      </dsp:nvSpPr>
      <dsp:spPr>
        <a:xfrm>
          <a:off x="0" y="2190614"/>
          <a:ext cx="506583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C06E22-4D4E-48ED-8486-AE98CACFB926}">
      <dsp:nvSpPr>
        <dsp:cNvPr id="0" name=""/>
        <dsp:cNvSpPr/>
      </dsp:nvSpPr>
      <dsp:spPr>
        <a:xfrm>
          <a:off x="0" y="2190614"/>
          <a:ext cx="5065833" cy="54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	Vikalp Rusia(18C7163)</a:t>
          </a:r>
        </a:p>
      </dsp:txBody>
      <dsp:txXfrm>
        <a:off x="0" y="2190614"/>
        <a:ext cx="5065833" cy="547536"/>
      </dsp:txXfrm>
    </dsp:sp>
    <dsp:sp modelId="{5CD10DD5-3BCA-483E-9F26-2EEEF329076B}">
      <dsp:nvSpPr>
        <dsp:cNvPr id="0" name=""/>
        <dsp:cNvSpPr/>
      </dsp:nvSpPr>
      <dsp:spPr>
        <a:xfrm>
          <a:off x="0" y="2738151"/>
          <a:ext cx="506583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F1DCCE-336B-4045-9A9C-183D842EE21E}">
      <dsp:nvSpPr>
        <dsp:cNvPr id="0" name=""/>
        <dsp:cNvSpPr/>
      </dsp:nvSpPr>
      <dsp:spPr>
        <a:xfrm>
          <a:off x="0" y="2738151"/>
          <a:ext cx="5065833" cy="54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Branch - Computer Engineering</a:t>
          </a:r>
        </a:p>
      </dsp:txBody>
      <dsp:txXfrm>
        <a:off x="0" y="2738151"/>
        <a:ext cx="5065833" cy="547536"/>
      </dsp:txXfrm>
    </dsp:sp>
    <dsp:sp modelId="{B00F1556-E8D3-48EE-A6B1-2B058D8ABEC1}">
      <dsp:nvSpPr>
        <dsp:cNvPr id="0" name=""/>
        <dsp:cNvSpPr/>
      </dsp:nvSpPr>
      <dsp:spPr>
        <a:xfrm>
          <a:off x="0" y="3285688"/>
          <a:ext cx="506583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0588DB-B3CF-46E8-AE1C-2C95C3FECFB6}">
      <dsp:nvSpPr>
        <dsp:cNvPr id="0" name=""/>
        <dsp:cNvSpPr/>
      </dsp:nvSpPr>
      <dsp:spPr>
        <a:xfrm>
          <a:off x="0" y="3285688"/>
          <a:ext cx="5065833" cy="54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Section - B</a:t>
          </a:r>
        </a:p>
      </dsp:txBody>
      <dsp:txXfrm>
        <a:off x="0" y="3285688"/>
        <a:ext cx="5065833" cy="5475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E21E99-95C0-41CF-A290-7D5B4737DBB5}">
      <dsp:nvSpPr>
        <dsp:cNvPr id="0" name=""/>
        <dsp:cNvSpPr/>
      </dsp:nvSpPr>
      <dsp:spPr>
        <a:xfrm>
          <a:off x="48170" y="660"/>
          <a:ext cx="2210431" cy="1326259"/>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Introduction</a:t>
          </a:r>
          <a:endParaRPr lang="en-US" sz="3100" kern="1200"/>
        </a:p>
      </dsp:txBody>
      <dsp:txXfrm>
        <a:off x="48170" y="660"/>
        <a:ext cx="2210431" cy="1326259"/>
      </dsp:txXfrm>
    </dsp:sp>
    <dsp:sp modelId="{0CA13188-DCB9-4FF6-BD36-CDEB2DDBCD05}">
      <dsp:nvSpPr>
        <dsp:cNvPr id="0" name=""/>
        <dsp:cNvSpPr/>
      </dsp:nvSpPr>
      <dsp:spPr>
        <a:xfrm>
          <a:off x="2479645" y="660"/>
          <a:ext cx="2210431" cy="1326259"/>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Problem Domain</a:t>
          </a:r>
          <a:endParaRPr lang="en-US" sz="3100" kern="1200"/>
        </a:p>
      </dsp:txBody>
      <dsp:txXfrm>
        <a:off x="2479645" y="660"/>
        <a:ext cx="2210431" cy="1326259"/>
      </dsp:txXfrm>
    </dsp:sp>
    <dsp:sp modelId="{3D250F5F-87E7-4C81-9749-BDC9DDE2C79C}">
      <dsp:nvSpPr>
        <dsp:cNvPr id="0" name=""/>
        <dsp:cNvSpPr/>
      </dsp:nvSpPr>
      <dsp:spPr>
        <a:xfrm>
          <a:off x="4911120" y="660"/>
          <a:ext cx="2210431" cy="1326259"/>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Literature Survey</a:t>
          </a:r>
          <a:endParaRPr lang="en-US" sz="3100" kern="1200"/>
        </a:p>
      </dsp:txBody>
      <dsp:txXfrm>
        <a:off x="4911120" y="660"/>
        <a:ext cx="2210431" cy="1326259"/>
      </dsp:txXfrm>
    </dsp:sp>
    <dsp:sp modelId="{CA66C755-37A1-4B9E-B508-054E1F145BFE}">
      <dsp:nvSpPr>
        <dsp:cNvPr id="0" name=""/>
        <dsp:cNvSpPr/>
      </dsp:nvSpPr>
      <dsp:spPr>
        <a:xfrm>
          <a:off x="7342595" y="660"/>
          <a:ext cx="2210431" cy="1326259"/>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Solution Domain</a:t>
          </a:r>
          <a:endParaRPr lang="en-US" sz="3100" kern="1200"/>
        </a:p>
      </dsp:txBody>
      <dsp:txXfrm>
        <a:off x="7342595" y="660"/>
        <a:ext cx="2210431" cy="1326259"/>
      </dsp:txXfrm>
    </dsp:sp>
    <dsp:sp modelId="{C753D59E-7352-4E9A-802D-C2B462B72F55}">
      <dsp:nvSpPr>
        <dsp:cNvPr id="0" name=""/>
        <dsp:cNvSpPr/>
      </dsp:nvSpPr>
      <dsp:spPr>
        <a:xfrm>
          <a:off x="48170" y="1547963"/>
          <a:ext cx="2210431" cy="1326259"/>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Technology Stack</a:t>
          </a:r>
          <a:endParaRPr lang="en-US" sz="3100" kern="1200"/>
        </a:p>
      </dsp:txBody>
      <dsp:txXfrm>
        <a:off x="48170" y="1547963"/>
        <a:ext cx="2210431" cy="1326259"/>
      </dsp:txXfrm>
    </dsp:sp>
    <dsp:sp modelId="{8BB6AC24-7A72-408E-B8B1-74DA7AA42131}">
      <dsp:nvSpPr>
        <dsp:cNvPr id="0" name=""/>
        <dsp:cNvSpPr/>
      </dsp:nvSpPr>
      <dsp:spPr>
        <a:xfrm>
          <a:off x="2479645" y="1547963"/>
          <a:ext cx="2210431" cy="1326259"/>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Use case Diagram</a:t>
          </a:r>
          <a:endParaRPr lang="en-US" sz="3100" kern="1200"/>
        </a:p>
      </dsp:txBody>
      <dsp:txXfrm>
        <a:off x="2479645" y="1547963"/>
        <a:ext cx="2210431" cy="1326259"/>
      </dsp:txXfrm>
    </dsp:sp>
    <dsp:sp modelId="{5CE13CA0-23D1-4ED1-8444-E9CA1C1FD015}">
      <dsp:nvSpPr>
        <dsp:cNvPr id="0" name=""/>
        <dsp:cNvSpPr/>
      </dsp:nvSpPr>
      <dsp:spPr>
        <a:xfrm>
          <a:off x="4911120" y="1547963"/>
          <a:ext cx="2210431" cy="1326259"/>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Database Design</a:t>
          </a:r>
          <a:endParaRPr lang="en-US" sz="3100" kern="1200"/>
        </a:p>
      </dsp:txBody>
      <dsp:txXfrm>
        <a:off x="4911120" y="1547963"/>
        <a:ext cx="2210431" cy="1326259"/>
      </dsp:txXfrm>
    </dsp:sp>
    <dsp:sp modelId="{26DA8603-9E6D-468C-8FCC-E63EFA7D2FE1}">
      <dsp:nvSpPr>
        <dsp:cNvPr id="0" name=""/>
        <dsp:cNvSpPr/>
      </dsp:nvSpPr>
      <dsp:spPr>
        <a:xfrm>
          <a:off x="7342595" y="1547963"/>
          <a:ext cx="2210431" cy="1326259"/>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Conclusion</a:t>
          </a:r>
          <a:endParaRPr lang="en-US" sz="3100" kern="1200"/>
        </a:p>
      </dsp:txBody>
      <dsp:txXfrm>
        <a:off x="7342595" y="1547963"/>
        <a:ext cx="2210431" cy="13262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760E61-ACBD-479F-971B-92461AAB121A}">
      <dsp:nvSpPr>
        <dsp:cNvPr id="0" name=""/>
        <dsp:cNvSpPr/>
      </dsp:nvSpPr>
      <dsp:spPr>
        <a:xfrm>
          <a:off x="0" y="738373"/>
          <a:ext cx="6111297" cy="468000"/>
        </a:xfrm>
        <a:prstGeom prst="roundRect">
          <a:avLst/>
        </a:prstGeom>
        <a:solidFill>
          <a:schemeClr val="accent5">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solidFill>
                <a:schemeClr val="tx1"/>
              </a:solidFill>
            </a:rPr>
            <a:t>Java</a:t>
          </a:r>
          <a:endParaRPr lang="en-US" sz="2000" kern="1200">
            <a:solidFill>
              <a:schemeClr val="tx1"/>
            </a:solidFill>
          </a:endParaRPr>
        </a:p>
      </dsp:txBody>
      <dsp:txXfrm>
        <a:off x="22846" y="761219"/>
        <a:ext cx="6065605" cy="422308"/>
      </dsp:txXfrm>
    </dsp:sp>
    <dsp:sp modelId="{76D1883C-B79D-49F0-A617-D2589E020FA7}">
      <dsp:nvSpPr>
        <dsp:cNvPr id="0" name=""/>
        <dsp:cNvSpPr/>
      </dsp:nvSpPr>
      <dsp:spPr>
        <a:xfrm>
          <a:off x="0" y="1263973"/>
          <a:ext cx="6111297" cy="468000"/>
        </a:xfrm>
        <a:prstGeom prst="roundRect">
          <a:avLst/>
        </a:prstGeom>
        <a:solidFill>
          <a:schemeClr val="accent4">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rPr>
            <a:t>Spring(Back-End)</a:t>
          </a:r>
          <a:endParaRPr lang="en-US" sz="2000" kern="1200" dirty="0">
            <a:solidFill>
              <a:schemeClr val="tx1"/>
            </a:solidFill>
          </a:endParaRPr>
        </a:p>
      </dsp:txBody>
      <dsp:txXfrm>
        <a:off x="22846" y="1286819"/>
        <a:ext cx="6065605" cy="422308"/>
      </dsp:txXfrm>
    </dsp:sp>
    <dsp:sp modelId="{EA71B65F-2C70-45EA-A9EE-3D1F7CC4D6F7}">
      <dsp:nvSpPr>
        <dsp:cNvPr id="0" name=""/>
        <dsp:cNvSpPr/>
      </dsp:nvSpPr>
      <dsp:spPr>
        <a:xfrm>
          <a:off x="0" y="1789573"/>
          <a:ext cx="6111297" cy="468000"/>
        </a:xfrm>
        <a:prstGeom prst="roundRect">
          <a:avLst/>
        </a:prstGeom>
        <a:solidFill>
          <a:schemeClr val="accent3">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rPr>
            <a:t>HTML, CSS, </a:t>
          </a:r>
          <a:r>
            <a:rPr lang="en-IN" sz="2000" kern="1200" dirty="0" err="1">
              <a:solidFill>
                <a:schemeClr val="tx1"/>
              </a:solidFill>
            </a:rPr>
            <a:t>JavaScript,JSON</a:t>
          </a:r>
          <a:r>
            <a:rPr lang="en-IN" sz="2000" kern="1200" dirty="0">
              <a:solidFill>
                <a:schemeClr val="tx1"/>
              </a:solidFill>
            </a:rPr>
            <a:t> (Front-End)</a:t>
          </a:r>
          <a:endParaRPr lang="en-US" sz="2000" kern="1200" dirty="0">
            <a:solidFill>
              <a:schemeClr val="tx1"/>
            </a:solidFill>
          </a:endParaRPr>
        </a:p>
      </dsp:txBody>
      <dsp:txXfrm>
        <a:off x="22846" y="1812419"/>
        <a:ext cx="6065605" cy="422308"/>
      </dsp:txXfrm>
    </dsp:sp>
    <dsp:sp modelId="{CB8266B9-E8B3-49C2-89C4-45E51F1FE7F6}">
      <dsp:nvSpPr>
        <dsp:cNvPr id="0" name=""/>
        <dsp:cNvSpPr/>
      </dsp:nvSpPr>
      <dsp:spPr>
        <a:xfrm>
          <a:off x="0" y="2315173"/>
          <a:ext cx="6111297" cy="468000"/>
        </a:xfrm>
        <a:prstGeom prst="roundRect">
          <a:avLst/>
        </a:prstGeom>
        <a:solidFill>
          <a:schemeClr val="accent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rPr>
            <a:t>MySQL(database)</a:t>
          </a:r>
          <a:endParaRPr lang="en-US" sz="2000" kern="1200" dirty="0">
            <a:solidFill>
              <a:schemeClr val="tx1"/>
            </a:solidFill>
          </a:endParaRPr>
        </a:p>
      </dsp:txBody>
      <dsp:txXfrm>
        <a:off x="22846" y="2338019"/>
        <a:ext cx="6065605" cy="422308"/>
      </dsp:txXfrm>
    </dsp:sp>
    <dsp:sp modelId="{FDBCAD93-76F4-4CDD-BA0A-E6E0B9F45AE9}">
      <dsp:nvSpPr>
        <dsp:cNvPr id="0" name=""/>
        <dsp:cNvSpPr/>
      </dsp:nvSpPr>
      <dsp:spPr>
        <a:xfrm>
          <a:off x="0" y="2840773"/>
          <a:ext cx="6111297" cy="468000"/>
        </a:xfrm>
        <a:prstGeom prst="roundRect">
          <a:avLst/>
        </a:prstGeom>
        <a:solidFill>
          <a:schemeClr val="accent1">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rPr>
            <a:t>Hibernate(ORM model) and JDBC (database connectivity)</a:t>
          </a:r>
          <a:endParaRPr lang="en-US" sz="2000" kern="1200" dirty="0">
            <a:solidFill>
              <a:schemeClr val="tx1"/>
            </a:solidFill>
          </a:endParaRPr>
        </a:p>
      </dsp:txBody>
      <dsp:txXfrm>
        <a:off x="22846" y="2863619"/>
        <a:ext cx="6065605" cy="422308"/>
      </dsp:txXfrm>
    </dsp:sp>
    <dsp:sp modelId="{0BD3BEB8-3F5E-471B-B7BD-6BC22C3093A0}">
      <dsp:nvSpPr>
        <dsp:cNvPr id="0" name=""/>
        <dsp:cNvSpPr/>
      </dsp:nvSpPr>
      <dsp:spPr>
        <a:xfrm>
          <a:off x="0" y="3366373"/>
          <a:ext cx="6111297" cy="468000"/>
        </a:xfrm>
        <a:prstGeom prst="roundRect">
          <a:avLst/>
        </a:prstGeom>
        <a:solidFill>
          <a:schemeClr val="tx2">
            <a:lumMod val="50000"/>
            <a:lumOff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rPr>
            <a:t>C3p0 (database thread pooling)</a:t>
          </a:r>
          <a:endParaRPr lang="en-US" sz="2000" kern="1200" dirty="0">
            <a:solidFill>
              <a:schemeClr val="tx1"/>
            </a:solidFill>
          </a:endParaRPr>
        </a:p>
      </dsp:txBody>
      <dsp:txXfrm>
        <a:off x="22846" y="3389219"/>
        <a:ext cx="6065605" cy="42230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741D12-1BA0-4D16-B253-39E4DA7AD69F}" type="datetimeFigureOut">
              <a:rPr lang="en-US" smtClean="0"/>
              <a:t>12/14/2021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910782-FDC2-4F7C-A018-7A502E5089C7}" type="slidenum">
              <a:rPr lang="en-US" smtClean="0"/>
              <a:t>‹#›</a:t>
            </a:fld>
            <a:endParaRPr lang="en-US"/>
          </a:p>
        </p:txBody>
      </p:sp>
    </p:spTree>
    <p:extLst>
      <p:ext uri="{BB962C8B-B14F-4D97-AF65-F5344CB8AC3E}">
        <p14:creationId xmlns:p14="http://schemas.microsoft.com/office/powerpoint/2010/main" val="1944837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0E036-A0EF-40EA-AC2B-818A5F8CFC1C}" type="datetimeFigureOut">
              <a:rPr lang="en-US" smtClean="0"/>
              <a:t>12/14/2021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36D52-512B-47DE-BC94-6C88A56CE986}" type="slidenum">
              <a:rPr lang="en-US" smtClean="0"/>
              <a:t>‹#›</a:t>
            </a:fld>
            <a:endParaRPr lang="en-US"/>
          </a:p>
        </p:txBody>
      </p:sp>
    </p:spTree>
    <p:extLst>
      <p:ext uri="{BB962C8B-B14F-4D97-AF65-F5344CB8AC3E}">
        <p14:creationId xmlns:p14="http://schemas.microsoft.com/office/powerpoint/2010/main" val="134099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A08AD9C-B2AB-4742-B9D5-88A1B5443D17}" type="datetime1">
              <a:rPr lang="en-US" smtClean="0"/>
              <a:t>12/14/2021</a:t>
            </a:fld>
            <a:endParaRPr lang="en-US"/>
          </a:p>
        </p:txBody>
      </p:sp>
      <p:sp>
        <p:nvSpPr>
          <p:cNvPr id="5" name="Footer Placeholder 4"/>
          <p:cNvSpPr>
            <a:spLocks noGrp="1"/>
          </p:cNvSpPr>
          <p:nvPr>
            <p:ph type="ftr" sz="quarter" idx="11"/>
          </p:nvPr>
        </p:nvSpPr>
        <p:spPr>
          <a:xfrm>
            <a:off x="2692397" y="5037663"/>
            <a:ext cx="5214635" cy="279400"/>
          </a:xfrm>
        </p:spPr>
        <p:txBody>
          <a:bodyPr/>
          <a:lstStyle/>
          <a:p>
            <a:r>
              <a:rPr lang="en-US"/>
              <a:t>Add a footer</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C62155A9-2BEA-4E1A-A809-3AB570F0F126}"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13" name="Group 12">
            <a:extLst>
              <a:ext uri="{FF2B5EF4-FFF2-40B4-BE49-F238E27FC236}">
                <a16:creationId xmlns:a16="http://schemas.microsoft.com/office/drawing/2014/main" id="{B8468F49-F183-4279-8749-7F2A64B0B186}"/>
              </a:ext>
            </a:extLst>
          </p:cNvPr>
          <p:cNvGrpSpPr/>
          <p:nvPr userDrawn="1"/>
        </p:nvGrpSpPr>
        <p:grpSpPr bwMode="ltGray">
          <a:xfrm>
            <a:off x="0" y="0"/>
            <a:ext cx="12192000" cy="6858000"/>
            <a:chOff x="0" y="0"/>
            <a:chExt cx="12192000" cy="6858000"/>
          </a:xfrm>
        </p:grpSpPr>
        <p:sp>
          <p:nvSpPr>
            <p:cNvPr id="14" name="Rectangle 13">
              <a:extLst>
                <a:ext uri="{FF2B5EF4-FFF2-40B4-BE49-F238E27FC236}">
                  <a16:creationId xmlns:a16="http://schemas.microsoft.com/office/drawing/2014/main" id="{16D8BD1F-4423-45CB-B880-EE0A56B7BD20}"/>
                </a:ext>
              </a:extLst>
            </p:cNvPr>
            <p:cNvSpPr/>
            <p:nvPr/>
          </p:nvSpPr>
          <p:spPr bwMode="ltGray">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2">
              <a:extLst>
                <a:ext uri="{FF2B5EF4-FFF2-40B4-BE49-F238E27FC236}">
                  <a16:creationId xmlns:a16="http://schemas.microsoft.com/office/drawing/2014/main" id="{DA476B5A-B400-449C-85A0-5A528ABA8CAE}"/>
                </a:ext>
              </a:extLst>
            </p:cNvPr>
            <p:cNvSpPr>
              <a:spLocks noChangeArrowheads="1"/>
            </p:cNvSpPr>
            <p:nvPr/>
          </p:nvSpPr>
          <p:spPr bwMode="ltGray">
            <a:xfrm flipH="1">
              <a:off x="90458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9" name="Oval 3">
              <a:extLst>
                <a:ext uri="{FF2B5EF4-FFF2-40B4-BE49-F238E27FC236}">
                  <a16:creationId xmlns:a16="http://schemas.microsoft.com/office/drawing/2014/main" id="{23600546-994B-4F20-997D-98895587C927}"/>
                </a:ext>
              </a:extLst>
            </p:cNvPr>
            <p:cNvSpPr>
              <a:spLocks noChangeArrowheads="1"/>
            </p:cNvSpPr>
            <p:nvPr/>
          </p:nvSpPr>
          <p:spPr bwMode="ltGray">
            <a:xfrm flipH="1">
              <a:off x="72551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21" name="Oval 4">
              <a:extLst>
                <a:ext uri="{FF2B5EF4-FFF2-40B4-BE49-F238E27FC236}">
                  <a16:creationId xmlns:a16="http://schemas.microsoft.com/office/drawing/2014/main" id="{E814A410-11AF-423D-B041-33C96D4A4F95}"/>
                </a:ext>
              </a:extLst>
            </p:cNvPr>
            <p:cNvSpPr>
              <a:spLocks noChangeArrowheads="1"/>
            </p:cNvSpPr>
            <p:nvPr/>
          </p:nvSpPr>
          <p:spPr bwMode="ltGray">
            <a:xfrm flipH="1">
              <a:off x="5464419" y="16002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22" name="Oval 5">
              <a:extLst>
                <a:ext uri="{FF2B5EF4-FFF2-40B4-BE49-F238E27FC236}">
                  <a16:creationId xmlns:a16="http://schemas.microsoft.com/office/drawing/2014/main" id="{4B0E413B-0A0D-4A78-B3D1-8B8D96D11265}"/>
                </a:ext>
              </a:extLst>
            </p:cNvPr>
            <p:cNvSpPr>
              <a:spLocks noChangeArrowheads="1"/>
            </p:cNvSpPr>
            <p:nvPr/>
          </p:nvSpPr>
          <p:spPr bwMode="ltGray">
            <a:xfrm flipH="1">
              <a:off x="5464419"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23" name="Oval 6">
              <a:extLst>
                <a:ext uri="{FF2B5EF4-FFF2-40B4-BE49-F238E27FC236}">
                  <a16:creationId xmlns:a16="http://schemas.microsoft.com/office/drawing/2014/main" id="{B606538C-30CD-410E-8F7A-0705DCF5D7F4}"/>
                </a:ext>
              </a:extLst>
            </p:cNvPr>
            <p:cNvSpPr>
              <a:spLocks noChangeArrowheads="1"/>
            </p:cNvSpPr>
            <p:nvPr/>
          </p:nvSpPr>
          <p:spPr bwMode="ltGray">
            <a:xfrm flipH="1">
              <a:off x="3732457"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24" name="Oval 7">
              <a:extLst>
                <a:ext uri="{FF2B5EF4-FFF2-40B4-BE49-F238E27FC236}">
                  <a16:creationId xmlns:a16="http://schemas.microsoft.com/office/drawing/2014/main" id="{06A98C65-13E9-4032-9863-91E261AD82F8}"/>
                </a:ext>
              </a:extLst>
            </p:cNvPr>
            <p:cNvSpPr>
              <a:spLocks noChangeArrowheads="1"/>
            </p:cNvSpPr>
            <p:nvPr/>
          </p:nvSpPr>
          <p:spPr bwMode="ltGray">
            <a:xfrm flipH="1">
              <a:off x="9045819" y="32766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spTree>
    <p:extLst>
      <p:ext uri="{BB962C8B-B14F-4D97-AF65-F5344CB8AC3E}">
        <p14:creationId xmlns:p14="http://schemas.microsoft.com/office/powerpoint/2010/main" val="729165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346F80-965E-4784-B7D3-29765BD94027}" type="datetime1">
              <a:rPr lang="en-US" smtClean="0"/>
              <a:t>12/14/2021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161837636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346F80-965E-4784-B7D3-29765BD94027}" type="datetime1">
              <a:rPr lang="en-US" smtClean="0"/>
              <a:t>12/14/2021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57168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346F80-965E-4784-B7D3-29765BD94027}" type="datetime1">
              <a:rPr lang="en-US" smtClean="0"/>
              <a:t>12/14/2021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68839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346F80-965E-4784-B7D3-29765BD94027}" type="datetime1">
              <a:rPr lang="en-US" smtClean="0"/>
              <a:t>12/14/2021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17096872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346F80-965E-4784-B7D3-29765BD94027}" type="datetime1">
              <a:rPr lang="en-US" smtClean="0"/>
              <a:t>12/14/2021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7558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346F80-965E-4784-B7D3-29765BD94027}" type="datetime1">
              <a:rPr lang="en-US" smtClean="0"/>
              <a:t>12/14/2021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186628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BD6FAA-2408-45A7-869F-2014C214FC1D}" type="datetime1">
              <a:rPr lang="en-US" smtClean="0"/>
              <a:t>12/14/2021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312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0D00D2-426F-4F92-907F-34BAC1037045}" type="datetime1">
              <a:rPr lang="en-US" smtClean="0"/>
              <a:t>12/14/2021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2795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grpSp>
        <p:nvGrpSpPr>
          <p:cNvPr id="16" name="Group 15"/>
          <p:cNvGrpSpPr/>
          <p:nvPr userDrawn="1"/>
        </p:nvGrpSpPr>
        <p:grpSpPr bwMode="ltGray">
          <a:xfrm>
            <a:off x="0" y="0"/>
            <a:ext cx="12192000" cy="6858000"/>
            <a:chOff x="0" y="0"/>
            <a:chExt cx="12192000" cy="6858000"/>
          </a:xfrm>
        </p:grpSpPr>
        <p:sp>
          <p:nvSpPr>
            <p:cNvPr id="14" name="Rectangle 13"/>
            <p:cNvSpPr/>
            <p:nvPr/>
          </p:nvSpPr>
          <p:spPr bwMode="ltGray">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2"/>
            <p:cNvSpPr>
              <a:spLocks noChangeArrowheads="1"/>
            </p:cNvSpPr>
            <p:nvPr/>
          </p:nvSpPr>
          <p:spPr bwMode="ltGray">
            <a:xfrm flipH="1">
              <a:off x="90458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9" name="Oval 3"/>
            <p:cNvSpPr>
              <a:spLocks noChangeArrowheads="1"/>
            </p:cNvSpPr>
            <p:nvPr/>
          </p:nvSpPr>
          <p:spPr bwMode="ltGray">
            <a:xfrm flipH="1">
              <a:off x="72551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0" name="Oval 4"/>
            <p:cNvSpPr>
              <a:spLocks noChangeArrowheads="1"/>
            </p:cNvSpPr>
            <p:nvPr/>
          </p:nvSpPr>
          <p:spPr bwMode="ltGray">
            <a:xfrm flipH="1">
              <a:off x="5464419" y="16002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11" name="Oval 5"/>
            <p:cNvSpPr>
              <a:spLocks noChangeArrowheads="1"/>
            </p:cNvSpPr>
            <p:nvPr/>
          </p:nvSpPr>
          <p:spPr bwMode="ltGray">
            <a:xfrm flipH="1">
              <a:off x="5464419"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2" name="Oval 6"/>
            <p:cNvSpPr>
              <a:spLocks noChangeArrowheads="1"/>
            </p:cNvSpPr>
            <p:nvPr/>
          </p:nvSpPr>
          <p:spPr bwMode="ltGray">
            <a:xfrm flipH="1">
              <a:off x="3732457"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3" name="Oval 7"/>
            <p:cNvSpPr>
              <a:spLocks noChangeArrowheads="1"/>
            </p:cNvSpPr>
            <p:nvPr/>
          </p:nvSpPr>
          <p:spPr bwMode="ltGray">
            <a:xfrm flipH="1">
              <a:off x="9045819" y="32766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sp>
        <p:nvSpPr>
          <p:cNvPr id="2" name="Title 1"/>
          <p:cNvSpPr>
            <a:spLocks noGrp="1"/>
          </p:cNvSpPr>
          <p:nvPr>
            <p:ph type="ctrTitle"/>
          </p:nvPr>
        </p:nvSpPr>
        <p:spPr>
          <a:xfrm>
            <a:off x="1524000" y="1041400"/>
            <a:ext cx="9144000"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b="1" i="0">
                <a:solidFill>
                  <a:schemeClr val="accent3">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DA08AD9C-B2AB-4742-B9D5-88A1B5443D17}" type="datetime1">
              <a:rPr lang="en-US" smtClean="0"/>
              <a:t>12/14/2021</a:t>
            </a:fld>
            <a:endParaRPr lang="en-US"/>
          </a:p>
        </p:txBody>
      </p:sp>
      <p:sp>
        <p:nvSpPr>
          <p:cNvPr id="29" name="Footer Placeholder 28"/>
          <p:cNvSpPr>
            <a:spLocks noGrp="1"/>
          </p:cNvSpPr>
          <p:nvPr>
            <p:ph type="ftr" sz="quarter" idx="11"/>
          </p:nvPr>
        </p:nvSpPr>
        <p:spPr/>
        <p:txBody>
          <a:bodyPr/>
          <a:lstStyle/>
          <a:p>
            <a:r>
              <a:rPr lang="en-US" dirty="0"/>
              <a:t>Add a footer</a:t>
            </a:r>
          </a:p>
        </p:txBody>
      </p:sp>
      <p:sp>
        <p:nvSpPr>
          <p:cNvPr id="30" name="Slide Number Placeholder 29"/>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419750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A1930-6C43-4E8F-9426-A3A84C496FC0}" type="datetime1">
              <a:rPr lang="en-US" smtClean="0"/>
              <a:t>12/14/2021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178426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F117CD-D39E-4644-9F4A-FCA0A2101615}" type="datetime1">
              <a:rPr lang="en-US" smtClean="0"/>
              <a:t>12/14/2021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272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0D1651-45E6-4A2C-99B8-82F921298F2D}" type="datetime1">
              <a:rPr lang="en-US" smtClean="0"/>
              <a:t>12/14/2021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173549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9806B7-6F8B-402A-A5AA-EC8CCA413C89}" type="datetime1">
              <a:rPr lang="en-US" smtClean="0"/>
              <a:t>12/14/2021</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C62155A9-2BEA-4E1A-A809-3AB570F0F126}"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716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48042-1CDC-4A3A-9348-8618A3117C5A}" type="datetime1">
              <a:rPr lang="en-US" smtClean="0"/>
              <a:t>12/14/2021</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C62155A9-2BEA-4E1A-A809-3AB570F0F126}"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742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FA7805-3287-4562-914A-E3154CDB99E0}" type="datetime1">
              <a:rPr lang="en-US" smtClean="0"/>
              <a:t>12/14/2021</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61820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486D92-D8A0-4DA7-91C7-7D40AE100B92}" type="datetime1">
              <a:rPr lang="en-US" smtClean="0"/>
              <a:t>12/14/2021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C62155A9-2BEA-4E1A-A809-3AB570F0F126}"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540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C6CC7D-996C-4D51-8355-44BC67D378B3}" type="datetime1">
              <a:rPr lang="en-US" smtClean="0"/>
              <a:t>12/14/2021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2791044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346F80-965E-4784-B7D3-29765BD94027}" type="datetime1">
              <a:rPr lang="en-US" smtClean="0"/>
              <a:t>12/14/2021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Add a footer</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2155A9-2BEA-4E1A-A809-3AB570F0F126}" type="slidenum">
              <a:rPr lang="en-US" smtClean="0"/>
              <a:pPr/>
              <a:t>‹#›</a:t>
            </a:fld>
            <a:endParaRPr lang="en-US"/>
          </a:p>
        </p:txBody>
      </p:sp>
      <p:grpSp>
        <p:nvGrpSpPr>
          <p:cNvPr id="12" name="Group 11">
            <a:extLst>
              <a:ext uri="{FF2B5EF4-FFF2-40B4-BE49-F238E27FC236}">
                <a16:creationId xmlns:a16="http://schemas.microsoft.com/office/drawing/2014/main" id="{44D14C26-148E-4F84-B6A2-ECACB38EC35A}"/>
              </a:ext>
            </a:extLst>
          </p:cNvPr>
          <p:cNvGrpSpPr/>
          <p:nvPr userDrawn="1"/>
        </p:nvGrpSpPr>
        <p:grpSpPr>
          <a:xfrm>
            <a:off x="1860687" y="450998"/>
            <a:ext cx="7620000" cy="1139952"/>
            <a:chOff x="1860687" y="450998"/>
            <a:chExt cx="7620000" cy="1139952"/>
          </a:xfrm>
        </p:grpSpPr>
        <p:pic>
          <p:nvPicPr>
            <p:cNvPr id="13" name="Picture 12">
              <a:extLst>
                <a:ext uri="{FF2B5EF4-FFF2-40B4-BE49-F238E27FC236}">
                  <a16:creationId xmlns:a16="http://schemas.microsoft.com/office/drawing/2014/main" id="{6C3FC19B-D4B7-47A5-B445-778F6A6847D7}"/>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bwMode="gray">
            <a:xfrm>
              <a:off x="1860687" y="450998"/>
              <a:ext cx="7620000" cy="1139952"/>
            </a:xfrm>
            <a:prstGeom prst="rect">
              <a:avLst/>
            </a:prstGeom>
          </p:spPr>
        </p:pic>
        <p:grpSp>
          <p:nvGrpSpPr>
            <p:cNvPr id="14" name="Group 13">
              <a:extLst>
                <a:ext uri="{FF2B5EF4-FFF2-40B4-BE49-F238E27FC236}">
                  <a16:creationId xmlns:a16="http://schemas.microsoft.com/office/drawing/2014/main" id="{1C062FCB-1349-451C-A8B9-7BB405ADDAA2}"/>
                </a:ext>
              </a:extLst>
            </p:cNvPr>
            <p:cNvGrpSpPr/>
            <p:nvPr userDrawn="1"/>
          </p:nvGrpSpPr>
          <p:grpSpPr>
            <a:xfrm>
              <a:off x="1860687" y="450998"/>
              <a:ext cx="7615237" cy="1106488"/>
              <a:chOff x="1891518" y="519806"/>
              <a:chExt cx="7615237" cy="1106488"/>
            </a:xfrm>
          </p:grpSpPr>
          <p:sp>
            <p:nvSpPr>
              <p:cNvPr id="15" name="Oval 6">
                <a:extLst>
                  <a:ext uri="{FF2B5EF4-FFF2-40B4-BE49-F238E27FC236}">
                    <a16:creationId xmlns:a16="http://schemas.microsoft.com/office/drawing/2014/main" id="{5C494472-0DBE-47D1-90A8-02A76197A269}"/>
                  </a:ext>
                </a:extLst>
              </p:cNvPr>
              <p:cNvSpPr>
                <a:spLocks noChangeArrowheads="1"/>
              </p:cNvSpPr>
              <p:nvPr/>
            </p:nvSpPr>
            <p:spPr bwMode="hidden">
              <a:xfrm flipH="1">
                <a:off x="5688818" y="519806"/>
                <a:ext cx="1104900" cy="1104900"/>
              </a:xfrm>
              <a:prstGeom prst="ellipse">
                <a:avLst/>
              </a:prstGeom>
              <a:solidFill>
                <a:schemeClr val="accent1">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6" name="Oval 7">
                <a:extLst>
                  <a:ext uri="{FF2B5EF4-FFF2-40B4-BE49-F238E27FC236}">
                    <a16:creationId xmlns:a16="http://schemas.microsoft.com/office/drawing/2014/main" id="{0AE29D0F-6BCB-4739-B6AD-AF7270EC1B24}"/>
                  </a:ext>
                </a:extLst>
              </p:cNvPr>
              <p:cNvSpPr>
                <a:spLocks noChangeArrowheads="1"/>
              </p:cNvSpPr>
              <p:nvPr/>
            </p:nvSpPr>
            <p:spPr bwMode="hidden">
              <a:xfrm flipH="1">
                <a:off x="8403443" y="519806"/>
                <a:ext cx="1103312" cy="1104900"/>
              </a:xfrm>
              <a:prstGeom prst="ellipse">
                <a:avLst/>
              </a:prstGeom>
              <a:solidFill>
                <a:schemeClr val="accent1">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7" name="Oval 8">
                <a:extLst>
                  <a:ext uri="{FF2B5EF4-FFF2-40B4-BE49-F238E27FC236}">
                    <a16:creationId xmlns:a16="http://schemas.microsoft.com/office/drawing/2014/main" id="{5AE5B9C7-1B28-4105-AE27-433D3F9AE813}"/>
                  </a:ext>
                </a:extLst>
              </p:cNvPr>
              <p:cNvSpPr>
                <a:spLocks noChangeArrowheads="1"/>
              </p:cNvSpPr>
              <p:nvPr/>
            </p:nvSpPr>
            <p:spPr bwMode="hidden">
              <a:xfrm flipH="1">
                <a:off x="1891518" y="521394"/>
                <a:ext cx="1103312" cy="1104900"/>
              </a:xfrm>
              <a:prstGeom prst="ellipse">
                <a:avLst/>
              </a:prstGeom>
              <a:solidFill>
                <a:schemeClr val="accent1">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8" name="Oval 9">
                <a:extLst>
                  <a:ext uri="{FF2B5EF4-FFF2-40B4-BE49-F238E27FC236}">
                    <a16:creationId xmlns:a16="http://schemas.microsoft.com/office/drawing/2014/main" id="{E4C485DF-21CD-4FD3-8153-EB7BE37798B9}"/>
                  </a:ext>
                </a:extLst>
              </p:cNvPr>
              <p:cNvSpPr>
                <a:spLocks noChangeArrowheads="1"/>
              </p:cNvSpPr>
              <p:nvPr/>
            </p:nvSpPr>
            <p:spPr bwMode="hidden">
              <a:xfrm flipH="1">
                <a:off x="7144555" y="519806"/>
                <a:ext cx="1103312" cy="1104900"/>
              </a:xfrm>
              <a:prstGeom prst="ellipse">
                <a:avLst/>
              </a:prstGeom>
              <a:noFill/>
              <a:ln w="28575">
                <a:solidFill>
                  <a:schemeClr val="accent1">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19" name="Oval 10">
                <a:extLst>
                  <a:ext uri="{FF2B5EF4-FFF2-40B4-BE49-F238E27FC236}">
                    <a16:creationId xmlns:a16="http://schemas.microsoft.com/office/drawing/2014/main" id="{428673EA-4DD7-4C56-B4CF-CFC1D1729331}"/>
                  </a:ext>
                </a:extLst>
              </p:cNvPr>
              <p:cNvSpPr>
                <a:spLocks noChangeArrowheads="1"/>
              </p:cNvSpPr>
              <p:nvPr/>
            </p:nvSpPr>
            <p:spPr bwMode="hidden">
              <a:xfrm flipH="1">
                <a:off x="3178980" y="519806"/>
                <a:ext cx="1103312" cy="1104900"/>
              </a:xfrm>
              <a:prstGeom prst="ellipse">
                <a:avLst/>
              </a:prstGeom>
              <a:noFill/>
              <a:ln w="28575">
                <a:solidFill>
                  <a:schemeClr val="accent1">
                    <a:lumMod val="20000"/>
                    <a:lumOff val="80000"/>
                  </a:schemeClr>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grpSp>
    </p:spTree>
    <p:extLst>
      <p:ext uri="{BB962C8B-B14F-4D97-AF65-F5344CB8AC3E}">
        <p14:creationId xmlns:p14="http://schemas.microsoft.com/office/powerpoint/2010/main" val="119315019"/>
      </p:ext>
    </p:extLst>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 id="2147484038" r:id="rId12"/>
    <p:sldLayoutId id="2147484039" r:id="rId13"/>
    <p:sldLayoutId id="2147484040" r:id="rId14"/>
    <p:sldLayoutId id="2147484041" r:id="rId15"/>
    <p:sldLayoutId id="2147484042" r:id="rId16"/>
    <p:sldLayoutId id="2147484043" r:id="rId17"/>
    <p:sldLayoutId id="2147483661"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51ADF4-34BE-499E-9183-0F5B2CE7355B}"/>
              </a:ext>
            </a:extLst>
          </p:cNvPr>
          <p:cNvSpPr/>
          <p:nvPr/>
        </p:nvSpPr>
        <p:spPr>
          <a:xfrm>
            <a:off x="749877" y="383744"/>
            <a:ext cx="6459049" cy="1773900"/>
          </a:xfrm>
          <a:prstGeom prst="rect">
            <a:avLst/>
          </a:prstGeom>
          <a:noFill/>
        </p:spPr>
        <p:txBody>
          <a:bodyPr wrap="square" lIns="91440" tIns="45720" rIns="91440" bIns="45720" anchor="t">
            <a:normAutofit/>
          </a:bodyPr>
          <a:lstStyle/>
          <a:p>
            <a:pPr algn="ctr">
              <a:spcAft>
                <a:spcPts val="600"/>
              </a:spcAft>
            </a:pPr>
            <a:r>
              <a:rPr lang="en-US" sz="28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Institute of Engineering and Technology</a:t>
            </a:r>
          </a:p>
          <a:p>
            <a:pPr algn="ctr">
              <a:spcAft>
                <a:spcPts val="600"/>
              </a:spcAft>
            </a:pPr>
            <a:r>
              <a:rPr lang="en-IN" sz="2800" dirty="0">
                <a:latin typeface="Algerian" panose="04020705040A02060702" pitchFamily="82" charset="0"/>
              </a:rPr>
              <a:t>Devi </a:t>
            </a:r>
            <a:r>
              <a:rPr lang="en-IN" sz="2800" dirty="0" err="1">
                <a:latin typeface="Algerian" panose="04020705040A02060702" pitchFamily="82" charset="0"/>
              </a:rPr>
              <a:t>Ahilya</a:t>
            </a:r>
            <a:r>
              <a:rPr lang="en-IN" sz="2800" dirty="0">
                <a:latin typeface="Algerian" panose="04020705040A02060702" pitchFamily="82" charset="0"/>
              </a:rPr>
              <a:t> Vishwavidyalaya</a:t>
            </a:r>
            <a:endParaRPr lang="en-US" sz="28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a:p>
            <a:pPr>
              <a:spcAft>
                <a:spcPts val="600"/>
              </a:spcAft>
            </a:pP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6" name="Title 8">
            <a:extLst>
              <a:ext uri="{FF2B5EF4-FFF2-40B4-BE49-F238E27FC236}">
                <a16:creationId xmlns:a16="http://schemas.microsoft.com/office/drawing/2014/main" id="{8A481CD2-87C2-4166-8483-B248E12A1F1F}"/>
              </a:ext>
            </a:extLst>
          </p:cNvPr>
          <p:cNvSpPr txBox="1">
            <a:spLocks/>
          </p:cNvSpPr>
          <p:nvPr/>
        </p:nvSpPr>
        <p:spPr>
          <a:xfrm>
            <a:off x="232718" y="3357501"/>
            <a:ext cx="645904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t>             </a:t>
            </a:r>
            <a:r>
              <a:rPr lang="en-US" sz="4800" b="1" dirty="0">
                <a:solidFill>
                  <a:schemeClr val="accent4">
                    <a:lumMod val="50000"/>
                  </a:schemeClr>
                </a:solidFill>
              </a:rPr>
              <a:t>Minesweeper</a:t>
            </a:r>
          </a:p>
        </p:txBody>
      </p:sp>
      <p:pic>
        <p:nvPicPr>
          <p:cNvPr id="7" name="Picture 6">
            <a:extLst>
              <a:ext uri="{FF2B5EF4-FFF2-40B4-BE49-F238E27FC236}">
                <a16:creationId xmlns:a16="http://schemas.microsoft.com/office/drawing/2014/main" id="{5E31EDB3-6427-48FF-A6AD-26A721402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2547" y="258089"/>
            <a:ext cx="1905000" cy="1905000"/>
          </a:xfrm>
          <a:prstGeom prst="rect">
            <a:avLst/>
          </a:prstGeom>
        </p:spPr>
      </p:pic>
      <p:graphicFrame>
        <p:nvGraphicFramePr>
          <p:cNvPr id="11" name="TextBox 4">
            <a:extLst>
              <a:ext uri="{FF2B5EF4-FFF2-40B4-BE49-F238E27FC236}">
                <a16:creationId xmlns:a16="http://schemas.microsoft.com/office/drawing/2014/main" id="{BE9DF714-34C6-4D34-A422-C01757D98E0C}"/>
              </a:ext>
            </a:extLst>
          </p:cNvPr>
          <p:cNvGraphicFramePr/>
          <p:nvPr>
            <p:extLst>
              <p:ext uri="{D42A27DB-BD31-4B8C-83A1-F6EECF244321}">
                <p14:modId xmlns:p14="http://schemas.microsoft.com/office/powerpoint/2010/main" val="99362477"/>
              </p:ext>
            </p:extLst>
          </p:nvPr>
        </p:nvGraphicFramePr>
        <p:xfrm>
          <a:off x="7097013" y="2766218"/>
          <a:ext cx="5065834" cy="38336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118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8A1D008-3E9D-4B92-BE0F-E61D527422E8}"/>
              </a:ext>
            </a:extLst>
          </p:cNvPr>
          <p:cNvSpPr>
            <a:spLocks noGrp="1"/>
          </p:cNvSpPr>
          <p:nvPr>
            <p:ph idx="1"/>
          </p:nvPr>
        </p:nvSpPr>
        <p:spPr>
          <a:xfrm>
            <a:off x="2165568" y="770742"/>
            <a:ext cx="7860863" cy="5316515"/>
          </a:xfrm>
        </p:spPr>
        <p:txBody>
          <a:bodyPr anchor="t">
            <a:noAutofit/>
          </a:bodyPr>
          <a:lstStyle/>
          <a:p>
            <a:r>
              <a:rPr lang="en-US" sz="2000" dirty="0"/>
              <a:t>UI redesigned from scratch to meet up the current world requirements. UI is a lot interactive to retain player. User gets lot of option.</a:t>
            </a:r>
          </a:p>
          <a:p>
            <a:r>
              <a:rPr lang="en-US" sz="2000" dirty="0"/>
              <a:t>Though there are no themes for now but in future releases they have a reserved spot.</a:t>
            </a:r>
          </a:p>
          <a:p>
            <a:r>
              <a:rPr lang="en-US" sz="2000" dirty="0"/>
              <a:t>Profile page contains dynamic data to update the profile of user from password to username as well as avatar. Leaderboard contains data for separate levels.  </a:t>
            </a:r>
          </a:p>
          <a:p>
            <a:r>
              <a:rPr lang="en-US" sz="2000" b="0" i="0" u="none" strike="noStrike" baseline="0" dirty="0"/>
              <a:t>To improve upon the game-</a:t>
            </a:r>
          </a:p>
          <a:p>
            <a:pPr lvl="1">
              <a:buFont typeface="Wingdings" panose="05000000000000000000" pitchFamily="2" charset="2"/>
              <a:buChar char="Ø"/>
            </a:pPr>
            <a:r>
              <a:rPr lang="en-US" dirty="0"/>
              <a:t>T</a:t>
            </a:r>
            <a:r>
              <a:rPr lang="en-US" b="0" i="0" u="none" strike="noStrike" baseline="0" dirty="0"/>
              <a:t>here are several features that could be added. For example, adjusting the program to ensure that a bomb could not be uncovered on the first tap. </a:t>
            </a:r>
          </a:p>
          <a:p>
            <a:pPr lvl="1">
              <a:buFont typeface="Wingdings" panose="05000000000000000000" pitchFamily="2" charset="2"/>
              <a:buChar char="Ø"/>
            </a:pPr>
            <a:r>
              <a:rPr lang="en-US" b="0" i="0" u="none" strike="noStrike" baseline="0" dirty="0"/>
              <a:t>This could be done by generating the random row and column coordinates of the bomb locations in the gameboard array after the first touch had been recorded on the touch screen.</a:t>
            </a:r>
          </a:p>
        </p:txBody>
      </p:sp>
    </p:spTree>
    <p:extLst>
      <p:ext uri="{BB962C8B-B14F-4D97-AF65-F5344CB8AC3E}">
        <p14:creationId xmlns:p14="http://schemas.microsoft.com/office/powerpoint/2010/main" val="225613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CD66EDA-B68F-49FB-B3DC-AFD296C7A4BB}"/>
              </a:ext>
            </a:extLst>
          </p:cNvPr>
          <p:cNvSpPr>
            <a:spLocks noGrp="1"/>
          </p:cNvSpPr>
          <p:nvPr>
            <p:ph idx="1"/>
          </p:nvPr>
        </p:nvSpPr>
        <p:spPr>
          <a:xfrm>
            <a:off x="2165568" y="988694"/>
            <a:ext cx="7860863" cy="4880611"/>
          </a:xfrm>
        </p:spPr>
        <p:txBody>
          <a:bodyPr anchor="t">
            <a:noAutofit/>
          </a:bodyPr>
          <a:lstStyle/>
          <a:p>
            <a:pPr lvl="1">
              <a:buFont typeface="Wingdings" panose="05000000000000000000" pitchFamily="2" charset="2"/>
              <a:buChar char="Ø"/>
            </a:pPr>
            <a:r>
              <a:rPr lang="en-US" b="0" i="0" u="none" strike="noStrike" baseline="0" dirty="0"/>
              <a:t>An if statement could be used in the code to prevent a bomb from being randomly placed in the location that corresponds to a location that was already touched by the user on the screen. </a:t>
            </a:r>
          </a:p>
          <a:p>
            <a:pPr lvl="1">
              <a:buFont typeface="Wingdings" panose="05000000000000000000" pitchFamily="2" charset="2"/>
              <a:buChar char="Ø"/>
            </a:pPr>
            <a:r>
              <a:rPr lang="en-US" b="0" i="0" u="none" strike="noStrike" baseline="0" dirty="0"/>
              <a:t>By generating the location of the bombs after the first touch has been made by the user, there is no way that the user could touch a bomb on the first touch. Then, the remaining logic of the code could still be applied. </a:t>
            </a:r>
          </a:p>
          <a:p>
            <a:pPr lvl="1">
              <a:buFont typeface="Wingdings" panose="05000000000000000000" pitchFamily="2" charset="2"/>
              <a:buChar char="Ø"/>
            </a:pPr>
            <a:r>
              <a:rPr lang="en-US" b="0" i="0" u="none" strike="noStrike" baseline="0" dirty="0"/>
              <a:t>Another recommendation for the game is that flags could be added to the game. this would involve adding a button board that could be used to select locations on the board that the user suspects to have a bomb. </a:t>
            </a:r>
          </a:p>
          <a:p>
            <a:pPr lvl="1">
              <a:buFont typeface="Wingdings" panose="05000000000000000000" pitchFamily="2" charset="2"/>
              <a:buChar char="Ø"/>
            </a:pPr>
            <a:r>
              <a:rPr lang="en-US" b="0" i="0" u="none" strike="noStrike" baseline="0" dirty="0"/>
              <a:t>Then, the user could tap these locations and a shape could be printed to that desired location. An if statement could be used to allow for the user to tap the space again to remove the shape. These changes could be implemented with more time.</a:t>
            </a:r>
            <a:endParaRPr lang="en-IN" dirty="0">
              <a:effectLst/>
              <a:ea typeface="Times New Roman" panose="02020603050405020304" pitchFamily="18" charset="0"/>
            </a:endParaRPr>
          </a:p>
        </p:txBody>
      </p:sp>
    </p:spTree>
    <p:extLst>
      <p:ext uri="{BB962C8B-B14F-4D97-AF65-F5344CB8AC3E}">
        <p14:creationId xmlns:p14="http://schemas.microsoft.com/office/powerpoint/2010/main" val="130255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A57E39-1E11-479F-8437-F130447CB379}"/>
              </a:ext>
            </a:extLst>
          </p:cNvPr>
          <p:cNvSpPr/>
          <p:nvPr/>
        </p:nvSpPr>
        <p:spPr>
          <a:xfrm>
            <a:off x="1039223" y="1910916"/>
            <a:ext cx="3221067" cy="303616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800" b="1" kern="1200" cap="none" spc="0" dirty="0">
                <a:ln w="0"/>
                <a:solidFill>
                  <a:schemeClr val="accent4">
                    <a:lumMod val="50000"/>
                  </a:schemeClr>
                </a:solidFill>
                <a:effectLst>
                  <a:outerShdw blurRad="38100" dist="19050" dir="2700000" algn="tl" rotWithShape="0">
                    <a:schemeClr val="dk1">
                      <a:alpha val="40000"/>
                    </a:schemeClr>
                  </a:outerShdw>
                </a:effectLst>
                <a:latin typeface="+mj-lt"/>
                <a:ea typeface="+mj-ea"/>
                <a:cs typeface="+mj-cs"/>
              </a:rPr>
              <a:t>Technology Stack</a:t>
            </a:r>
          </a:p>
        </p:txBody>
      </p:sp>
      <p:graphicFrame>
        <p:nvGraphicFramePr>
          <p:cNvPr id="5" name="Content Placeholder 2">
            <a:extLst>
              <a:ext uri="{FF2B5EF4-FFF2-40B4-BE49-F238E27FC236}">
                <a16:creationId xmlns:a16="http://schemas.microsoft.com/office/drawing/2014/main" id="{C7539C89-5ADE-43D9-9CF1-41C2899C5CB1}"/>
              </a:ext>
            </a:extLst>
          </p:cNvPr>
          <p:cNvGraphicFramePr>
            <a:graphicFrameLocks noGrp="1"/>
          </p:cNvGraphicFramePr>
          <p:nvPr>
            <p:ph idx="1"/>
            <p:extLst>
              <p:ext uri="{D42A27DB-BD31-4B8C-83A1-F6EECF244321}">
                <p14:modId xmlns:p14="http://schemas.microsoft.com/office/powerpoint/2010/main" val="2736810089"/>
              </p:ext>
            </p:extLst>
          </p:nvPr>
        </p:nvGraphicFramePr>
        <p:xfrm>
          <a:off x="5672049" y="1142625"/>
          <a:ext cx="6111297" cy="45727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1191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952584-EAB1-4B6A-B5FA-9A3B120F0958}"/>
              </a:ext>
            </a:extLst>
          </p:cNvPr>
          <p:cNvPicPr>
            <a:picLocks noChangeAspect="1"/>
          </p:cNvPicPr>
          <p:nvPr/>
        </p:nvPicPr>
        <p:blipFill rotWithShape="1">
          <a:blip r:embed="rId2"/>
          <a:srcRect r="8624"/>
          <a:stretch/>
        </p:blipFill>
        <p:spPr>
          <a:xfrm>
            <a:off x="1553946" y="1357748"/>
            <a:ext cx="3886156" cy="4523033"/>
          </a:xfrm>
          <a:prstGeom prst="rect">
            <a:avLst/>
          </a:prstGeom>
        </p:spPr>
      </p:pic>
      <p:sp>
        <p:nvSpPr>
          <p:cNvPr id="3" name="TextBox 2">
            <a:extLst>
              <a:ext uri="{FF2B5EF4-FFF2-40B4-BE49-F238E27FC236}">
                <a16:creationId xmlns:a16="http://schemas.microsoft.com/office/drawing/2014/main" id="{02A7B284-3576-4F12-BA03-CE4071E300D7}"/>
              </a:ext>
            </a:extLst>
          </p:cNvPr>
          <p:cNvSpPr txBox="1"/>
          <p:nvPr/>
        </p:nvSpPr>
        <p:spPr>
          <a:xfrm>
            <a:off x="7412820" y="2593448"/>
            <a:ext cx="4779180" cy="1671103"/>
          </a:xfrm>
          <a:prstGeom prst="rect">
            <a:avLst/>
          </a:prstGeom>
        </p:spPr>
        <p:txBody>
          <a:bodyPr vert="horz" lIns="91440" tIns="45720" rIns="91440" bIns="45720" rtlCol="0" anchor="t">
            <a:noAutofit/>
          </a:bodyPr>
          <a:lstStyle/>
          <a:p>
            <a:pPr defTabSz="914400">
              <a:lnSpc>
                <a:spcPct val="90000"/>
              </a:lnSpc>
              <a:spcAft>
                <a:spcPts val="600"/>
              </a:spcAft>
            </a:pPr>
            <a:r>
              <a:rPr lang="en-US" sz="4800" b="1" dirty="0">
                <a:solidFill>
                  <a:schemeClr val="accent4">
                    <a:lumMod val="50000"/>
                  </a:schemeClr>
                </a:solidFill>
                <a:latin typeface="+mj-lt"/>
              </a:rPr>
              <a:t>Use - Case Diagram</a:t>
            </a:r>
          </a:p>
        </p:txBody>
      </p:sp>
    </p:spTree>
    <p:extLst>
      <p:ext uri="{BB962C8B-B14F-4D97-AF65-F5344CB8AC3E}">
        <p14:creationId xmlns:p14="http://schemas.microsoft.com/office/powerpoint/2010/main" val="328013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0194371-418F-48E3-8E51-7CB4997B1A13}"/>
              </a:ext>
            </a:extLst>
          </p:cNvPr>
          <p:cNvSpPr>
            <a:spLocks noGrp="1"/>
          </p:cNvSpPr>
          <p:nvPr>
            <p:ph type="title"/>
          </p:nvPr>
        </p:nvSpPr>
        <p:spPr>
          <a:xfrm>
            <a:off x="780694" y="2255129"/>
            <a:ext cx="3516094" cy="2000502"/>
          </a:xfrm>
          <a:prstGeom prst="ellipse">
            <a:avLst/>
          </a:prstGeom>
        </p:spPr>
        <p:txBody>
          <a:bodyPr vert="horz" lIns="91440" tIns="45720" rIns="91440" bIns="45720" rtlCol="0" anchor="b">
            <a:normAutofit fontScale="90000"/>
          </a:bodyPr>
          <a:lstStyle/>
          <a:p>
            <a:r>
              <a:rPr lang="en-US" b="1" kern="1200" dirty="0">
                <a:solidFill>
                  <a:schemeClr val="accent4">
                    <a:lumMod val="50000"/>
                  </a:schemeClr>
                </a:solidFill>
                <a:effectLst/>
                <a:latin typeface="+mj-lt"/>
                <a:ea typeface="+mj-ea"/>
                <a:cs typeface="+mj-cs"/>
              </a:rPr>
              <a:t>Database</a:t>
            </a:r>
            <a:br>
              <a:rPr lang="en-US" b="1" kern="1200" dirty="0">
                <a:solidFill>
                  <a:schemeClr val="accent4">
                    <a:lumMod val="50000"/>
                  </a:schemeClr>
                </a:solidFill>
                <a:effectLst/>
                <a:latin typeface="+mj-lt"/>
                <a:ea typeface="+mj-ea"/>
                <a:cs typeface="+mj-cs"/>
              </a:rPr>
            </a:br>
            <a:r>
              <a:rPr lang="en-US" b="1" kern="1200" dirty="0">
                <a:solidFill>
                  <a:schemeClr val="accent4">
                    <a:lumMod val="50000"/>
                  </a:schemeClr>
                </a:solidFill>
                <a:effectLst/>
                <a:latin typeface="+mj-lt"/>
                <a:ea typeface="+mj-ea"/>
                <a:cs typeface="+mj-cs"/>
              </a:rPr>
              <a:t>Design</a:t>
            </a:r>
            <a:endParaRPr lang="en-US" b="1" kern="1200" dirty="0">
              <a:solidFill>
                <a:schemeClr val="accent4">
                  <a:lumMod val="50000"/>
                </a:schemeClr>
              </a:solidFill>
              <a:latin typeface="+mj-lt"/>
              <a:ea typeface="+mj-ea"/>
              <a:cs typeface="+mj-cs"/>
            </a:endParaRPr>
          </a:p>
        </p:txBody>
      </p:sp>
      <p:pic>
        <p:nvPicPr>
          <p:cNvPr id="4" name="Picture 3">
            <a:extLst>
              <a:ext uri="{FF2B5EF4-FFF2-40B4-BE49-F238E27FC236}">
                <a16:creationId xmlns:a16="http://schemas.microsoft.com/office/drawing/2014/main" id="{ADD68BD7-0CF3-4DD0-88A2-B3E4BBF36D0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04982" y="1893115"/>
            <a:ext cx="5906324" cy="2724530"/>
          </a:xfrm>
          <a:prstGeom prst="rect">
            <a:avLst/>
          </a:prstGeom>
        </p:spPr>
      </p:pic>
    </p:spTree>
    <p:extLst>
      <p:ext uri="{BB962C8B-B14F-4D97-AF65-F5344CB8AC3E}">
        <p14:creationId xmlns:p14="http://schemas.microsoft.com/office/powerpoint/2010/main" val="3136482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EC8C22-0AC1-4BE2-BDD8-4374895E21C9}"/>
              </a:ext>
            </a:extLst>
          </p:cNvPr>
          <p:cNvSpPr>
            <a:spLocks noGrp="1"/>
          </p:cNvSpPr>
          <p:nvPr>
            <p:ph type="title"/>
          </p:nvPr>
        </p:nvSpPr>
        <p:spPr>
          <a:xfrm>
            <a:off x="0" y="301421"/>
            <a:ext cx="12192000" cy="889705"/>
          </a:xfrm>
        </p:spPr>
        <p:txBody>
          <a:bodyPr anchor="ctr">
            <a:normAutofit/>
          </a:bodyPr>
          <a:lstStyle/>
          <a:p>
            <a:pPr algn="ctr"/>
            <a:r>
              <a:rPr lang="en-IN" b="1" dirty="0">
                <a:solidFill>
                  <a:schemeClr val="accent4">
                    <a:lumMod val="50000"/>
                  </a:schemeClr>
                </a:solidFill>
              </a:rPr>
              <a:t>Conclusion</a:t>
            </a:r>
          </a:p>
        </p:txBody>
      </p:sp>
      <p:sp>
        <p:nvSpPr>
          <p:cNvPr id="5" name="Content Placeholder 2">
            <a:extLst>
              <a:ext uri="{FF2B5EF4-FFF2-40B4-BE49-F238E27FC236}">
                <a16:creationId xmlns:a16="http://schemas.microsoft.com/office/drawing/2014/main" id="{87F97549-93DF-424C-9633-C4E8680D09D6}"/>
              </a:ext>
            </a:extLst>
          </p:cNvPr>
          <p:cNvSpPr>
            <a:spLocks noGrp="1"/>
          </p:cNvSpPr>
          <p:nvPr>
            <p:ph idx="1"/>
          </p:nvPr>
        </p:nvSpPr>
        <p:spPr>
          <a:xfrm>
            <a:off x="1955325" y="1271838"/>
            <a:ext cx="8281350" cy="4314324"/>
          </a:xfrm>
        </p:spPr>
        <p:txBody>
          <a:bodyPr anchor="t">
            <a:noAutofit/>
          </a:bodyPr>
          <a:lstStyle/>
          <a:p>
            <a:r>
              <a:rPr lang="en-US" sz="2000" dirty="0"/>
              <a:t>Difficulties faced-</a:t>
            </a:r>
          </a:p>
          <a:p>
            <a:pPr lvl="1">
              <a:buFont typeface="Wingdings" panose="05000000000000000000" pitchFamily="2" charset="2"/>
              <a:buChar char="Ø"/>
            </a:pPr>
            <a:r>
              <a:rPr lang="en-US" dirty="0"/>
              <a:t>Default theme</a:t>
            </a:r>
            <a:r>
              <a:rPr lang="en-US" b="0" i="0" u="none" strike="noStrike" baseline="0" dirty="0"/>
              <a:t> selection for whole website which includes – font size, color</a:t>
            </a:r>
            <a:r>
              <a:rPr lang="en-US" dirty="0"/>
              <a:t> </a:t>
            </a:r>
            <a:r>
              <a:rPr lang="en-US" b="0" i="0" u="none" strike="noStrike" baseline="0" dirty="0"/>
              <a:t> but is not limited to this only.</a:t>
            </a:r>
          </a:p>
          <a:p>
            <a:pPr lvl="1">
              <a:buFont typeface="Wingdings" panose="05000000000000000000" pitchFamily="2" charset="2"/>
              <a:buChar char="Ø"/>
            </a:pPr>
            <a:r>
              <a:rPr lang="en-US" b="0" i="0" u="none" strike="noStrike" baseline="0" dirty="0"/>
              <a:t>JavaScript fetch, beacon queries and how to capture them at backend.</a:t>
            </a:r>
          </a:p>
          <a:p>
            <a:pPr lvl="1">
              <a:buFont typeface="Wingdings" panose="05000000000000000000" pitchFamily="2" charset="2"/>
              <a:buChar char="Ø"/>
            </a:pPr>
            <a:r>
              <a:rPr lang="en-US" dirty="0"/>
              <a:t>Configuring backend for logging server state and client state.</a:t>
            </a:r>
          </a:p>
          <a:p>
            <a:pPr lvl="1">
              <a:buFont typeface="Wingdings" panose="05000000000000000000" pitchFamily="2" charset="2"/>
              <a:buChar char="Ø"/>
            </a:pPr>
            <a:r>
              <a:rPr lang="en-US" b="0" i="0" u="none" strike="noStrike" baseline="0" dirty="0"/>
              <a:t>Using web URL</a:t>
            </a:r>
            <a:r>
              <a:rPr lang="en-US" dirty="0"/>
              <a:t> encoding for integrating spring form with fetch queries.</a:t>
            </a:r>
            <a:endParaRPr lang="en-US" sz="2000" b="0" i="0" u="none" strike="noStrike" baseline="0" dirty="0"/>
          </a:p>
          <a:p>
            <a:r>
              <a:rPr lang="en-US" sz="2000" dirty="0"/>
              <a:t>Future releases include-</a:t>
            </a:r>
          </a:p>
          <a:p>
            <a:pPr lvl="1">
              <a:buFont typeface="Wingdings" panose="05000000000000000000" pitchFamily="2" charset="2"/>
              <a:buChar char="Ø"/>
            </a:pPr>
            <a:r>
              <a:rPr lang="en-US" b="0" i="0" u="none" strike="noStrike" baseline="0" dirty="0"/>
              <a:t>Theme selection</a:t>
            </a:r>
          </a:p>
          <a:p>
            <a:pPr lvl="1">
              <a:buFont typeface="Wingdings" panose="05000000000000000000" pitchFamily="2" charset="2"/>
              <a:buChar char="Ø"/>
            </a:pPr>
            <a:r>
              <a:rPr lang="en-US" dirty="0"/>
              <a:t>Captcha validation to avoid DNS attack</a:t>
            </a:r>
          </a:p>
          <a:p>
            <a:pPr lvl="1">
              <a:buFont typeface="Wingdings" panose="05000000000000000000" pitchFamily="2" charset="2"/>
              <a:buChar char="Ø"/>
            </a:pPr>
            <a:r>
              <a:rPr lang="en-US" b="0" i="0" u="none" strike="noStrike" baseline="0" dirty="0"/>
              <a:t>Email verification</a:t>
            </a:r>
          </a:p>
          <a:p>
            <a:pPr lvl="1">
              <a:buFont typeface="Wingdings" panose="05000000000000000000" pitchFamily="2" charset="2"/>
              <a:buChar char="Ø"/>
            </a:pPr>
            <a:r>
              <a:rPr lang="en-US" dirty="0"/>
              <a:t>Contact us (in website)</a:t>
            </a:r>
          </a:p>
          <a:p>
            <a:pPr lvl="1">
              <a:buFont typeface="Wingdings" panose="05000000000000000000" pitchFamily="2" charset="2"/>
              <a:buChar char="Ø"/>
            </a:pPr>
            <a:r>
              <a:rPr lang="en-US" b="0" i="0" u="none" strike="noStrike" baseline="0" dirty="0"/>
              <a:t>Using </a:t>
            </a:r>
            <a:r>
              <a:rPr lang="en-US" b="0" i="0" u="none" strike="noStrike" baseline="0" dirty="0" err="1"/>
              <a:t>Jtoken</a:t>
            </a:r>
            <a:r>
              <a:rPr lang="en-US" b="0" i="0" u="none" strike="noStrike" baseline="0" dirty="0"/>
              <a:t> </a:t>
            </a:r>
            <a:r>
              <a:rPr lang="en-US" dirty="0"/>
              <a:t>for validation</a:t>
            </a:r>
            <a:endParaRPr lang="en-US" sz="1800" b="0" i="0" u="none" strike="noStrike" baseline="0" dirty="0"/>
          </a:p>
        </p:txBody>
      </p:sp>
    </p:spTree>
    <p:extLst>
      <p:ext uri="{BB962C8B-B14F-4D97-AF65-F5344CB8AC3E}">
        <p14:creationId xmlns:p14="http://schemas.microsoft.com/office/powerpoint/2010/main" val="2254460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1D65B19-DCBE-4917-91F8-483D06C87E4E}"/>
              </a:ext>
            </a:extLst>
          </p:cNvPr>
          <p:cNvSpPr>
            <a:spLocks noGrp="1"/>
          </p:cNvSpPr>
          <p:nvPr>
            <p:ph type="title"/>
          </p:nvPr>
        </p:nvSpPr>
        <p:spPr>
          <a:xfrm>
            <a:off x="0" y="0"/>
            <a:ext cx="12192000" cy="1030147"/>
          </a:xfrm>
          <a:prstGeom prst="ellipse">
            <a:avLst/>
          </a:prstGeom>
        </p:spPr>
        <p:txBody>
          <a:bodyPr vert="horz" lIns="91440" tIns="45720" rIns="91440" bIns="45720" rtlCol="0" anchor="b">
            <a:normAutofit fontScale="90000"/>
          </a:bodyPr>
          <a:lstStyle/>
          <a:p>
            <a:r>
              <a:rPr lang="en-US" b="1" kern="1200" dirty="0">
                <a:solidFill>
                  <a:schemeClr val="accent4">
                    <a:lumMod val="50000"/>
                  </a:schemeClr>
                </a:solidFill>
                <a:effectLst/>
                <a:latin typeface="+mj-lt"/>
                <a:ea typeface="+mj-ea"/>
                <a:cs typeface="+mj-cs"/>
              </a:rPr>
              <a:t>References</a:t>
            </a:r>
            <a:endParaRPr lang="en-US" b="1" kern="1200" dirty="0">
              <a:solidFill>
                <a:schemeClr val="accent4">
                  <a:lumMod val="50000"/>
                </a:schemeClr>
              </a:solidFill>
              <a:latin typeface="+mj-lt"/>
              <a:ea typeface="+mj-ea"/>
              <a:cs typeface="+mj-cs"/>
            </a:endParaRPr>
          </a:p>
        </p:txBody>
      </p:sp>
      <p:sp>
        <p:nvSpPr>
          <p:cNvPr id="7" name="Content Placeholder 2">
            <a:extLst>
              <a:ext uri="{FF2B5EF4-FFF2-40B4-BE49-F238E27FC236}">
                <a16:creationId xmlns:a16="http://schemas.microsoft.com/office/drawing/2014/main" id="{6D164282-2898-4CA7-A3CE-FB2E4DAF8DC6}"/>
              </a:ext>
            </a:extLst>
          </p:cNvPr>
          <p:cNvSpPr>
            <a:spLocks noGrp="1"/>
          </p:cNvSpPr>
          <p:nvPr>
            <p:ph idx="1"/>
          </p:nvPr>
        </p:nvSpPr>
        <p:spPr>
          <a:xfrm>
            <a:off x="1955325" y="1003414"/>
            <a:ext cx="8281350" cy="5686753"/>
          </a:xfrm>
        </p:spPr>
        <p:txBody>
          <a:bodyPr anchor="t">
            <a:noAutofit/>
          </a:bodyPr>
          <a:lstStyle/>
          <a:p>
            <a:pPr algn="just">
              <a:lnSpc>
                <a:spcPct val="107000"/>
              </a:lnSpc>
              <a:spcBef>
                <a:spcPts val="1200"/>
              </a:spcBef>
              <a:spcAft>
                <a:spcPts val="1200"/>
              </a:spcAft>
            </a:pPr>
            <a:r>
              <a:rPr lang="en-IN" sz="2000" dirty="0">
                <a:solidFill>
                  <a:srgbClr val="000000"/>
                </a:solidFill>
                <a:effectLst/>
                <a:ea typeface="Times New Roman" panose="02020603050405020304" pitchFamily="18" charset="0"/>
                <a:cs typeface="Mangal" panose="02040503050203030202" pitchFamily="18" charset="0"/>
              </a:rPr>
              <a:t>Andrew </a:t>
            </a:r>
            <a:r>
              <a:rPr lang="en-IN" sz="2000" dirty="0" err="1">
                <a:solidFill>
                  <a:srgbClr val="000000"/>
                </a:solidFill>
                <a:effectLst/>
                <a:ea typeface="Times New Roman" panose="02020603050405020304" pitchFamily="18" charset="0"/>
                <a:cs typeface="Mangal" panose="02040503050203030202" pitchFamily="18" charset="0"/>
              </a:rPr>
              <a:t>Adamatzky</a:t>
            </a:r>
            <a:r>
              <a:rPr lang="en-IN" sz="2000" dirty="0">
                <a:solidFill>
                  <a:srgbClr val="000000"/>
                </a:solidFill>
                <a:effectLst/>
                <a:ea typeface="Times New Roman" panose="02020603050405020304" pitchFamily="18" charset="0"/>
                <a:cs typeface="Mangal" panose="02040503050203030202" pitchFamily="18" charset="0"/>
              </a:rPr>
              <a:t>. How cellular automaton plays minesweeper. Applied Mathematics and Computation, 85(2–3):127–137, 1997.</a:t>
            </a:r>
            <a:endParaRPr lang="en-IN" sz="2000" dirty="0">
              <a:effectLst/>
              <a:ea typeface="Calibri" panose="020F0502020204030204" pitchFamily="34" charset="0"/>
              <a:cs typeface="Mangal" panose="02040503050203030202" pitchFamily="18" charset="0"/>
            </a:endParaRPr>
          </a:p>
          <a:p>
            <a:pPr algn="just">
              <a:lnSpc>
                <a:spcPct val="107000"/>
              </a:lnSpc>
              <a:spcBef>
                <a:spcPts val="1200"/>
              </a:spcBef>
              <a:spcAft>
                <a:spcPts val="1200"/>
              </a:spcAft>
            </a:pPr>
            <a:r>
              <a:rPr lang="en-IN" sz="2000" dirty="0">
                <a:solidFill>
                  <a:srgbClr val="000000"/>
                </a:solidFill>
                <a:effectLst/>
                <a:ea typeface="Times New Roman" panose="02020603050405020304" pitchFamily="18" charset="0"/>
                <a:cs typeface="Mangal" panose="02040503050203030202" pitchFamily="18" charset="0"/>
              </a:rPr>
              <a:t>Kasper Pedersen. The complexity of minesweeper and strategies for game playing. Project report, univ. Warwick, 2004.</a:t>
            </a:r>
            <a:endParaRPr lang="en-IN" sz="2000" dirty="0">
              <a:effectLst/>
              <a:ea typeface="Calibri" panose="020F0502020204030204" pitchFamily="34" charset="0"/>
              <a:cs typeface="Mangal" panose="02040503050203030202" pitchFamily="18" charset="0"/>
            </a:endParaRPr>
          </a:p>
          <a:p>
            <a:pPr algn="just">
              <a:lnSpc>
                <a:spcPct val="107000"/>
              </a:lnSpc>
              <a:spcBef>
                <a:spcPts val="1200"/>
              </a:spcBef>
              <a:spcAft>
                <a:spcPts val="1200"/>
              </a:spcAft>
            </a:pPr>
            <a:r>
              <a:rPr lang="en-IN" sz="2000" dirty="0">
                <a:solidFill>
                  <a:srgbClr val="000000"/>
                </a:solidFill>
                <a:effectLst/>
                <a:ea typeface="Times New Roman" panose="02020603050405020304" pitchFamily="18" charset="0"/>
                <a:cs typeface="Mangal" panose="02040503050203030202" pitchFamily="18" charset="0"/>
              </a:rPr>
              <a:t>Lourdes </a:t>
            </a:r>
            <a:r>
              <a:rPr lang="en-IN" sz="2000" dirty="0" err="1">
                <a:solidFill>
                  <a:srgbClr val="000000"/>
                </a:solidFill>
                <a:effectLst/>
                <a:ea typeface="Times New Roman" panose="02020603050405020304" pitchFamily="18" charset="0"/>
                <a:cs typeface="Mangal" panose="02040503050203030202" pitchFamily="18" charset="0"/>
              </a:rPr>
              <a:t>Pe˜na</a:t>
            </a:r>
            <a:r>
              <a:rPr lang="en-IN" sz="2000" dirty="0">
                <a:solidFill>
                  <a:srgbClr val="000000"/>
                </a:solidFill>
                <a:effectLst/>
                <a:ea typeface="Times New Roman" panose="02020603050405020304" pitchFamily="18" charset="0"/>
                <a:cs typeface="Mangal" panose="02040503050203030202" pitchFamily="18" charset="0"/>
              </a:rPr>
              <a:t> Castillo and Stefan Wrobel. Learning minesweeper with multi relational learning. In IJCAI, pages 533–538, August 2003.</a:t>
            </a:r>
            <a:endParaRPr lang="en-IN" sz="2000" b="0" i="0" u="none" strike="noStrike" baseline="0" dirty="0">
              <a:solidFill>
                <a:srgbClr val="000000"/>
              </a:solidFill>
            </a:endParaRPr>
          </a:p>
          <a:p>
            <a:r>
              <a:rPr lang="en-IN" sz="2000" b="0" i="0" u="none" strike="noStrike" baseline="0" dirty="0">
                <a:solidFill>
                  <a:srgbClr val="000000"/>
                </a:solidFill>
              </a:rPr>
              <a:t>Minesweeper as a Constraint Satisfaction Problem </a:t>
            </a:r>
          </a:p>
          <a:p>
            <a:r>
              <a:rPr lang="en-US" sz="2000" b="0" i="0" u="none" strike="noStrike" baseline="0" dirty="0">
                <a:solidFill>
                  <a:srgbClr val="000000"/>
                </a:solidFill>
              </a:rPr>
              <a:t>Minesweeper and Hypothetical Thinking Action Research &amp; Pilot Study (ed.gov) </a:t>
            </a:r>
          </a:p>
          <a:p>
            <a:r>
              <a:rPr lang="en-IN" sz="2000" b="0" i="0" u="none" strike="noStrike" baseline="0" dirty="0">
                <a:solidFill>
                  <a:srgbClr val="000000"/>
                </a:solidFill>
              </a:rPr>
              <a:t>https://en.wikipedia.org/wiki/Minesweeper_(video_game) </a:t>
            </a:r>
          </a:p>
          <a:p>
            <a:r>
              <a:rPr lang="en-IN" sz="2000" dirty="0">
                <a:solidFill>
                  <a:srgbClr val="000000"/>
                </a:solidFill>
              </a:rPr>
              <a:t>https://www.google.com/fbx?fbx=minesweeper</a:t>
            </a:r>
            <a:endParaRPr lang="en-IN" sz="2000" b="0" i="0" u="none" strike="noStrike" baseline="0" dirty="0">
              <a:solidFill>
                <a:srgbClr val="000000"/>
              </a:solidFill>
            </a:endParaRPr>
          </a:p>
          <a:p>
            <a:r>
              <a:rPr lang="en-IN" sz="2000" b="0" i="0" u="none" strike="noStrike" baseline="0" dirty="0">
                <a:solidFill>
                  <a:srgbClr val="000000"/>
                </a:solidFill>
              </a:rPr>
              <a:t>https://www.pcworld.com/article/482195/how-to-play-minesweeper-like-a-pro.html</a:t>
            </a:r>
            <a:endParaRPr lang="en-IN" sz="2000" dirty="0">
              <a:effectLst/>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88007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03A336-FAA8-490C-B87C-721F3537F4C7}"/>
              </a:ext>
            </a:extLst>
          </p:cNvPr>
          <p:cNvSpPr/>
          <p:nvPr/>
        </p:nvSpPr>
        <p:spPr>
          <a:xfrm>
            <a:off x="4492227" y="2967335"/>
            <a:ext cx="320754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mj-lt"/>
              </a:rPr>
              <a:t>Thank You</a:t>
            </a:r>
          </a:p>
        </p:txBody>
      </p:sp>
    </p:spTree>
    <p:extLst>
      <p:ext uri="{BB962C8B-B14F-4D97-AF65-F5344CB8AC3E}">
        <p14:creationId xmlns:p14="http://schemas.microsoft.com/office/powerpoint/2010/main" val="3853587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a:blip r:embed="rId2"/>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007BEF-176F-4C1C-88B5-8BCCA5CDB392}"/>
              </a:ext>
            </a:extLst>
          </p:cNvPr>
          <p:cNvSpPr>
            <a:spLocks noGrp="1"/>
          </p:cNvSpPr>
          <p:nvPr>
            <p:ph type="title"/>
          </p:nvPr>
        </p:nvSpPr>
        <p:spPr/>
        <p:txBody>
          <a:bodyPr>
            <a:normAutofit/>
          </a:bodyPr>
          <a:lstStyle/>
          <a:p>
            <a:r>
              <a:rPr lang="en-IN" sz="4800" b="1" dirty="0">
                <a:solidFill>
                  <a:schemeClr val="accent4">
                    <a:lumMod val="50000"/>
                  </a:schemeClr>
                </a:solidFill>
              </a:rPr>
              <a:t>Contents</a:t>
            </a:r>
          </a:p>
        </p:txBody>
      </p:sp>
      <p:graphicFrame>
        <p:nvGraphicFramePr>
          <p:cNvPr id="7" name="Content Placeholder 2">
            <a:extLst>
              <a:ext uri="{FF2B5EF4-FFF2-40B4-BE49-F238E27FC236}">
                <a16:creationId xmlns:a16="http://schemas.microsoft.com/office/drawing/2014/main" id="{5CA4C234-6A90-40C1-91A1-8C2D3D092146}"/>
              </a:ext>
            </a:extLst>
          </p:cNvPr>
          <p:cNvGraphicFramePr>
            <a:graphicFrameLocks noGrp="1"/>
          </p:cNvGraphicFramePr>
          <p:nvPr>
            <p:ph idx="1"/>
            <p:extLst>
              <p:ext uri="{D42A27DB-BD31-4B8C-83A1-F6EECF244321}">
                <p14:modId xmlns:p14="http://schemas.microsoft.com/office/powerpoint/2010/main" val="4019522616"/>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82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EF37DC-BFF6-4549-8A4C-9EBA91BEE701}"/>
              </a:ext>
            </a:extLst>
          </p:cNvPr>
          <p:cNvSpPr>
            <a:spLocks noGrp="1"/>
          </p:cNvSpPr>
          <p:nvPr>
            <p:ph type="title"/>
          </p:nvPr>
        </p:nvSpPr>
        <p:spPr>
          <a:xfrm>
            <a:off x="0" y="681190"/>
            <a:ext cx="12192000" cy="1303867"/>
          </a:xfrm>
        </p:spPr>
        <p:txBody>
          <a:bodyPr>
            <a:normAutofit/>
          </a:bodyPr>
          <a:lstStyle/>
          <a:p>
            <a:r>
              <a:rPr lang="en-IN" sz="4800" b="1" dirty="0">
                <a:solidFill>
                  <a:schemeClr val="accent4">
                    <a:lumMod val="50000"/>
                  </a:schemeClr>
                </a:solidFill>
              </a:rPr>
              <a:t>Introduction</a:t>
            </a:r>
            <a:endParaRPr lang="en-IN" b="1" dirty="0">
              <a:solidFill>
                <a:schemeClr val="accent4">
                  <a:lumMod val="50000"/>
                </a:schemeClr>
              </a:solidFill>
            </a:endParaRPr>
          </a:p>
        </p:txBody>
      </p:sp>
      <p:sp>
        <p:nvSpPr>
          <p:cNvPr id="7" name="Content Placeholder 2">
            <a:extLst>
              <a:ext uri="{FF2B5EF4-FFF2-40B4-BE49-F238E27FC236}">
                <a16:creationId xmlns:a16="http://schemas.microsoft.com/office/drawing/2014/main" id="{9FFB90DC-870B-4EAC-B70B-2D2EE0E51589}"/>
              </a:ext>
            </a:extLst>
          </p:cNvPr>
          <p:cNvSpPr>
            <a:spLocks noGrp="1"/>
          </p:cNvSpPr>
          <p:nvPr>
            <p:ph idx="1"/>
          </p:nvPr>
        </p:nvSpPr>
        <p:spPr>
          <a:xfrm>
            <a:off x="1018091" y="2325438"/>
            <a:ext cx="10155818" cy="3318936"/>
          </a:xfrm>
        </p:spPr>
        <p:txBody>
          <a:bodyPr>
            <a:normAutofit/>
          </a:bodyPr>
          <a:lstStyle/>
          <a:p>
            <a:pPr marL="228600" algn="just">
              <a:lnSpc>
                <a:spcPct val="90000"/>
              </a:lnSpc>
              <a:spcAft>
                <a:spcPts val="600"/>
              </a:spcAft>
            </a:pPr>
            <a:r>
              <a:rPr lang="en-US" sz="2000" dirty="0">
                <a:effectLst/>
              </a:rPr>
              <a:t>Minesweeper is a single-player puzzle video game. The objective of the game is to clear a rectangular board containing hidden "mines" or bombs without detonating any of them, with help from clues about the number of neighboring mines in each field.</a:t>
            </a:r>
          </a:p>
          <a:p>
            <a:pPr marL="228600" algn="just">
              <a:lnSpc>
                <a:spcPct val="90000"/>
              </a:lnSpc>
              <a:spcAft>
                <a:spcPts val="600"/>
              </a:spcAft>
            </a:pPr>
            <a:r>
              <a:rPr lang="en-US" sz="2000" dirty="0">
                <a:cs typeface="Calibri" panose="020F0502020204030204" pitchFamily="34" charset="0"/>
              </a:rPr>
              <a:t>There are some benefits of playing games like minesweeper:</a:t>
            </a:r>
          </a:p>
          <a:p>
            <a:pPr lvl="1" algn="just">
              <a:lnSpc>
                <a:spcPct val="90000"/>
              </a:lnSpc>
              <a:buFont typeface="Wingdings" panose="05000000000000000000" pitchFamily="2" charset="2"/>
              <a:buChar char="Ø"/>
            </a:pPr>
            <a:r>
              <a:rPr lang="en-US" dirty="0">
                <a:cs typeface="Calibri" panose="020F0502020204030204" pitchFamily="34" charset="0"/>
              </a:rPr>
              <a:t>Using Games to Teach Cognitive Skills – The use of games to attempt to teach cognitive skills goes back to ancient times. For ex- Go, Chess.</a:t>
            </a:r>
          </a:p>
          <a:p>
            <a:pPr lvl="1" algn="just">
              <a:lnSpc>
                <a:spcPct val="90000"/>
              </a:lnSpc>
              <a:buFont typeface="Wingdings" panose="05000000000000000000" pitchFamily="2" charset="2"/>
              <a:buChar char="Ø"/>
            </a:pPr>
            <a:r>
              <a:rPr lang="en-US" dirty="0">
                <a:cs typeface="Calibri" panose="020F0502020204030204" pitchFamily="34" charset="0"/>
              </a:rPr>
              <a:t>The Value of Logical Hypothetical Thinking - Hypothetical reasoning is a central topic in cognitive science. and is a major component of what is known in Dual Processing Theory as Type 2 Processing done by our brains. </a:t>
            </a:r>
            <a:endParaRPr lang="en-IN" dirty="0">
              <a:cs typeface="Calibri" panose="020F0502020204030204" pitchFamily="34" charset="0"/>
            </a:endParaRPr>
          </a:p>
          <a:p>
            <a:pPr algn="just">
              <a:lnSpc>
                <a:spcPct val="90000"/>
              </a:lnSpc>
            </a:pPr>
            <a:endParaRPr lang="en-IN" sz="2000" dirty="0">
              <a:latin typeface="Calibri (Body)"/>
              <a:cs typeface="Calibri" panose="020F0502020204030204" pitchFamily="34" charset="0"/>
            </a:endParaRPr>
          </a:p>
        </p:txBody>
      </p:sp>
    </p:spTree>
    <p:extLst>
      <p:ext uri="{BB962C8B-B14F-4D97-AF65-F5344CB8AC3E}">
        <p14:creationId xmlns:p14="http://schemas.microsoft.com/office/powerpoint/2010/main" val="1593967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19F105-767B-4BA5-AD69-E8D7D454580B}"/>
              </a:ext>
            </a:extLst>
          </p:cNvPr>
          <p:cNvSpPr txBox="1"/>
          <p:nvPr/>
        </p:nvSpPr>
        <p:spPr>
          <a:xfrm>
            <a:off x="0" y="2644170"/>
            <a:ext cx="12192000" cy="1569660"/>
          </a:xfrm>
          <a:prstGeom prst="rect">
            <a:avLst/>
          </a:prstGeom>
          <a:noFill/>
        </p:spPr>
        <p:txBody>
          <a:bodyPr wrap="square" rtlCol="0">
            <a:spAutoFit/>
          </a:bodyPr>
          <a:lstStyle/>
          <a:p>
            <a:pPr algn="ctr"/>
            <a:r>
              <a:rPr lang="en-US" sz="4800" b="1" dirty="0">
                <a:solidFill>
                  <a:schemeClr val="accent4">
                    <a:lumMod val="50000"/>
                  </a:schemeClr>
                </a:solidFill>
                <a:latin typeface="+mj-lt"/>
              </a:rPr>
              <a:t>Problem</a:t>
            </a:r>
          </a:p>
          <a:p>
            <a:pPr algn="ctr"/>
            <a:r>
              <a:rPr lang="en-US" sz="4800" b="1" dirty="0">
                <a:solidFill>
                  <a:schemeClr val="accent4">
                    <a:lumMod val="50000"/>
                  </a:schemeClr>
                </a:solidFill>
                <a:latin typeface="+mj-lt"/>
              </a:rPr>
              <a:t>Domain</a:t>
            </a:r>
            <a:endParaRPr lang="en-IN" sz="4800" b="1" dirty="0">
              <a:solidFill>
                <a:schemeClr val="accent4">
                  <a:lumMod val="50000"/>
                </a:schemeClr>
              </a:solidFill>
              <a:latin typeface="+mj-lt"/>
            </a:endParaRPr>
          </a:p>
        </p:txBody>
      </p:sp>
    </p:spTree>
    <p:extLst>
      <p:ext uri="{BB962C8B-B14F-4D97-AF65-F5344CB8AC3E}">
        <p14:creationId xmlns:p14="http://schemas.microsoft.com/office/powerpoint/2010/main" val="216955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a:blip r:embed="rId2"/>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5B3F796-892B-4CF0-9D09-69A41481280C}"/>
              </a:ext>
            </a:extLst>
          </p:cNvPr>
          <p:cNvSpPr txBox="1"/>
          <p:nvPr/>
        </p:nvSpPr>
        <p:spPr>
          <a:xfrm>
            <a:off x="1180101" y="982132"/>
            <a:ext cx="6354633" cy="1303867"/>
          </a:xfrm>
          <a:prstGeom prst="rect">
            <a:avLst/>
          </a:prstGeom>
        </p:spPr>
        <p:txBody>
          <a:bodyPr vert="horz" lIns="91440" tIns="45720" rIns="91440" bIns="45720" rtlCol="0" anchor="ctr">
            <a:normAutofit/>
          </a:bodyPr>
          <a:lstStyle/>
          <a:p>
            <a:pPr algn="ctr">
              <a:spcBef>
                <a:spcPct val="0"/>
              </a:spcBef>
              <a:spcAft>
                <a:spcPts val="600"/>
              </a:spcAft>
            </a:pPr>
            <a:endParaRPr lang="en-US" sz="4400" b="1" dirty="0">
              <a:ln w="3175" cmpd="sng">
                <a:noFill/>
              </a:ln>
              <a:solidFill>
                <a:schemeClr val="tx1">
                  <a:lumMod val="85000"/>
                  <a:lumOff val="15000"/>
                </a:schemeClr>
              </a:solidFill>
              <a:latin typeface="+mj-lt"/>
              <a:ea typeface="+mj-ea"/>
              <a:cs typeface="+mj-cs"/>
            </a:endParaRPr>
          </a:p>
        </p:txBody>
      </p:sp>
      <p:sp>
        <p:nvSpPr>
          <p:cNvPr id="9" name="Content Placeholder 2">
            <a:extLst>
              <a:ext uri="{FF2B5EF4-FFF2-40B4-BE49-F238E27FC236}">
                <a16:creationId xmlns:a16="http://schemas.microsoft.com/office/drawing/2014/main" id="{7D3C1029-838C-40F4-BDA4-DBFD6150D88A}"/>
              </a:ext>
            </a:extLst>
          </p:cNvPr>
          <p:cNvSpPr>
            <a:spLocks noGrp="1"/>
          </p:cNvSpPr>
          <p:nvPr>
            <p:ph idx="1"/>
          </p:nvPr>
        </p:nvSpPr>
        <p:spPr>
          <a:xfrm>
            <a:off x="1154669" y="1886475"/>
            <a:ext cx="6380065" cy="3318936"/>
          </a:xfrm>
        </p:spPr>
        <p:txBody>
          <a:bodyPr vert="horz" lIns="91440" tIns="45720" rIns="91440" bIns="45720" rtlCol="0" anchor="t">
            <a:normAutofit/>
          </a:bodyPr>
          <a:lstStyle/>
          <a:p>
            <a:pPr marL="0">
              <a:lnSpc>
                <a:spcPct val="90000"/>
              </a:lnSpc>
            </a:pPr>
            <a:r>
              <a:rPr lang="en-US" sz="2000" b="0" i="0" u="none" strike="noStrike" baseline="0" dirty="0"/>
              <a:t>Minesweeper is a simple one−player computer game. The game consists of a 2-dimensional rectangular playing field (or board) where known numbers of mines are hidden.</a:t>
            </a:r>
          </a:p>
          <a:p>
            <a:pPr marL="0">
              <a:lnSpc>
                <a:spcPct val="90000"/>
              </a:lnSpc>
            </a:pPr>
            <a:r>
              <a:rPr lang="en-US" sz="2000" b="0" i="0" u="none" strike="noStrike" baseline="0" dirty="0"/>
              <a:t> Initially, all the squares on the board are "covered up" and no information is given to indicate the location of the mines. </a:t>
            </a:r>
          </a:p>
          <a:p>
            <a:pPr marL="0">
              <a:lnSpc>
                <a:spcPct val="90000"/>
              </a:lnSpc>
            </a:pPr>
            <a:r>
              <a:rPr lang="en-US" sz="2000" b="0" i="0" u="none" strike="noStrike" baseline="0" dirty="0"/>
              <a:t>The player’s job is to either deduce or guess which board squares are clear of mines and step there to reveal a number. </a:t>
            </a:r>
            <a:endParaRPr lang="en-US" sz="2000" dirty="0"/>
          </a:p>
          <a:p>
            <a:pPr marL="0">
              <a:lnSpc>
                <a:spcPct val="90000"/>
              </a:lnSpc>
            </a:pPr>
            <a:r>
              <a:rPr lang="en-US" sz="2000" b="0" i="0" u="none" strike="noStrike" baseline="0" dirty="0"/>
              <a:t>If successful, this number will indicate the number of mines to be found in the squares adjacent to the square with the number.  </a:t>
            </a:r>
            <a:endParaRPr lang="en-US" sz="2000" dirty="0"/>
          </a:p>
        </p:txBody>
      </p:sp>
      <p:pic>
        <p:nvPicPr>
          <p:cNvPr id="11" name="Picture 10" descr="Chart, treemap chart&#10;&#10;Description automatically generated">
            <a:extLst>
              <a:ext uri="{FF2B5EF4-FFF2-40B4-BE49-F238E27FC236}">
                <a16:creationId xmlns:a16="http://schemas.microsoft.com/office/drawing/2014/main" id="{3C256556-8AA5-4594-A88F-EF20DE547012}"/>
              </a:ext>
            </a:extLst>
          </p:cNvPr>
          <p:cNvPicPr>
            <a:picLocks noChangeAspect="1"/>
          </p:cNvPicPr>
          <p:nvPr/>
        </p:nvPicPr>
        <p:blipFill rotWithShape="1">
          <a:blip r:embed="rId3"/>
          <a:srcRect l="1" t="2331" r="-4" b="-29"/>
          <a:stretch/>
        </p:blipFill>
        <p:spPr>
          <a:xfrm>
            <a:off x="8137325" y="3943349"/>
            <a:ext cx="2839277" cy="2524125"/>
          </a:xfrm>
          <a:prstGeom prst="rect">
            <a:avLst/>
          </a:prstGeom>
          <a:ln w="57150" cmpd="thickThin">
            <a:solidFill>
              <a:schemeClr val="tx1">
                <a:lumMod val="50000"/>
                <a:lumOff val="50000"/>
              </a:schemeClr>
            </a:solidFill>
            <a:miter lim="800000"/>
          </a:ln>
        </p:spPr>
      </p:pic>
      <p:pic>
        <p:nvPicPr>
          <p:cNvPr id="10" name="Picture 9">
            <a:extLst>
              <a:ext uri="{FF2B5EF4-FFF2-40B4-BE49-F238E27FC236}">
                <a16:creationId xmlns:a16="http://schemas.microsoft.com/office/drawing/2014/main" id="{681069CA-62C7-4B1D-B430-7FF28A822EC6}"/>
              </a:ext>
            </a:extLst>
          </p:cNvPr>
          <p:cNvPicPr>
            <a:picLocks noChangeAspect="1"/>
          </p:cNvPicPr>
          <p:nvPr/>
        </p:nvPicPr>
        <p:blipFill rotWithShape="1">
          <a:blip r:embed="rId4"/>
          <a:srcRect l="72" t="113" r="-66"/>
          <a:stretch/>
        </p:blipFill>
        <p:spPr>
          <a:xfrm>
            <a:off x="8133581" y="819150"/>
            <a:ext cx="2843021" cy="2705100"/>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302487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a:blip r:embed="rId2"/>
          <a:stretch/>
        </a:blipFill>
        <a:effectLst/>
      </p:bgPr>
    </p:bg>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16BDA5C-A866-4304-9723-B6EF71C6C8E0}"/>
              </a:ext>
            </a:extLst>
          </p:cNvPr>
          <p:cNvSpPr>
            <a:spLocks noGrp="1"/>
          </p:cNvSpPr>
          <p:nvPr>
            <p:ph idx="1"/>
          </p:nvPr>
        </p:nvSpPr>
        <p:spPr>
          <a:xfrm>
            <a:off x="915156" y="1211871"/>
            <a:ext cx="6380065" cy="4434257"/>
          </a:xfrm>
        </p:spPr>
        <p:txBody>
          <a:bodyPr vert="horz" lIns="91440" tIns="45720" rIns="91440" bIns="45720" rtlCol="0">
            <a:noAutofit/>
          </a:bodyPr>
          <a:lstStyle/>
          <a:p>
            <a:pPr marL="0">
              <a:lnSpc>
                <a:spcPct val="90000"/>
              </a:lnSpc>
            </a:pPr>
            <a:r>
              <a:rPr lang="en-US" sz="2000" b="0" i="0" u="none" strike="noStrike" baseline="0" dirty="0"/>
              <a:t>Obviously, the first move of the game must be a guess because no information has been provided. Since the board is a rectangular grid, each interior square has exactly 8 neighboring squares, edge squares have 5 neighbors, and corner squares have 3 neighbors.</a:t>
            </a:r>
          </a:p>
          <a:p>
            <a:pPr marL="0">
              <a:lnSpc>
                <a:spcPct val="90000"/>
              </a:lnSpc>
            </a:pPr>
            <a:r>
              <a:rPr lang="en-US" sz="2000" b="0" i="0" u="none" strike="noStrike" baseline="0" dirty="0"/>
              <a:t>Therefore, the number found under any given square will be in the range of 0 to 8 (inclusive). </a:t>
            </a:r>
          </a:p>
          <a:p>
            <a:pPr marL="0">
              <a:lnSpc>
                <a:spcPct val="90000"/>
              </a:lnSpc>
            </a:pPr>
            <a:r>
              <a:rPr lang="en-US" sz="2000" b="0" i="0" u="none" strike="noStrike" baseline="0" dirty="0"/>
              <a:t>Game play continues until the player has uncovered (or "stepped" on) each square that does not hide a mine, while avoiding all the mines. If the player can do this, they are considered to have won the game. </a:t>
            </a:r>
          </a:p>
          <a:p>
            <a:pPr marL="0">
              <a:lnSpc>
                <a:spcPct val="90000"/>
              </a:lnSpc>
            </a:pPr>
            <a:r>
              <a:rPr lang="en-US" sz="2000" b="0" i="0" u="none" strike="noStrike" baseline="0" dirty="0"/>
              <a:t>However, if at any point the player attempts to uncover a square that contains a mine, the game immediately ends, and the player is said to have lost. </a:t>
            </a:r>
            <a:endParaRPr lang="en-US" sz="2000" dirty="0"/>
          </a:p>
        </p:txBody>
      </p:sp>
      <p:pic>
        <p:nvPicPr>
          <p:cNvPr id="6" name="Picture 5" descr="Chart, treemap chart&#10;&#10;Description automatically generated">
            <a:extLst>
              <a:ext uri="{FF2B5EF4-FFF2-40B4-BE49-F238E27FC236}">
                <a16:creationId xmlns:a16="http://schemas.microsoft.com/office/drawing/2014/main" id="{7F0D6DDF-77E2-4BC7-A5B5-B7C185860E7E}"/>
              </a:ext>
            </a:extLst>
          </p:cNvPr>
          <p:cNvPicPr>
            <a:picLocks noChangeAspect="1"/>
          </p:cNvPicPr>
          <p:nvPr/>
        </p:nvPicPr>
        <p:blipFill rotWithShape="1">
          <a:blip r:embed="rId3"/>
          <a:srcRect t="-514" r="2" b="278"/>
          <a:stretch/>
        </p:blipFill>
        <p:spPr>
          <a:xfrm>
            <a:off x="8261402" y="3638549"/>
            <a:ext cx="2676788" cy="2981325"/>
          </a:xfrm>
          <a:prstGeom prst="rect">
            <a:avLst/>
          </a:prstGeom>
          <a:ln w="57150" cmpd="thickThin">
            <a:solidFill>
              <a:schemeClr val="tx1">
                <a:lumMod val="50000"/>
                <a:lumOff val="50000"/>
              </a:schemeClr>
            </a:solidFill>
            <a:miter lim="800000"/>
          </a:ln>
        </p:spPr>
      </p:pic>
      <p:pic>
        <p:nvPicPr>
          <p:cNvPr id="7" name="Picture 6" descr="Chart, treemap chart&#10;&#10;Description automatically generated">
            <a:extLst>
              <a:ext uri="{FF2B5EF4-FFF2-40B4-BE49-F238E27FC236}">
                <a16:creationId xmlns:a16="http://schemas.microsoft.com/office/drawing/2014/main" id="{E30D94AC-B79D-480B-976C-41221EB4E3EE}"/>
              </a:ext>
            </a:extLst>
          </p:cNvPr>
          <p:cNvPicPr>
            <a:picLocks noChangeAspect="1"/>
          </p:cNvPicPr>
          <p:nvPr/>
        </p:nvPicPr>
        <p:blipFill rotWithShape="1">
          <a:blip r:embed="rId4"/>
          <a:srcRect l="-132" t="138" r="137"/>
          <a:stretch/>
        </p:blipFill>
        <p:spPr>
          <a:xfrm>
            <a:off x="8258565" y="386916"/>
            <a:ext cx="2679625" cy="2908734"/>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1439358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2A30DEF-2BDF-4210-9302-549A00D6302D}"/>
              </a:ext>
            </a:extLst>
          </p:cNvPr>
          <p:cNvSpPr txBox="1"/>
          <p:nvPr/>
        </p:nvSpPr>
        <p:spPr>
          <a:xfrm>
            <a:off x="0" y="2581144"/>
            <a:ext cx="12192000" cy="1695711"/>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5400" b="1" kern="1200" dirty="0">
                <a:solidFill>
                  <a:schemeClr val="accent4">
                    <a:lumMod val="50000"/>
                  </a:schemeClr>
                </a:solidFill>
                <a:latin typeface="+mj-lt"/>
                <a:ea typeface="+mj-ea"/>
                <a:cs typeface="+mj-cs"/>
              </a:rPr>
              <a:t>Literature</a:t>
            </a:r>
          </a:p>
          <a:p>
            <a:pPr algn="ctr" defTabSz="914400">
              <a:lnSpc>
                <a:spcPct val="90000"/>
              </a:lnSpc>
              <a:spcBef>
                <a:spcPct val="0"/>
              </a:spcBef>
              <a:spcAft>
                <a:spcPts val="600"/>
              </a:spcAft>
            </a:pPr>
            <a:r>
              <a:rPr lang="en-US" sz="5400" b="1" kern="1200" dirty="0">
                <a:solidFill>
                  <a:schemeClr val="accent4">
                    <a:lumMod val="50000"/>
                  </a:schemeClr>
                </a:solidFill>
                <a:latin typeface="+mj-lt"/>
                <a:ea typeface="+mj-ea"/>
                <a:cs typeface="+mj-cs"/>
              </a:rPr>
              <a:t>Survey</a:t>
            </a:r>
          </a:p>
        </p:txBody>
      </p:sp>
    </p:spTree>
    <p:extLst>
      <p:ext uri="{BB962C8B-B14F-4D97-AF65-F5344CB8AC3E}">
        <p14:creationId xmlns:p14="http://schemas.microsoft.com/office/powerpoint/2010/main" val="3645343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0EAB2A7-898F-4150-8135-794F33C36A63}"/>
              </a:ext>
            </a:extLst>
          </p:cNvPr>
          <p:cNvSpPr>
            <a:spLocks noGrp="1"/>
          </p:cNvSpPr>
          <p:nvPr>
            <p:ph idx="1"/>
          </p:nvPr>
        </p:nvSpPr>
        <p:spPr>
          <a:xfrm>
            <a:off x="2285051" y="1039378"/>
            <a:ext cx="7621898" cy="4779243"/>
          </a:xfrm>
        </p:spPr>
        <p:txBody>
          <a:bodyPr anchor="t">
            <a:noAutofit/>
          </a:bodyPr>
          <a:lstStyle/>
          <a:p>
            <a:r>
              <a:rPr lang="en-US" sz="2000" b="0" i="0" u="none" strike="noStrike" baseline="0" dirty="0"/>
              <a:t>Minesweeper is under rated game as only 2 </a:t>
            </a:r>
            <a:r>
              <a:rPr lang="en-US" sz="2000" dirty="0"/>
              <a:t>sites are currently serving minesweeper.</a:t>
            </a:r>
          </a:p>
          <a:p>
            <a:r>
              <a:rPr lang="en-US" sz="2000" b="0" i="0" u="none" strike="noStrike" baseline="0" dirty="0"/>
              <a:t>First site is hosted by google which has descent UI, but </a:t>
            </a:r>
            <a:r>
              <a:rPr lang="en-US" sz="2000" dirty="0"/>
              <a:t>the game is not customizable </a:t>
            </a:r>
            <a:r>
              <a:rPr lang="en-US" sz="2000" b="0" i="0" u="none" strike="noStrike" baseline="0" dirty="0"/>
              <a:t>as well as there is no leaderboard.</a:t>
            </a:r>
          </a:p>
          <a:p>
            <a:r>
              <a:rPr lang="en-US" sz="2000" b="0" i="0" u="none" strike="noStrike" baseline="0" dirty="0"/>
              <a:t>Second site is hosted by </a:t>
            </a:r>
            <a:r>
              <a:rPr lang="en-US" sz="2000" b="0" i="0" u="none" strike="noStrike" baseline="0" dirty="0" err="1"/>
              <a:t>minesweeper.online</a:t>
            </a:r>
            <a:r>
              <a:rPr lang="en-US" sz="2000" b="0" i="0" u="none" strike="noStrike" baseline="0" dirty="0"/>
              <a:t> which has poor UI as compared to the </a:t>
            </a:r>
            <a:r>
              <a:rPr lang="en-US" sz="2000" dirty="0"/>
              <a:t>growing power of UI in current world. </a:t>
            </a:r>
          </a:p>
          <a:p>
            <a:r>
              <a:rPr lang="en-US" sz="2000" dirty="0"/>
              <a:t>Currently players cannot upload their avatar as well as there is no community to chat.</a:t>
            </a:r>
          </a:p>
          <a:p>
            <a:r>
              <a:rPr lang="en-US" sz="2000" dirty="0"/>
              <a:t>They are not able to retain people because of this.</a:t>
            </a:r>
            <a:endParaRPr lang="en-US" sz="1800" dirty="0"/>
          </a:p>
        </p:txBody>
      </p:sp>
    </p:spTree>
    <p:extLst>
      <p:ext uri="{BB962C8B-B14F-4D97-AF65-F5344CB8AC3E}">
        <p14:creationId xmlns:p14="http://schemas.microsoft.com/office/powerpoint/2010/main" val="96888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7961D3-5A47-4578-859E-A1138CE002D4}"/>
              </a:ext>
            </a:extLst>
          </p:cNvPr>
          <p:cNvSpPr txBox="1"/>
          <p:nvPr/>
        </p:nvSpPr>
        <p:spPr>
          <a:xfrm>
            <a:off x="0" y="2454957"/>
            <a:ext cx="12192000" cy="1948085"/>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5400" b="1" kern="1200" dirty="0">
                <a:solidFill>
                  <a:schemeClr val="accent4">
                    <a:lumMod val="50000"/>
                  </a:schemeClr>
                </a:solidFill>
                <a:latin typeface="+mj-lt"/>
                <a:ea typeface="+mj-ea"/>
                <a:cs typeface="+mj-cs"/>
              </a:rPr>
              <a:t>Solution</a:t>
            </a:r>
          </a:p>
          <a:p>
            <a:pPr algn="ctr" defTabSz="914400">
              <a:lnSpc>
                <a:spcPct val="90000"/>
              </a:lnSpc>
              <a:spcBef>
                <a:spcPct val="0"/>
              </a:spcBef>
              <a:spcAft>
                <a:spcPts val="600"/>
              </a:spcAft>
            </a:pPr>
            <a:r>
              <a:rPr lang="en-US" sz="5400" b="1" kern="1200" dirty="0">
                <a:solidFill>
                  <a:schemeClr val="accent4">
                    <a:lumMod val="50000"/>
                  </a:schemeClr>
                </a:solidFill>
                <a:latin typeface="+mj-lt"/>
                <a:ea typeface="+mj-ea"/>
                <a:cs typeface="+mj-cs"/>
              </a:rPr>
              <a:t>Domain</a:t>
            </a:r>
          </a:p>
        </p:txBody>
      </p:sp>
    </p:spTree>
    <p:extLst>
      <p:ext uri="{BB962C8B-B14F-4D97-AF65-F5344CB8AC3E}">
        <p14:creationId xmlns:p14="http://schemas.microsoft.com/office/powerpoint/2010/main" val="92565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1643</TotalTime>
  <Words>1109</Words>
  <Application>Microsoft Office PowerPoint</Application>
  <PresentationFormat>Widescreen</PresentationFormat>
  <Paragraphs>84</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Algerian</vt:lpstr>
      <vt:lpstr>Arial</vt:lpstr>
      <vt:lpstr>Calibri (Body)</vt:lpstr>
      <vt:lpstr>Century Gothic</vt:lpstr>
      <vt:lpstr>Garamond</vt:lpstr>
      <vt:lpstr>Times New Roman</vt:lpstr>
      <vt:lpstr>Wingdings</vt:lpstr>
      <vt:lpstr>Organic</vt:lpstr>
      <vt:lpstr>PowerPoint Presentation</vt:lpstr>
      <vt:lpstr>Contents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Database Design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E-Parchi</dc:title>
  <dc:creator>shreyas mahajan</dc:creator>
  <cp:lastModifiedBy>vikalp rusia</cp:lastModifiedBy>
  <cp:revision>70</cp:revision>
  <dcterms:created xsi:type="dcterms:W3CDTF">2020-12-27T17:40:47Z</dcterms:created>
  <dcterms:modified xsi:type="dcterms:W3CDTF">2021-12-14T05:56:45Z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74068000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