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autoCompressPictures="0">
  <p:sldMasterIdLst>
    <p:sldMasterId id="2147483648" r:id="rId1"/>
  </p:sldMasterIdLst>
  <p:notesMasterIdLst>
    <p:notesMasterId r:id="rId16"/>
  </p:notesMasterIdLst>
  <p:handoutMasterIdLst>
    <p:handoutMasterId r:id="rId17"/>
  </p:handoutMasterIdLst>
  <p:sldIdLst>
    <p:sldId id="256" r:id="rId2"/>
    <p:sldId id="294" r:id="rId3"/>
    <p:sldId id="262" r:id="rId4"/>
    <p:sldId id="296" r:id="rId5"/>
    <p:sldId id="284" r:id="rId6"/>
    <p:sldId id="285" r:id="rId7"/>
    <p:sldId id="302" r:id="rId8"/>
    <p:sldId id="298" r:id="rId9"/>
    <p:sldId id="286" r:id="rId10"/>
    <p:sldId id="301" r:id="rId11"/>
    <p:sldId id="300" r:id="rId12"/>
    <p:sldId id="278" r:id="rId13"/>
    <p:sldId id="297" r:id="rId14"/>
    <p:sldId id="277" r:id="rId1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11">
          <p15:clr>
            <a:srgbClr val="A4A3A4"/>
          </p15:clr>
        </p15:guide>
        <p15:guide id="3" orient="horz" pos="3113">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3164"/>
    <a:srgbClr val="225B5F"/>
    <a:srgbClr val="E6E6E6"/>
    <a:srgbClr val="0F1722"/>
    <a:srgbClr val="348151"/>
    <a:srgbClr val="1B24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01B821-A1FF-4177-AEE7-76D212191A09}"/>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665" autoAdjust="0"/>
    <p:restoredTop sz="94660"/>
  </p:normalViewPr>
  <p:slideViewPr>
    <p:cSldViewPr snapToGrid="0" showGuides="1">
      <p:cViewPr>
        <p:scale>
          <a:sx n="87" d="100"/>
          <a:sy n="87" d="100"/>
        </p:scale>
        <p:origin x="41" y="110"/>
      </p:cViewPr>
      <p:guideLst>
        <p:guide orient="horz" pos="2160"/>
        <p:guide pos="3811"/>
        <p:guide orient="horz" pos="3113"/>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A3C146-E2BA-41EA-8AE9-0C67692768F2}" type="datetimeFigureOut">
              <a:rPr lang="en-US" smtClean="0"/>
              <a:t>11/1/2019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00C303-0EDA-42E1-9745-6C6A39A7B5C4}" type="slidenum">
              <a:rPr lang="en-US" smtClean="0"/>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D3EB6-8099-4744-9273-C8C1DD61A2EA}" type="datetimeFigureOut">
              <a:rPr lang="en-US" noProof="0" smtClean="0"/>
              <a:t>11/1/2019</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C40A10-6036-4879-816D-55C01FC94846}" type="slidenum">
              <a:rPr lang="en-US" noProof="0" smtClean="0"/>
              <a:t>‹#›</a:t>
            </a:fld>
            <a:endParaRPr lang="en-US" noProof="0"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Logo">
    <p:spTree>
      <p:nvGrpSpPr>
        <p:cNvPr id="1" name=""/>
        <p:cNvGrpSpPr/>
        <p:nvPr/>
      </p:nvGrpSpPr>
      <p:grpSpPr>
        <a:xfrm>
          <a:off x="0" y="0"/>
          <a:ext cx="0" cy="0"/>
          <a:chOff x="0" y="0"/>
          <a:chExt cx="0" cy="0"/>
        </a:xfrm>
      </p:grpSpPr>
      <p:sp>
        <p:nvSpPr>
          <p:cNvPr id="8" name="Rectangle 7"/>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sp>
        <p:nvSpPr>
          <p:cNvPr id="2" name="Title 1"/>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p:cNvSpPr>
            <a:spLocks noGrp="1"/>
          </p:cNvSpPr>
          <p:nvPr>
            <p:ph type="dt" sz="half" idx="10"/>
          </p:nvPr>
        </p:nvSpPr>
        <p:spPr/>
        <p:txBody>
          <a:bodyPr/>
          <a:lstStyle/>
          <a:p>
            <a:r>
              <a:rPr lang="en-US" noProof="0" dirty="0"/>
              <a:t>MM.DD.20XX</a:t>
            </a:r>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0" name="Picture Placeholder 9"/>
          <p:cNvSpPr>
            <a:spLocks noGrp="1"/>
          </p:cNvSpPr>
          <p:nvPr>
            <p:ph type="pic" sz="quarter" idx="13"/>
          </p:nvPr>
        </p:nvSpPr>
        <p:spPr>
          <a:xfrm>
            <a:off x="5355336" y="1172982"/>
            <a:ext cx="1481328" cy="758952"/>
          </a:xfrm>
        </p:spPr>
        <p:txBody>
          <a:bodyPr anchor="ctr" anchorCtr="0">
            <a:normAutofit/>
          </a:bodyPr>
          <a:lstStyle>
            <a:lvl1pPr marL="0" indent="0" algn="ctr">
              <a:buNone/>
              <a:defRPr sz="1400"/>
            </a:lvl1pPr>
          </a:lstStyle>
          <a:p>
            <a:r>
              <a:rPr lang="en-US" noProof="0" dirty="0"/>
              <a:t>Click icon to add picture</a:t>
            </a:r>
          </a:p>
        </p:txBody>
      </p:sp>
      <p:grpSp>
        <p:nvGrpSpPr>
          <p:cNvPr id="15" name="Group 14"/>
          <p:cNvGrpSpPr/>
          <p:nvPr userDrawn="1"/>
        </p:nvGrpSpPr>
        <p:grpSpPr>
          <a:xfrm>
            <a:off x="3619265" y="2253996"/>
            <a:ext cx="4953471" cy="100584"/>
            <a:chOff x="3631692" y="2253996"/>
            <a:chExt cx="4953471" cy="100584"/>
          </a:xfrm>
        </p:grpSpPr>
        <p:sp>
          <p:nvSpPr>
            <p:cNvPr id="11" name="Oval 10"/>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p:cNvGrpSpPr/>
          <p:nvPr userDrawn="1"/>
        </p:nvGrpSpPr>
        <p:grpSpPr>
          <a:xfrm>
            <a:off x="4652581" y="5305363"/>
            <a:ext cx="2886839" cy="100584"/>
            <a:chOff x="3631690" y="2253996"/>
            <a:chExt cx="5028467" cy="100584"/>
          </a:xfrm>
        </p:grpSpPr>
        <p:sp>
          <p:nvSpPr>
            <p:cNvPr id="17" name="Oval 16"/>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umbers Comparison">
    <p:spTree>
      <p:nvGrpSpPr>
        <p:cNvPr id="1" name=""/>
        <p:cNvGrpSpPr/>
        <p:nvPr/>
      </p:nvGrpSpPr>
      <p:grpSpPr>
        <a:xfrm>
          <a:off x="0" y="0"/>
          <a:ext cx="0" cy="0"/>
          <a:chOff x="0" y="0"/>
          <a:chExt cx="0" cy="0"/>
        </a:xfrm>
      </p:grpSpPr>
      <p:sp>
        <p:nvSpPr>
          <p:cNvPr id="15" name="Rectangle 14"/>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p:cNvSpPr>
            <a:spLocks noGrp="1"/>
          </p:cNvSpPr>
          <p:nvPr>
            <p:ph type="dt" sz="half" idx="10"/>
          </p:nvPr>
        </p:nvSpPr>
        <p:spPr/>
        <p:txBody>
          <a:bodyPr/>
          <a:lstStyle/>
          <a:p>
            <a:r>
              <a:rPr lang="en-US" noProof="0" dirty="0"/>
              <a:t>MM.DD.20XX</a:t>
            </a:r>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p:cNvSpPr>
            <a:spLocks noGrp="1"/>
          </p:cNvSpPr>
          <p:nvPr>
            <p:ph type="title"/>
          </p:nvPr>
        </p:nvSpPr>
        <p:spPr>
          <a:xfrm>
            <a:off x="4292016" y="707529"/>
            <a:ext cx="7118056" cy="569086"/>
          </a:xfrm>
        </p:spPr>
        <p:txBody>
          <a:bodyPr lIns="0" tIns="0" rIns="0" bIns="0" anchor="b">
            <a:normAutofit/>
          </a:bodyPr>
          <a:lstStyle>
            <a:lvl1pPr algn="l">
              <a:defRPr sz="3600"/>
            </a:lvl1pPr>
          </a:lstStyle>
          <a:p>
            <a:r>
              <a:rPr lang="en-US" noProof="0"/>
              <a:t>Click to edit Master title style</a:t>
            </a:r>
          </a:p>
        </p:txBody>
      </p:sp>
      <p:sp>
        <p:nvSpPr>
          <p:cNvPr id="9" name="Text Placeholder 2"/>
          <p:cNvSpPr>
            <a:spLocks noGrp="1"/>
          </p:cNvSpPr>
          <p:nvPr>
            <p:ph type="body" idx="1" hasCustomPrompt="1"/>
          </p:nvPr>
        </p:nvSpPr>
        <p:spPr>
          <a:xfrm>
            <a:off x="4292016" y="1625821"/>
            <a:ext cx="7096709"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dirty="0"/>
              <a:t>Click icon to add picture</a:t>
            </a:r>
          </a:p>
        </p:txBody>
      </p:sp>
      <p:grpSp>
        <p:nvGrpSpPr>
          <p:cNvPr id="11" name="Group 10"/>
          <p:cNvGrpSpPr/>
          <p:nvPr userDrawn="1"/>
        </p:nvGrpSpPr>
        <p:grpSpPr>
          <a:xfrm flipH="1">
            <a:off x="4314481" y="1375202"/>
            <a:ext cx="7877519" cy="100800"/>
            <a:chOff x="245550" y="3240138"/>
            <a:chExt cx="4015976" cy="100800"/>
          </a:xfrm>
        </p:grpSpPr>
        <p:cxnSp>
          <p:nvCxnSpPr>
            <p:cNvPr id="12" name="Straight Connector 11"/>
            <p:cNvCxnSpPr>
              <a:endCxn id="13" idx="6"/>
            </p:cNvCxnSpPr>
            <p:nvPr userDrawn="1"/>
          </p:nvCxnSpPr>
          <p:spPr>
            <a:xfrm>
              <a:off x="245550" y="3290538"/>
              <a:ext cx="40159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grpSp>
      <p:cxnSp>
        <p:nvCxnSpPr>
          <p:cNvPr id="17" name="Straight Connector 16"/>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p:cNvSpPr>
            <a:spLocks noGrp="1"/>
          </p:cNvSpPr>
          <p:nvPr>
            <p:ph type="body" sz="quarter" idx="26" hasCustomPrompt="1"/>
          </p:nvPr>
        </p:nvSpPr>
        <p:spPr>
          <a:xfrm>
            <a:off x="783723" y="3301941"/>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$12,345</a:t>
            </a:r>
          </a:p>
        </p:txBody>
      </p:sp>
      <p:sp>
        <p:nvSpPr>
          <p:cNvPr id="34" name="Text Placeholder 2"/>
          <p:cNvSpPr>
            <a:spLocks noGrp="1"/>
          </p:cNvSpPr>
          <p:nvPr>
            <p:ph type="body" idx="27" hasCustomPrompt="1"/>
          </p:nvPr>
        </p:nvSpPr>
        <p:spPr>
          <a:xfrm>
            <a:off x="5716329" y="3394494"/>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p:cNvSpPr>
            <a:spLocks noGrp="1"/>
          </p:cNvSpPr>
          <p:nvPr>
            <p:ph type="body" idx="29" hasCustomPrompt="1"/>
          </p:nvPr>
        </p:nvSpPr>
        <p:spPr>
          <a:xfrm>
            <a:off x="4292016" y="3394494"/>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6" name="Text Placeholder 15"/>
          <p:cNvSpPr>
            <a:spLocks noGrp="1"/>
          </p:cNvSpPr>
          <p:nvPr>
            <p:ph type="body" sz="quarter" idx="30" hasCustomPrompt="1"/>
          </p:nvPr>
        </p:nvSpPr>
        <p:spPr>
          <a:xfrm>
            <a:off x="783723" y="4594663"/>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$6,789</a:t>
            </a:r>
          </a:p>
        </p:txBody>
      </p:sp>
      <p:sp>
        <p:nvSpPr>
          <p:cNvPr id="27" name="Text Placeholder 2"/>
          <p:cNvSpPr>
            <a:spLocks noGrp="1"/>
          </p:cNvSpPr>
          <p:nvPr>
            <p:ph type="body" idx="31" hasCustomPrompt="1"/>
          </p:nvPr>
        </p:nvSpPr>
        <p:spPr>
          <a:xfrm>
            <a:off x="5716329" y="4687216"/>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8" name="Text Placeholder 2"/>
          <p:cNvSpPr>
            <a:spLocks noGrp="1"/>
          </p:cNvSpPr>
          <p:nvPr>
            <p:ph type="body" idx="32" hasCustomPrompt="1"/>
          </p:nvPr>
        </p:nvSpPr>
        <p:spPr>
          <a:xfrm>
            <a:off x="4292016" y="4687216"/>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Layout with circles">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p:cNvSpPr>
            <a:spLocks noGrp="1"/>
          </p:cNvSpPr>
          <p:nvPr>
            <p:ph type="title" hasCustomPrompt="1"/>
          </p:nvPr>
        </p:nvSpPr>
        <p:spPr>
          <a:xfrm>
            <a:off x="803276" y="3242645"/>
            <a:ext cx="4464049" cy="1177174"/>
          </a:xfrm>
        </p:spPr>
        <p:txBody>
          <a:bodyPr lIns="0" tIns="0" rIns="0" bIns="0" anchor="b">
            <a:normAutofit/>
          </a:bodyPr>
          <a:lstStyle>
            <a:lvl1pPr>
              <a:defRPr sz="3600"/>
            </a:lvl1pPr>
          </a:lstStyle>
          <a:p>
            <a:r>
              <a:rPr lang="en-US" noProof="0"/>
              <a:t>CLICK TO EDIT</a:t>
            </a:r>
          </a:p>
        </p:txBody>
      </p:sp>
      <p:sp>
        <p:nvSpPr>
          <p:cNvPr id="3" name="Text Placeholder 2"/>
          <p:cNvSpPr>
            <a:spLocks noGrp="1"/>
          </p:cNvSpPr>
          <p:nvPr>
            <p:ph type="body" idx="1" hasCustomPrompt="1"/>
          </p:nvPr>
        </p:nvSpPr>
        <p:spPr>
          <a:xfrm>
            <a:off x="826770" y="4872948"/>
            <a:ext cx="4443165"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p:cNvSpPr>
            <a:spLocks noGrp="1"/>
          </p:cNvSpPr>
          <p:nvPr>
            <p:ph type="dt" sz="half" idx="10"/>
          </p:nvPr>
        </p:nvSpPr>
        <p:spPr/>
        <p:txBody>
          <a:bodyPr/>
          <a:lstStyle/>
          <a:p>
            <a:r>
              <a:rPr lang="en-US" noProof="0" dirty="0"/>
              <a:t>MM.DD.20XX</a:t>
            </a:r>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dirty="0"/>
              <a:t>Click icon to add picture</a:t>
            </a:r>
          </a:p>
        </p:txBody>
      </p:sp>
      <p:grpSp>
        <p:nvGrpSpPr>
          <p:cNvPr id="15" name="Group 14"/>
          <p:cNvGrpSpPr/>
          <p:nvPr userDrawn="1"/>
        </p:nvGrpSpPr>
        <p:grpSpPr>
          <a:xfrm>
            <a:off x="0" y="4581382"/>
            <a:ext cx="4370400" cy="100800"/>
            <a:chOff x="-1228304" y="3240138"/>
            <a:chExt cx="4370400" cy="100800"/>
          </a:xfrm>
        </p:grpSpPr>
        <p:cxnSp>
          <p:nvCxnSpPr>
            <p:cNvPr id="13" name="Straight Connector 12"/>
            <p:cNvCxnSpPr/>
            <p:nvPr userDrawn="1"/>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p:cNvSpPr/>
            <p:nvPr userDrawn="1"/>
          </p:nvSpPr>
          <p:spPr>
            <a:xfrm>
              <a:off x="3041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grpSp>
      <p:sp>
        <p:nvSpPr>
          <p:cNvPr id="16" name="Text Placeholder 2"/>
          <p:cNvSpPr>
            <a:spLocks noGrp="1"/>
          </p:cNvSpPr>
          <p:nvPr>
            <p:ph type="body" idx="14" hasCustomPrompt="1"/>
          </p:nvPr>
        </p:nvSpPr>
        <p:spPr>
          <a:xfrm>
            <a:off x="5533023" y="4551485"/>
            <a:ext cx="5855702" cy="1208079"/>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Oval 8"/>
          <p:cNvSpPr/>
          <p:nvPr userDrawn="1"/>
        </p:nvSpPr>
        <p:spPr>
          <a:xfrm>
            <a:off x="3616960" y="859665"/>
            <a:ext cx="2121408" cy="212140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sp>
        <p:nvSpPr>
          <p:cNvPr id="21" name="Oval 20"/>
          <p:cNvSpPr/>
          <p:nvPr userDrawn="1"/>
        </p:nvSpPr>
        <p:spPr>
          <a:xfrm>
            <a:off x="5522965" y="836613"/>
            <a:ext cx="2816352" cy="28163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sp>
        <p:nvSpPr>
          <p:cNvPr id="22" name="Oval 21"/>
          <p:cNvSpPr/>
          <p:nvPr userDrawn="1"/>
        </p:nvSpPr>
        <p:spPr>
          <a:xfrm>
            <a:off x="8123915" y="859665"/>
            <a:ext cx="3273552" cy="32735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sp>
        <p:nvSpPr>
          <p:cNvPr id="27" name="Text Placeholder 15"/>
          <p:cNvSpPr>
            <a:spLocks noGrp="1"/>
          </p:cNvSpPr>
          <p:nvPr>
            <p:ph type="body" sz="quarter" idx="26" hasCustomPrompt="1"/>
          </p:nvPr>
        </p:nvSpPr>
        <p:spPr>
          <a:xfrm>
            <a:off x="3851931" y="1382322"/>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$25</a:t>
            </a:r>
          </a:p>
        </p:txBody>
      </p:sp>
      <p:sp>
        <p:nvSpPr>
          <p:cNvPr id="28" name="Text Placeholder 2"/>
          <p:cNvSpPr>
            <a:spLocks noGrp="1"/>
          </p:cNvSpPr>
          <p:nvPr>
            <p:ph type="body" idx="29" hasCustomPrompt="1"/>
          </p:nvPr>
        </p:nvSpPr>
        <p:spPr>
          <a:xfrm>
            <a:off x="3927524" y="2363691"/>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29" name="Text Placeholder 2"/>
          <p:cNvSpPr>
            <a:spLocks noGrp="1"/>
          </p:cNvSpPr>
          <p:nvPr>
            <p:ph type="body" idx="30" hasCustomPrompt="1"/>
          </p:nvPr>
        </p:nvSpPr>
        <p:spPr>
          <a:xfrm>
            <a:off x="3806132" y="1185842"/>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0" name="Text Placeholder 15"/>
          <p:cNvSpPr>
            <a:spLocks noGrp="1"/>
          </p:cNvSpPr>
          <p:nvPr>
            <p:ph type="body" sz="quarter" idx="31" hasCustomPrompt="1"/>
          </p:nvPr>
        </p:nvSpPr>
        <p:spPr>
          <a:xfrm>
            <a:off x="6113495" y="1767897"/>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$50</a:t>
            </a:r>
          </a:p>
        </p:txBody>
      </p:sp>
      <p:sp>
        <p:nvSpPr>
          <p:cNvPr id="31" name="Text Placeholder 2"/>
          <p:cNvSpPr>
            <a:spLocks noGrp="1"/>
          </p:cNvSpPr>
          <p:nvPr>
            <p:ph type="body" idx="32" hasCustomPrompt="1"/>
          </p:nvPr>
        </p:nvSpPr>
        <p:spPr>
          <a:xfrm>
            <a:off x="6189088" y="2753338"/>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2" name="Text Placeholder 2"/>
          <p:cNvSpPr>
            <a:spLocks noGrp="1"/>
          </p:cNvSpPr>
          <p:nvPr>
            <p:ph type="body" idx="33" hasCustomPrompt="1"/>
          </p:nvPr>
        </p:nvSpPr>
        <p:spPr>
          <a:xfrm>
            <a:off x="6067696" y="1537655"/>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3" name="Text Placeholder 15"/>
          <p:cNvSpPr>
            <a:spLocks noGrp="1"/>
          </p:cNvSpPr>
          <p:nvPr>
            <p:ph type="body" sz="quarter" idx="34" hasCustomPrompt="1"/>
          </p:nvPr>
        </p:nvSpPr>
        <p:spPr>
          <a:xfrm>
            <a:off x="8714444" y="2049128"/>
            <a:ext cx="2010420"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$100</a:t>
            </a:r>
          </a:p>
        </p:txBody>
      </p:sp>
      <p:sp>
        <p:nvSpPr>
          <p:cNvPr id="34" name="Text Placeholder 2"/>
          <p:cNvSpPr>
            <a:spLocks noGrp="1"/>
          </p:cNvSpPr>
          <p:nvPr>
            <p:ph type="body" idx="35" hasCustomPrompt="1"/>
          </p:nvPr>
        </p:nvSpPr>
        <p:spPr>
          <a:xfrm>
            <a:off x="8981735" y="3034569"/>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5" name="Text Placeholder 2"/>
          <p:cNvSpPr>
            <a:spLocks noGrp="1"/>
          </p:cNvSpPr>
          <p:nvPr>
            <p:ph type="body" idx="36" hasCustomPrompt="1"/>
          </p:nvPr>
        </p:nvSpPr>
        <p:spPr>
          <a:xfrm>
            <a:off x="9089050" y="1818886"/>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15" name="Rectangle 14"/>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p:cNvSpPr>
            <a:spLocks noGrp="1"/>
          </p:cNvSpPr>
          <p:nvPr>
            <p:ph type="dt" sz="half" idx="10"/>
          </p:nvPr>
        </p:nvSpPr>
        <p:spPr/>
        <p:txBody>
          <a:bodyPr/>
          <a:lstStyle/>
          <a:p>
            <a:r>
              <a:rPr lang="en-US" noProof="0" dirty="0"/>
              <a:t>MM.DD.20XX</a:t>
            </a:r>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p:cNvSpPr>
            <a:spLocks noGrp="1"/>
          </p:cNvSpPr>
          <p:nvPr>
            <p:ph type="body" idx="1" hasCustomPrompt="1"/>
          </p:nvPr>
        </p:nvSpPr>
        <p:spPr>
          <a:xfrm>
            <a:off x="6096000" y="1625821"/>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dirty="0"/>
              <a:t>Click icon to add picture</a:t>
            </a:r>
          </a:p>
        </p:txBody>
      </p:sp>
      <p:grpSp>
        <p:nvGrpSpPr>
          <p:cNvPr id="11" name="Group 10"/>
          <p:cNvGrpSpPr/>
          <p:nvPr userDrawn="1"/>
        </p:nvGrpSpPr>
        <p:grpSpPr>
          <a:xfrm flipH="1">
            <a:off x="6096000" y="1383372"/>
            <a:ext cx="6096000" cy="100800"/>
            <a:chOff x="646015" y="3248308"/>
            <a:chExt cx="3107749" cy="100800"/>
          </a:xfrm>
        </p:grpSpPr>
        <p:cxnSp>
          <p:nvCxnSpPr>
            <p:cNvPr id="12" name="Straight Connector 11"/>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grpSp>
      <p:cxnSp>
        <p:nvCxnSpPr>
          <p:cNvPr id="17" name="Straight Connector 16"/>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Text Placeholder 2"/>
          <p:cNvSpPr>
            <a:spLocks noGrp="1"/>
          </p:cNvSpPr>
          <p:nvPr>
            <p:ph type="body" idx="27" hasCustomPrompt="1"/>
          </p:nvPr>
        </p:nvSpPr>
        <p:spPr>
          <a:xfrm>
            <a:off x="831851" y="3335524"/>
            <a:ext cx="4817836" cy="2248846"/>
          </a:xfrm>
        </p:spPr>
        <p:txBody>
          <a:bodyPr lIns="0" tIns="0" rIns="0" bIns="0">
            <a:normAutofit/>
          </a:bodyPr>
          <a:lstStyle>
            <a:lvl1pPr marL="215900" indent="-2159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p:cNvSpPr>
            <a:spLocks noGrp="1"/>
          </p:cNvSpPr>
          <p:nvPr>
            <p:ph type="body" idx="29" hasCustomPrompt="1"/>
          </p:nvPr>
        </p:nvSpPr>
        <p:spPr>
          <a:xfrm>
            <a:off x="831850"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Text Placeholder 2"/>
          <p:cNvSpPr>
            <a:spLocks noGrp="1"/>
          </p:cNvSpPr>
          <p:nvPr>
            <p:ph type="body" idx="30" hasCustomPrompt="1"/>
          </p:nvPr>
        </p:nvSpPr>
        <p:spPr>
          <a:xfrm>
            <a:off x="6098826" y="3335524"/>
            <a:ext cx="5311245" cy="2248846"/>
          </a:xfrm>
        </p:spPr>
        <p:txBody>
          <a:bodyPr lIns="0" tIns="0" rIns="0" bIns="0">
            <a:normAutofit/>
          </a:bodyPr>
          <a:lstStyle>
            <a:lvl1pPr marL="215900" indent="-2159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p:cNvSpPr>
            <a:spLocks noGrp="1"/>
          </p:cNvSpPr>
          <p:nvPr>
            <p:ph type="body" idx="31" hasCustomPrompt="1"/>
          </p:nvPr>
        </p:nvSpPr>
        <p:spPr>
          <a:xfrm>
            <a:off x="6098826"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15" name="Rectangle 14"/>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p:cNvSpPr>
            <a:spLocks noGrp="1"/>
          </p:cNvSpPr>
          <p:nvPr>
            <p:ph type="dt" sz="half" idx="10"/>
          </p:nvPr>
        </p:nvSpPr>
        <p:spPr/>
        <p:txBody>
          <a:bodyPr/>
          <a:lstStyle/>
          <a:p>
            <a:r>
              <a:rPr lang="en-US" noProof="0" dirty="0"/>
              <a:t>MM.DD.20XX</a:t>
            </a:r>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p:cNvSpPr>
            <a:spLocks noGrp="1"/>
          </p:cNvSpPr>
          <p:nvPr>
            <p:ph type="title" hasCustomPrompt="1"/>
          </p:nvPr>
        </p:nvSpPr>
        <p:spPr>
          <a:xfrm>
            <a:off x="806105" y="707529"/>
            <a:ext cx="3704150" cy="569086"/>
          </a:xfrm>
        </p:spPr>
        <p:txBody>
          <a:bodyPr lIns="0" tIns="0" rIns="0" bIns="0" anchor="b">
            <a:normAutofit/>
          </a:bodyPr>
          <a:lstStyle>
            <a:lvl1pPr algn="l">
              <a:defRPr sz="3600"/>
            </a:lvl1pPr>
          </a:lstStyle>
          <a:p>
            <a:r>
              <a:rPr lang="en-US" noProof="0"/>
              <a:t>CLICK TO EDIT</a:t>
            </a:r>
          </a:p>
        </p:txBody>
      </p:sp>
      <p:grpSp>
        <p:nvGrpSpPr>
          <p:cNvPr id="11" name="Group 10"/>
          <p:cNvGrpSpPr/>
          <p:nvPr userDrawn="1"/>
        </p:nvGrpSpPr>
        <p:grpSpPr>
          <a:xfrm>
            <a:off x="-6" y="1374243"/>
            <a:ext cx="4319045" cy="100800"/>
            <a:chOff x="646012" y="3239179"/>
            <a:chExt cx="2201856" cy="100800"/>
          </a:xfrm>
        </p:grpSpPr>
        <p:cxnSp>
          <p:nvCxnSpPr>
            <p:cNvPr id="12" name="Straight Connector 11"/>
            <p:cNvCxnSpPr/>
            <p:nvPr userDrawn="1"/>
          </p:nvCxnSpPr>
          <p:spPr>
            <a:xfrm>
              <a:off x="646012" y="3290538"/>
              <a:ext cx="216563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p:cNvSpPr/>
            <p:nvPr userDrawn="1"/>
          </p:nvSpPr>
          <p:spPr>
            <a:xfrm>
              <a:off x="2796480" y="3239179"/>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grpSp>
      <p:cxnSp>
        <p:nvCxnSpPr>
          <p:cNvPr id="17" name="Straight Connector 16"/>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11" descr="Competitors logos quadrant"/>
          <p:cNvSpPr>
            <a:spLocks noGrp="1"/>
          </p:cNvSpPr>
          <p:nvPr>
            <p:ph type="pic" sz="quarter" idx="39" hasCustomPrompt="1"/>
          </p:nvPr>
        </p:nvSpPr>
        <p:spPr>
          <a:xfrm>
            <a:off x="3928670" y="2872719"/>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2</a:t>
            </a:r>
          </a:p>
          <a:p>
            <a:r>
              <a:rPr lang="en-US" noProof="0" dirty="0"/>
              <a:t>Logo</a:t>
            </a:r>
          </a:p>
        </p:txBody>
      </p:sp>
      <p:sp>
        <p:nvSpPr>
          <p:cNvPr id="22" name="Picture Placeholder 11" descr="Competitors logos quadrant"/>
          <p:cNvSpPr>
            <a:spLocks noGrp="1"/>
          </p:cNvSpPr>
          <p:nvPr>
            <p:ph type="pic" sz="quarter" idx="40" hasCustomPrompt="1"/>
          </p:nvPr>
        </p:nvSpPr>
        <p:spPr>
          <a:xfrm>
            <a:off x="806105" y="2171148"/>
            <a:ext cx="1655064" cy="777240"/>
          </a:xfrm>
          <a:noFill/>
        </p:spPr>
        <p:txBody>
          <a:bodyPr anchor="ctr" anchorCtr="0">
            <a:noAutofit/>
          </a:bodyPr>
          <a:lstStyle>
            <a:lvl1pPr marL="0" indent="0" algn="ctr">
              <a:buNone/>
              <a:defRPr sz="2000" i="1">
                <a:solidFill>
                  <a:schemeClr val="tx1"/>
                </a:solidFill>
              </a:defRPr>
            </a:lvl1pPr>
          </a:lstStyle>
          <a:p>
            <a:r>
              <a:rPr lang="en-US" noProof="0" dirty="0"/>
              <a:t>Competitor 1</a:t>
            </a:r>
          </a:p>
          <a:p>
            <a:r>
              <a:rPr lang="en-US" noProof="0" dirty="0"/>
              <a:t>Logo</a:t>
            </a:r>
          </a:p>
        </p:txBody>
      </p:sp>
      <p:sp>
        <p:nvSpPr>
          <p:cNvPr id="25" name="Picture Placeholder 11" descr="Competitors logos quadrant"/>
          <p:cNvSpPr>
            <a:spLocks noGrp="1"/>
          </p:cNvSpPr>
          <p:nvPr>
            <p:ph type="pic" sz="quarter" idx="41" hasCustomPrompt="1"/>
          </p:nvPr>
        </p:nvSpPr>
        <p:spPr>
          <a:xfrm>
            <a:off x="2729582" y="445626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3</a:t>
            </a:r>
          </a:p>
          <a:p>
            <a:r>
              <a:rPr lang="en-US" noProof="0" dirty="0"/>
              <a:t>Logo</a:t>
            </a:r>
          </a:p>
        </p:txBody>
      </p:sp>
      <p:sp>
        <p:nvSpPr>
          <p:cNvPr id="26" name="Picture Placeholder 11" descr="Competitors logos quadrant"/>
          <p:cNvSpPr>
            <a:spLocks noGrp="1"/>
          </p:cNvSpPr>
          <p:nvPr>
            <p:ph type="pic" sz="quarter" idx="42" hasCustomPrompt="1"/>
          </p:nvPr>
        </p:nvSpPr>
        <p:spPr>
          <a:xfrm>
            <a:off x="6829546" y="2770168"/>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4</a:t>
            </a:r>
          </a:p>
          <a:p>
            <a:r>
              <a:rPr lang="en-US" noProof="0" dirty="0"/>
              <a:t>Logo</a:t>
            </a:r>
          </a:p>
        </p:txBody>
      </p:sp>
      <p:sp>
        <p:nvSpPr>
          <p:cNvPr id="27" name="Picture Placeholder 11" descr="Competitors logos quadrant"/>
          <p:cNvSpPr>
            <a:spLocks noGrp="1"/>
          </p:cNvSpPr>
          <p:nvPr>
            <p:ph type="pic" sz="quarter" idx="43" hasCustomPrompt="1"/>
          </p:nvPr>
        </p:nvSpPr>
        <p:spPr>
          <a:xfrm>
            <a:off x="6610067" y="458883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5</a:t>
            </a:r>
          </a:p>
          <a:p>
            <a:r>
              <a:rPr lang="en-US" noProof="0" dirty="0"/>
              <a:t>Logo</a:t>
            </a:r>
          </a:p>
        </p:txBody>
      </p:sp>
      <p:sp>
        <p:nvSpPr>
          <p:cNvPr id="28" name="Picture Placeholder 11" descr="Competitors logos quadrant"/>
          <p:cNvSpPr>
            <a:spLocks noGrp="1"/>
          </p:cNvSpPr>
          <p:nvPr>
            <p:ph type="pic" sz="quarter" idx="44" hasCustomPrompt="1"/>
          </p:nvPr>
        </p:nvSpPr>
        <p:spPr>
          <a:xfrm>
            <a:off x="9571158" y="497745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6</a:t>
            </a:r>
          </a:p>
          <a:p>
            <a:r>
              <a:rPr lang="en-US" noProof="0" dirty="0"/>
              <a:t>Logo</a:t>
            </a:r>
          </a:p>
        </p:txBody>
      </p:sp>
      <p:sp>
        <p:nvSpPr>
          <p:cNvPr id="29" name="Text Placeholder 7"/>
          <p:cNvSpPr>
            <a:spLocks noGrp="1"/>
          </p:cNvSpPr>
          <p:nvPr>
            <p:ph type="body" sz="quarter" idx="46" hasCustomPrompt="1"/>
          </p:nvPr>
        </p:nvSpPr>
        <p:spPr>
          <a:xfrm>
            <a:off x="789869" y="3642757"/>
            <a:ext cx="2741612" cy="248888"/>
          </a:xfrm>
        </p:spPr>
        <p:txBody>
          <a:bodyPr wrap="square" lIns="0" tIns="0" rIns="0" bIns="0">
            <a:noAutofit/>
          </a:bodyPr>
          <a:lstStyle>
            <a:lvl1pPr marL="0" indent="0">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expensive</a:t>
            </a:r>
          </a:p>
        </p:txBody>
      </p:sp>
      <p:sp>
        <p:nvSpPr>
          <p:cNvPr id="30" name="Text Placeholder 7"/>
          <p:cNvSpPr>
            <a:spLocks noGrp="1"/>
          </p:cNvSpPr>
          <p:nvPr>
            <p:ph type="body" sz="quarter" idx="48" hasCustomPrompt="1"/>
          </p:nvPr>
        </p:nvSpPr>
        <p:spPr>
          <a:xfrm>
            <a:off x="6315481" y="5884080"/>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convenient</a:t>
            </a:r>
          </a:p>
        </p:txBody>
      </p:sp>
      <p:sp>
        <p:nvSpPr>
          <p:cNvPr id="31" name="Text Placeholder 7"/>
          <p:cNvSpPr>
            <a:spLocks noGrp="1"/>
          </p:cNvSpPr>
          <p:nvPr>
            <p:ph type="body" sz="quarter" idx="49" hasCustomPrompt="1"/>
          </p:nvPr>
        </p:nvSpPr>
        <p:spPr>
          <a:xfrm>
            <a:off x="6315481" y="1343118"/>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convenient</a:t>
            </a:r>
          </a:p>
        </p:txBody>
      </p:sp>
      <p:sp>
        <p:nvSpPr>
          <p:cNvPr id="32" name="Picture Placeholder 13"/>
          <p:cNvSpPr>
            <a:spLocks noGrp="1"/>
          </p:cNvSpPr>
          <p:nvPr>
            <p:ph type="pic" sz="quarter" idx="50"/>
          </p:nvPr>
        </p:nvSpPr>
        <p:spPr>
          <a:xfrm>
            <a:off x="9417999" y="1977257"/>
            <a:ext cx="1481328" cy="758952"/>
          </a:xfrm>
          <a:noFill/>
          <a:ln>
            <a:noFill/>
          </a:ln>
        </p:spPr>
        <p:txBody>
          <a:bodyPr anchor="ctr" anchorCtr="0">
            <a:noAutofit/>
          </a:bodyPr>
          <a:lstStyle>
            <a:lvl1pPr marL="0" indent="0" algn="ctr">
              <a:buNone/>
              <a:defRPr sz="1400">
                <a:solidFill>
                  <a:schemeClr val="tx1"/>
                </a:solidFill>
              </a:defRPr>
            </a:lvl1pPr>
          </a:lstStyle>
          <a:p>
            <a:r>
              <a:rPr lang="en-US" noProof="0" dirty="0"/>
              <a:t>Click icon to add picture</a:t>
            </a:r>
          </a:p>
        </p:txBody>
      </p:sp>
      <p:sp>
        <p:nvSpPr>
          <p:cNvPr id="33" name="Text Placeholder 7"/>
          <p:cNvSpPr>
            <a:spLocks noGrp="1"/>
          </p:cNvSpPr>
          <p:nvPr>
            <p:ph type="body" sz="quarter" idx="51" hasCustomPrompt="1"/>
          </p:nvPr>
        </p:nvSpPr>
        <p:spPr>
          <a:xfrm>
            <a:off x="8651686" y="3642757"/>
            <a:ext cx="2741612" cy="248888"/>
          </a:xfrm>
        </p:spPr>
        <p:txBody>
          <a:bodyPr lIns="0" tIns="0" rIns="0" bIns="0">
            <a:noAutofit/>
          </a:bodyPr>
          <a:lstStyle>
            <a:lvl1pPr marL="0" indent="0" algn="r">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expensive</a:t>
            </a:r>
          </a:p>
        </p:txBody>
      </p:sp>
      <p:grpSp>
        <p:nvGrpSpPr>
          <p:cNvPr id="4" name="Group 3"/>
          <p:cNvGrpSpPr/>
          <p:nvPr userDrawn="1"/>
        </p:nvGrpSpPr>
        <p:grpSpPr>
          <a:xfrm>
            <a:off x="6045600" y="1376748"/>
            <a:ext cx="100800" cy="5481252"/>
            <a:chOff x="6045600" y="1376748"/>
            <a:chExt cx="100800" cy="5481252"/>
          </a:xfrm>
        </p:grpSpPr>
        <p:cxnSp>
          <p:nvCxnSpPr>
            <p:cNvPr id="3" name="Straight Connector 2"/>
            <p:cNvCxnSpPr/>
            <p:nvPr userDrawn="1"/>
          </p:nvCxnSpPr>
          <p:spPr>
            <a:xfrm rot="16200000">
              <a:off x="3389377" y="4151376"/>
              <a:ext cx="54132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p:cNvSpPr/>
            <p:nvPr userDrawn="1"/>
          </p:nvSpPr>
          <p:spPr>
            <a:xfrm>
              <a:off x="6045600" y="137674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grpSp>
      <p:grpSp>
        <p:nvGrpSpPr>
          <p:cNvPr id="37" name="Group 36"/>
          <p:cNvGrpSpPr/>
          <p:nvPr userDrawn="1"/>
        </p:nvGrpSpPr>
        <p:grpSpPr>
          <a:xfrm rot="5400000">
            <a:off x="5669857" y="-1673474"/>
            <a:ext cx="100800" cy="11440514"/>
            <a:chOff x="6045600" y="1329588"/>
            <a:chExt cx="100800" cy="11440514"/>
          </a:xfrm>
        </p:grpSpPr>
        <p:cxnSp>
          <p:nvCxnSpPr>
            <p:cNvPr id="38" name="Straight Connector 37"/>
            <p:cNvCxnSpPr/>
            <p:nvPr userDrawn="1"/>
          </p:nvCxnSpPr>
          <p:spPr>
            <a:xfrm rot="16200000">
              <a:off x="408032" y="7082102"/>
              <a:ext cx="1137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p:cNvSpPr/>
            <p:nvPr userDrawn="1"/>
          </p:nvSpPr>
          <p:spPr>
            <a:xfrm>
              <a:off x="6045600" y="132958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Section Content Layout">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p:cNvSpPr>
            <a:spLocks noGrp="1"/>
          </p:cNvSpPr>
          <p:nvPr>
            <p:ph type="title" hasCustomPrompt="1"/>
          </p:nvPr>
        </p:nvSpPr>
        <p:spPr>
          <a:xfrm>
            <a:off x="803277" y="1512271"/>
            <a:ext cx="2828198" cy="1286838"/>
          </a:xfrm>
        </p:spPr>
        <p:txBody>
          <a:bodyPr lIns="0" tIns="0" rIns="0" bIns="0" anchor="b">
            <a:normAutofit/>
          </a:bodyPr>
          <a:lstStyle>
            <a:lvl1pPr>
              <a:defRPr sz="3600"/>
            </a:lvl1pPr>
          </a:lstStyle>
          <a:p>
            <a:r>
              <a:rPr lang="en-US" noProof="0"/>
              <a:t>CLICK TO EDIT</a:t>
            </a:r>
          </a:p>
        </p:txBody>
      </p:sp>
      <p:sp>
        <p:nvSpPr>
          <p:cNvPr id="3" name="Text Placeholder 2"/>
          <p:cNvSpPr>
            <a:spLocks noGrp="1"/>
          </p:cNvSpPr>
          <p:nvPr>
            <p:ph type="body" idx="1" hasCustomPrompt="1"/>
          </p:nvPr>
        </p:nvSpPr>
        <p:spPr>
          <a:xfrm>
            <a:off x="826771" y="3148315"/>
            <a:ext cx="2216876"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p:cNvSpPr>
            <a:spLocks noGrp="1"/>
          </p:cNvSpPr>
          <p:nvPr>
            <p:ph type="dt" sz="half" idx="10"/>
          </p:nvPr>
        </p:nvSpPr>
        <p:spPr/>
        <p:txBody>
          <a:bodyPr/>
          <a:lstStyle/>
          <a:p>
            <a:r>
              <a:rPr lang="en-US" noProof="0" dirty="0"/>
              <a:t>MM.DD.20XX</a:t>
            </a:r>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dirty="0"/>
              <a:t>Click icon to add picture</a:t>
            </a:r>
          </a:p>
        </p:txBody>
      </p:sp>
      <p:grpSp>
        <p:nvGrpSpPr>
          <p:cNvPr id="15" name="Group 14"/>
          <p:cNvGrpSpPr/>
          <p:nvPr userDrawn="1"/>
        </p:nvGrpSpPr>
        <p:grpSpPr>
          <a:xfrm>
            <a:off x="0" y="2897696"/>
            <a:ext cx="3360726" cy="100800"/>
            <a:chOff x="0" y="3240138"/>
            <a:chExt cx="3360726" cy="100800"/>
          </a:xfrm>
        </p:grpSpPr>
        <p:cxnSp>
          <p:nvCxnSpPr>
            <p:cNvPr id="13" name="Straight Connector 12"/>
            <p:cNvCxnSpPr/>
            <p:nvPr userDrawn="1"/>
          </p:nvCxnSpPr>
          <p:spPr>
            <a:xfrm>
              <a:off x="0" y="3290538"/>
              <a:ext cx="327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p:cNvSpPr/>
            <p:nvPr userDrawn="1"/>
          </p:nvSpPr>
          <p:spPr>
            <a:xfrm>
              <a:off x="325992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grpSp>
      <p:sp>
        <p:nvSpPr>
          <p:cNvPr id="17" name="Oval 16"/>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15"/>
          <p:cNvSpPr>
            <a:spLocks noGrp="1"/>
          </p:cNvSpPr>
          <p:nvPr>
            <p:ph type="body" sz="quarter" idx="26" hasCustomPrompt="1"/>
          </p:nvPr>
        </p:nvSpPr>
        <p:spPr>
          <a:xfrm>
            <a:off x="4475261" y="2631676"/>
            <a:ext cx="978408" cy="978408"/>
          </a:xfrm>
          <a:prstGeom prst="ellipse">
            <a:avLst/>
          </a:prstGeom>
          <a:ln w="6350">
            <a:solidFill>
              <a:schemeClr val="tx1"/>
            </a:solidFill>
          </a:ln>
        </p:spPr>
        <p:txBody>
          <a:bodyPr lIns="0" tIns="7200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22" name="Text Placeholder 15"/>
          <p:cNvSpPr>
            <a:spLocks noGrp="1"/>
          </p:cNvSpPr>
          <p:nvPr>
            <p:ph type="body" sz="quarter" idx="28" hasCustomPrompt="1"/>
          </p:nvPr>
        </p:nvSpPr>
        <p:spPr>
          <a:xfrm>
            <a:off x="7436251" y="2015540"/>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23" name="Text Placeholder 15"/>
          <p:cNvSpPr>
            <a:spLocks noGrp="1"/>
          </p:cNvSpPr>
          <p:nvPr>
            <p:ph type="body" sz="quarter" idx="31" hasCustomPrompt="1"/>
          </p:nvPr>
        </p:nvSpPr>
        <p:spPr>
          <a:xfrm>
            <a:off x="10397240" y="1239687"/>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cxnSp>
        <p:nvCxnSpPr>
          <p:cNvPr id="24" name="Straight Connector 23"/>
          <p:cNvCxnSpPr/>
          <p:nvPr userDrawn="1"/>
        </p:nvCxnSpPr>
        <p:spPr>
          <a:xfrm rot="16200000" flipV="1">
            <a:off x="4068065" y="1728891"/>
            <a:ext cx="1792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a:off x="4964465" y="836613"/>
            <a:ext cx="592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16200000" flipV="1">
            <a:off x="10688444" y="1030491"/>
            <a:ext cx="39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flipV="1">
            <a:off x="7925455" y="837355"/>
            <a:ext cx="0" cy="1178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 Placeholder 2"/>
          <p:cNvSpPr>
            <a:spLocks noGrp="1"/>
          </p:cNvSpPr>
          <p:nvPr>
            <p:ph type="body" idx="27" hasCustomPrompt="1"/>
          </p:nvPr>
        </p:nvSpPr>
        <p:spPr>
          <a:xfrm>
            <a:off x="3151266" y="4543170"/>
            <a:ext cx="2589369" cy="1280958"/>
          </a:xfrm>
        </p:spPr>
        <p:txBody>
          <a:bodyPr lIns="0" tIns="0" rIns="0" bIns="0">
            <a:normAutofit/>
          </a:bodyPr>
          <a:lstStyle>
            <a:lvl1pPr marL="215900" indent="-2159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p:cNvSpPr>
            <a:spLocks noGrp="1"/>
          </p:cNvSpPr>
          <p:nvPr>
            <p:ph type="body" idx="29" hasCustomPrompt="1"/>
          </p:nvPr>
        </p:nvSpPr>
        <p:spPr>
          <a:xfrm>
            <a:off x="3151265" y="4246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p:cNvSpPr>
            <a:spLocks noGrp="1"/>
          </p:cNvSpPr>
          <p:nvPr>
            <p:ph type="body" idx="32" hasCustomPrompt="1"/>
          </p:nvPr>
        </p:nvSpPr>
        <p:spPr>
          <a:xfrm>
            <a:off x="3151265" y="3883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3" name="Text Placeholder 2"/>
          <p:cNvSpPr>
            <a:spLocks noGrp="1"/>
          </p:cNvSpPr>
          <p:nvPr>
            <p:ph type="body" idx="33" hasCustomPrompt="1"/>
          </p:nvPr>
        </p:nvSpPr>
        <p:spPr>
          <a:xfrm>
            <a:off x="6048861" y="3849559"/>
            <a:ext cx="2589369" cy="1786953"/>
          </a:xfrm>
        </p:spPr>
        <p:txBody>
          <a:bodyPr lIns="0" tIns="0" rIns="0" bIns="0">
            <a:normAutofit/>
          </a:bodyPr>
          <a:lstStyle>
            <a:lvl1pPr marL="215900" indent="-2159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4" name="Text Placeholder 2"/>
          <p:cNvSpPr>
            <a:spLocks noGrp="1"/>
          </p:cNvSpPr>
          <p:nvPr>
            <p:ph type="body" idx="34" hasCustomPrompt="1"/>
          </p:nvPr>
        </p:nvSpPr>
        <p:spPr>
          <a:xfrm>
            <a:off x="6048860" y="355285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p:cNvSpPr>
            <a:spLocks noGrp="1"/>
          </p:cNvSpPr>
          <p:nvPr>
            <p:ph type="body" idx="35" hasCustomPrompt="1"/>
          </p:nvPr>
        </p:nvSpPr>
        <p:spPr>
          <a:xfrm>
            <a:off x="6048860" y="319029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6" name="Text Placeholder 2"/>
          <p:cNvSpPr>
            <a:spLocks noGrp="1"/>
          </p:cNvSpPr>
          <p:nvPr>
            <p:ph type="body" idx="36" hasCustomPrompt="1"/>
          </p:nvPr>
        </p:nvSpPr>
        <p:spPr>
          <a:xfrm>
            <a:off x="8975159" y="3147170"/>
            <a:ext cx="2589369" cy="2311934"/>
          </a:xfrm>
        </p:spPr>
        <p:txBody>
          <a:bodyPr lIns="0" tIns="0" rIns="0" bIns="0">
            <a:normAutofit/>
          </a:bodyPr>
          <a:lstStyle>
            <a:lvl1pPr marL="215900" indent="-2159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7" name="Text Placeholder 2"/>
          <p:cNvSpPr>
            <a:spLocks noGrp="1"/>
          </p:cNvSpPr>
          <p:nvPr>
            <p:ph type="body" idx="37" hasCustomPrompt="1"/>
          </p:nvPr>
        </p:nvSpPr>
        <p:spPr>
          <a:xfrm>
            <a:off x="8975158" y="2850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p:cNvSpPr>
            <a:spLocks noGrp="1"/>
          </p:cNvSpPr>
          <p:nvPr>
            <p:ph type="body" idx="38" hasCustomPrompt="1"/>
          </p:nvPr>
        </p:nvSpPr>
        <p:spPr>
          <a:xfrm>
            <a:off x="8975158" y="2487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and Chart Content Layout">
    <p:spTree>
      <p:nvGrpSpPr>
        <p:cNvPr id="1" name=""/>
        <p:cNvGrpSpPr/>
        <p:nvPr/>
      </p:nvGrpSpPr>
      <p:grpSpPr>
        <a:xfrm>
          <a:off x="0" y="0"/>
          <a:ext cx="0" cy="0"/>
          <a:chOff x="0" y="0"/>
          <a:chExt cx="0" cy="0"/>
        </a:xfrm>
      </p:grpSpPr>
      <p:sp>
        <p:nvSpPr>
          <p:cNvPr id="15" name="Rectangle 14"/>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p:cNvSpPr>
            <a:spLocks noGrp="1"/>
          </p:cNvSpPr>
          <p:nvPr>
            <p:ph type="dt" sz="half" idx="10"/>
          </p:nvPr>
        </p:nvSpPr>
        <p:spPr/>
        <p:txBody>
          <a:bodyPr/>
          <a:lstStyle/>
          <a:p>
            <a:r>
              <a:rPr lang="en-US" noProof="0" dirty="0"/>
              <a:t>MM.DD.20XX</a:t>
            </a:r>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10" name="Picture Placeholder 10"/>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dirty="0"/>
              <a:t>Click icon to add picture</a:t>
            </a:r>
          </a:p>
        </p:txBody>
      </p:sp>
      <p:grpSp>
        <p:nvGrpSpPr>
          <p:cNvPr id="11" name="Group 10"/>
          <p:cNvGrpSpPr/>
          <p:nvPr userDrawn="1"/>
        </p:nvGrpSpPr>
        <p:grpSpPr>
          <a:xfrm flipH="1">
            <a:off x="6096000" y="1383372"/>
            <a:ext cx="6096000" cy="100800"/>
            <a:chOff x="646015" y="3248308"/>
            <a:chExt cx="3107749" cy="100800"/>
          </a:xfrm>
        </p:grpSpPr>
        <p:cxnSp>
          <p:nvCxnSpPr>
            <p:cNvPr id="12" name="Straight Connector 11"/>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grpSp>
      <p:cxnSp>
        <p:nvCxnSpPr>
          <p:cNvPr id="17" name="Straight Connector 16"/>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Text Placeholder 2"/>
          <p:cNvSpPr>
            <a:spLocks noGrp="1"/>
          </p:cNvSpPr>
          <p:nvPr>
            <p:ph type="body" idx="29" hasCustomPrompt="1"/>
          </p:nvPr>
        </p:nvSpPr>
        <p:spPr>
          <a:xfrm>
            <a:off x="83185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p:cNvSpPr>
            <a:spLocks noGrp="1"/>
          </p:cNvSpPr>
          <p:nvPr>
            <p:ph type="body" idx="31" hasCustomPrompt="1"/>
          </p:nvPr>
        </p:nvSpPr>
        <p:spPr>
          <a:xfrm>
            <a:off x="609600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Content Placeholder 2"/>
          <p:cNvSpPr>
            <a:spLocks noGrp="1"/>
          </p:cNvSpPr>
          <p:nvPr>
            <p:ph sz="quarter" idx="32"/>
          </p:nvPr>
        </p:nvSpPr>
        <p:spPr>
          <a:xfrm>
            <a:off x="803275"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2" name="Content Placeholder 2"/>
          <p:cNvSpPr>
            <a:spLocks noGrp="1"/>
          </p:cNvSpPr>
          <p:nvPr>
            <p:ph sz="quarter" idx="33"/>
          </p:nvPr>
        </p:nvSpPr>
        <p:spPr>
          <a:xfrm>
            <a:off x="6096000"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Content Layout">
    <p:spTree>
      <p:nvGrpSpPr>
        <p:cNvPr id="1" name=""/>
        <p:cNvGrpSpPr/>
        <p:nvPr/>
      </p:nvGrpSpPr>
      <p:grpSpPr>
        <a:xfrm>
          <a:off x="0" y="0"/>
          <a:ext cx="0" cy="0"/>
          <a:chOff x="0" y="0"/>
          <a:chExt cx="0" cy="0"/>
        </a:xfrm>
      </p:grpSpPr>
      <p:sp>
        <p:nvSpPr>
          <p:cNvPr id="15" name="Rectangle 14"/>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p:cNvSpPr>
            <a:spLocks noGrp="1"/>
          </p:cNvSpPr>
          <p:nvPr>
            <p:ph type="dt" sz="half" idx="10"/>
          </p:nvPr>
        </p:nvSpPr>
        <p:spPr/>
        <p:txBody>
          <a:bodyPr/>
          <a:lstStyle/>
          <a:p>
            <a:r>
              <a:rPr lang="en-US" noProof="0" dirty="0"/>
              <a:t>MM.DD.20XX</a:t>
            </a:r>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p:cNvSpPr>
            <a:spLocks noGrp="1"/>
          </p:cNvSpPr>
          <p:nvPr>
            <p:ph type="title" hasCustomPrompt="1"/>
          </p:nvPr>
        </p:nvSpPr>
        <p:spPr>
          <a:xfrm>
            <a:off x="8736466" y="707529"/>
            <a:ext cx="2673606" cy="569086"/>
          </a:xfrm>
        </p:spPr>
        <p:txBody>
          <a:bodyPr lIns="0" tIns="0" rIns="0" bIns="0" anchor="b">
            <a:normAutofit/>
          </a:bodyPr>
          <a:lstStyle>
            <a:lvl1pPr algn="r">
              <a:defRPr sz="3600"/>
            </a:lvl1pPr>
          </a:lstStyle>
          <a:p>
            <a:r>
              <a:rPr lang="en-US" noProof="0"/>
              <a:t>TIMELINE</a:t>
            </a:r>
          </a:p>
        </p:txBody>
      </p:sp>
      <p:sp>
        <p:nvSpPr>
          <p:cNvPr id="9" name="Text Placeholder 2"/>
          <p:cNvSpPr>
            <a:spLocks noGrp="1"/>
          </p:cNvSpPr>
          <p:nvPr>
            <p:ph type="body" idx="1" hasCustomPrompt="1"/>
          </p:nvPr>
        </p:nvSpPr>
        <p:spPr>
          <a:xfrm>
            <a:off x="9147803" y="1625821"/>
            <a:ext cx="2262267" cy="2021536"/>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dirty="0"/>
              <a:t>Click icon to add picture</a:t>
            </a:r>
          </a:p>
        </p:txBody>
      </p:sp>
      <p:grpSp>
        <p:nvGrpSpPr>
          <p:cNvPr id="11" name="Group 10"/>
          <p:cNvGrpSpPr/>
          <p:nvPr userDrawn="1"/>
        </p:nvGrpSpPr>
        <p:grpSpPr>
          <a:xfrm flipH="1">
            <a:off x="9186215" y="1375202"/>
            <a:ext cx="3005785" cy="100800"/>
            <a:chOff x="2729180" y="3240138"/>
            <a:chExt cx="1532346" cy="100800"/>
          </a:xfrm>
        </p:grpSpPr>
        <p:cxnSp>
          <p:nvCxnSpPr>
            <p:cNvPr id="12" name="Straight Connector 11"/>
            <p:cNvCxnSpPr/>
            <p:nvPr userDrawn="1"/>
          </p:nvCxnSpPr>
          <p:spPr>
            <a:xfrm>
              <a:off x="2729180" y="3290538"/>
              <a:ext cx="150492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grpSp>
      <p:cxnSp>
        <p:nvCxnSpPr>
          <p:cNvPr id="17" name="Straight Connector 16"/>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p:cNvSpPr>
            <a:spLocks noGrp="1"/>
          </p:cNvSpPr>
          <p:nvPr>
            <p:ph type="body" sz="quarter" idx="26" hasCustomPrompt="1"/>
          </p:nvPr>
        </p:nvSpPr>
        <p:spPr>
          <a:xfrm>
            <a:off x="2618284" y="685667"/>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34" name="Text Placeholder 2"/>
          <p:cNvSpPr>
            <a:spLocks noGrp="1"/>
          </p:cNvSpPr>
          <p:nvPr>
            <p:ph type="body" idx="27" hasCustomPrompt="1"/>
          </p:nvPr>
        </p:nvSpPr>
        <p:spPr>
          <a:xfrm>
            <a:off x="5930241" y="1079309"/>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p:cNvSpPr>
            <a:spLocks noGrp="1"/>
          </p:cNvSpPr>
          <p:nvPr>
            <p:ph type="body" idx="29" hasCustomPrompt="1"/>
          </p:nvPr>
        </p:nvSpPr>
        <p:spPr>
          <a:xfrm>
            <a:off x="5930241" y="786637"/>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4" name="Straight Connector 13"/>
          <p:cNvCxnSpPr/>
          <p:nvPr userDrawn="1"/>
        </p:nvCxnSpPr>
        <p:spPr>
          <a:xfrm rot="16200000">
            <a:off x="2094269" y="3429000"/>
            <a:ext cx="685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p:cNvSpPr/>
          <p:nvPr userDrawn="1"/>
        </p:nvSpPr>
        <p:spPr>
          <a:xfrm>
            <a:off x="5372392" y="959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sp>
        <p:nvSpPr>
          <p:cNvPr id="29" name="Oval 28"/>
          <p:cNvSpPr/>
          <p:nvPr userDrawn="1"/>
        </p:nvSpPr>
        <p:spPr>
          <a:xfrm>
            <a:off x="5372392" y="5362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sp>
        <p:nvSpPr>
          <p:cNvPr id="30" name="Oval 29"/>
          <p:cNvSpPr/>
          <p:nvPr userDrawn="1"/>
        </p:nvSpPr>
        <p:spPr>
          <a:xfrm>
            <a:off x="5372392" y="2427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sp>
        <p:nvSpPr>
          <p:cNvPr id="31" name="Oval 30"/>
          <p:cNvSpPr/>
          <p:nvPr userDrawn="1"/>
        </p:nvSpPr>
        <p:spPr>
          <a:xfrm>
            <a:off x="5372392" y="3894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sp>
        <p:nvSpPr>
          <p:cNvPr id="32" name="Text Placeholder 2"/>
          <p:cNvSpPr>
            <a:spLocks noGrp="1"/>
          </p:cNvSpPr>
          <p:nvPr>
            <p:ph type="body" idx="31" hasCustomPrompt="1"/>
          </p:nvPr>
        </p:nvSpPr>
        <p:spPr>
          <a:xfrm>
            <a:off x="5930241" y="2532448"/>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3" name="Text Placeholder 2"/>
          <p:cNvSpPr>
            <a:spLocks noGrp="1"/>
          </p:cNvSpPr>
          <p:nvPr>
            <p:ph type="body" idx="32" hasCustomPrompt="1"/>
          </p:nvPr>
        </p:nvSpPr>
        <p:spPr>
          <a:xfrm>
            <a:off x="5930241" y="2239776"/>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2"/>
          <p:cNvSpPr>
            <a:spLocks noGrp="1"/>
          </p:cNvSpPr>
          <p:nvPr>
            <p:ph type="body" idx="33" hasCustomPrompt="1"/>
          </p:nvPr>
        </p:nvSpPr>
        <p:spPr>
          <a:xfrm>
            <a:off x="5930241" y="398558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p:cNvSpPr>
            <a:spLocks noGrp="1"/>
          </p:cNvSpPr>
          <p:nvPr>
            <p:ph type="body" idx="34" hasCustomPrompt="1"/>
          </p:nvPr>
        </p:nvSpPr>
        <p:spPr>
          <a:xfrm>
            <a:off x="5930241" y="369291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p:cNvSpPr>
            <a:spLocks noGrp="1"/>
          </p:cNvSpPr>
          <p:nvPr>
            <p:ph type="body" idx="35" hasCustomPrompt="1"/>
          </p:nvPr>
        </p:nvSpPr>
        <p:spPr>
          <a:xfrm>
            <a:off x="5930241" y="543872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p:cNvSpPr>
            <a:spLocks noGrp="1"/>
          </p:cNvSpPr>
          <p:nvPr>
            <p:ph type="body" idx="36" hasCustomPrompt="1"/>
          </p:nvPr>
        </p:nvSpPr>
        <p:spPr>
          <a:xfrm>
            <a:off x="5930241" y="514605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0" name="Text Placeholder 15"/>
          <p:cNvSpPr>
            <a:spLocks noGrp="1"/>
          </p:cNvSpPr>
          <p:nvPr>
            <p:ph type="body" sz="quarter" idx="37" hasCustomPrompt="1"/>
          </p:nvPr>
        </p:nvSpPr>
        <p:spPr>
          <a:xfrm>
            <a:off x="2618284" y="2153566"/>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1" name="Text Placeholder 15"/>
          <p:cNvSpPr>
            <a:spLocks noGrp="1"/>
          </p:cNvSpPr>
          <p:nvPr>
            <p:ph type="body" sz="quarter" idx="38" hasCustomPrompt="1"/>
          </p:nvPr>
        </p:nvSpPr>
        <p:spPr>
          <a:xfrm>
            <a:off x="2618284" y="3621465"/>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2" name="Text Placeholder 15"/>
          <p:cNvSpPr>
            <a:spLocks noGrp="1"/>
          </p:cNvSpPr>
          <p:nvPr>
            <p:ph type="body" sz="quarter" idx="39" hasCustomPrompt="1"/>
          </p:nvPr>
        </p:nvSpPr>
        <p:spPr>
          <a:xfrm>
            <a:off x="2618284" y="5089363"/>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p:cNvSpPr>
            <a:spLocks noGrp="1"/>
          </p:cNvSpPr>
          <p:nvPr>
            <p:ph type="title" hasCustomPrompt="1"/>
          </p:nvPr>
        </p:nvSpPr>
        <p:spPr>
          <a:xfrm>
            <a:off x="803276" y="2260000"/>
            <a:ext cx="3911599" cy="1177174"/>
          </a:xfrm>
        </p:spPr>
        <p:txBody>
          <a:bodyPr lIns="0" tIns="0" rIns="0" bIns="0" anchor="b">
            <a:normAutofit/>
          </a:bodyPr>
          <a:lstStyle>
            <a:lvl1pPr>
              <a:defRPr sz="3600"/>
            </a:lvl1pPr>
          </a:lstStyle>
          <a:p>
            <a:r>
              <a:rPr lang="en-US" noProof="0"/>
              <a:t>CLICK TO EDIT</a:t>
            </a:r>
          </a:p>
        </p:txBody>
      </p:sp>
      <p:sp>
        <p:nvSpPr>
          <p:cNvPr id="3" name="Text Placeholder 2"/>
          <p:cNvSpPr>
            <a:spLocks noGrp="1"/>
          </p:cNvSpPr>
          <p:nvPr>
            <p:ph type="body" idx="1" hasCustomPrompt="1"/>
          </p:nvPr>
        </p:nvSpPr>
        <p:spPr>
          <a:xfrm>
            <a:off x="826770" y="3890303"/>
            <a:ext cx="3275463"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p:cNvSpPr>
            <a:spLocks noGrp="1"/>
          </p:cNvSpPr>
          <p:nvPr>
            <p:ph type="dt" sz="half" idx="10"/>
          </p:nvPr>
        </p:nvSpPr>
        <p:spPr/>
        <p:txBody>
          <a:bodyPr/>
          <a:lstStyle/>
          <a:p>
            <a:r>
              <a:rPr lang="en-US" noProof="0" dirty="0"/>
              <a:t>MM.DD.20XX</a:t>
            </a:r>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dirty="0"/>
              <a:t>Click icon to add picture</a:t>
            </a:r>
          </a:p>
        </p:txBody>
      </p:sp>
      <p:grpSp>
        <p:nvGrpSpPr>
          <p:cNvPr id="15" name="Group 14"/>
          <p:cNvGrpSpPr/>
          <p:nvPr userDrawn="1"/>
        </p:nvGrpSpPr>
        <p:grpSpPr>
          <a:xfrm>
            <a:off x="0" y="3598737"/>
            <a:ext cx="3764756" cy="100800"/>
            <a:chOff x="-1228304" y="3240138"/>
            <a:chExt cx="3764756" cy="100800"/>
          </a:xfrm>
        </p:grpSpPr>
        <p:cxnSp>
          <p:nvCxnSpPr>
            <p:cNvPr id="13" name="Straight Connector 12"/>
            <p:cNvCxnSpPr/>
            <p:nvPr userDrawn="1"/>
          </p:nvCxnSpPr>
          <p:spPr>
            <a:xfrm>
              <a:off x="-1228304" y="3290538"/>
              <a:ext cx="367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p:cNvSpPr/>
            <p:nvPr userDrawn="1"/>
          </p:nvSpPr>
          <p:spPr>
            <a:xfrm>
              <a:off x="2435652"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grpSp>
      <p:sp>
        <p:nvSpPr>
          <p:cNvPr id="17" name="Oval 16"/>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able Placeholder 9"/>
          <p:cNvSpPr>
            <a:spLocks noGrp="1"/>
          </p:cNvSpPr>
          <p:nvPr>
            <p:ph type="tbl" sz="quarter" idx="14" hasCustomPrompt="1"/>
          </p:nvPr>
        </p:nvSpPr>
        <p:spPr>
          <a:xfrm>
            <a:off x="5518150" y="860425"/>
            <a:ext cx="5870575" cy="4867275"/>
          </a:xfrm>
        </p:spPr>
        <p:txBody>
          <a:bodyPr anchor="ctr" anchorCtr="0">
            <a:normAutofit/>
          </a:bodyPr>
          <a:lstStyle>
            <a:lvl1pPr marL="0" indent="0" algn="ctr">
              <a:buNone/>
              <a:defRPr sz="2000"/>
            </a:lvl1pPr>
          </a:lstStyle>
          <a:p>
            <a:r>
              <a:rPr lang="en-US" noProof="0" dirty="0"/>
              <a:t>Click icon to add table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Content Layout">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p:cNvSpPr>
            <a:spLocks noGrp="1"/>
          </p:cNvSpPr>
          <p:nvPr>
            <p:ph type="title" hasCustomPrompt="1"/>
          </p:nvPr>
        </p:nvSpPr>
        <p:spPr>
          <a:xfrm>
            <a:off x="803277" y="1608523"/>
            <a:ext cx="2828198" cy="1286838"/>
          </a:xfrm>
        </p:spPr>
        <p:txBody>
          <a:bodyPr lIns="0" tIns="0" rIns="0" bIns="0" anchor="b">
            <a:normAutofit/>
          </a:bodyPr>
          <a:lstStyle>
            <a:lvl1pPr>
              <a:defRPr sz="3600"/>
            </a:lvl1pPr>
          </a:lstStyle>
          <a:p>
            <a:r>
              <a:rPr lang="en-US" noProof="0"/>
              <a:t>CLICK TO EDIT</a:t>
            </a:r>
          </a:p>
        </p:txBody>
      </p:sp>
      <p:sp>
        <p:nvSpPr>
          <p:cNvPr id="3" name="Text Placeholder 2"/>
          <p:cNvSpPr>
            <a:spLocks noGrp="1"/>
          </p:cNvSpPr>
          <p:nvPr>
            <p:ph type="body" idx="1" hasCustomPrompt="1"/>
          </p:nvPr>
        </p:nvSpPr>
        <p:spPr>
          <a:xfrm>
            <a:off x="826771" y="3244567"/>
            <a:ext cx="2828198"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p:cNvSpPr>
            <a:spLocks noGrp="1"/>
          </p:cNvSpPr>
          <p:nvPr>
            <p:ph type="dt" sz="half" idx="10"/>
          </p:nvPr>
        </p:nvSpPr>
        <p:spPr/>
        <p:txBody>
          <a:bodyPr/>
          <a:lstStyle/>
          <a:p>
            <a:r>
              <a:rPr lang="en-US" noProof="0" dirty="0"/>
              <a:t>MM.DD.20XX</a:t>
            </a:r>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dirty="0"/>
              <a:t>Click icon to add picture</a:t>
            </a:r>
          </a:p>
        </p:txBody>
      </p:sp>
      <p:grpSp>
        <p:nvGrpSpPr>
          <p:cNvPr id="15" name="Group 14"/>
          <p:cNvGrpSpPr/>
          <p:nvPr userDrawn="1"/>
        </p:nvGrpSpPr>
        <p:grpSpPr>
          <a:xfrm>
            <a:off x="0" y="2993948"/>
            <a:ext cx="2258048" cy="100800"/>
            <a:chOff x="0" y="3240138"/>
            <a:chExt cx="2258048" cy="100800"/>
          </a:xfrm>
        </p:grpSpPr>
        <p:cxnSp>
          <p:nvCxnSpPr>
            <p:cNvPr id="13" name="Straight Connector 12"/>
            <p:cNvCxnSpPr/>
            <p:nvPr userDrawn="1"/>
          </p:nvCxnSpPr>
          <p:spPr>
            <a:xfrm>
              <a:off x="0" y="3290538"/>
              <a:ext cx="216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p:cNvSpPr/>
            <p:nvPr userDrawn="1"/>
          </p:nvSpPr>
          <p:spPr>
            <a:xfrm>
              <a:off x="2157248"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grpSp>
      <p:sp>
        <p:nvSpPr>
          <p:cNvPr id="17" name="Oval 16"/>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Text Placeholder 2"/>
          <p:cNvSpPr>
            <a:spLocks noGrp="1"/>
          </p:cNvSpPr>
          <p:nvPr>
            <p:ph type="body" idx="27" hasCustomPrompt="1"/>
          </p:nvPr>
        </p:nvSpPr>
        <p:spPr>
          <a:xfrm>
            <a:off x="4128617" y="4355032"/>
            <a:ext cx="2066544"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p:cNvSpPr>
            <a:spLocks noGrp="1"/>
          </p:cNvSpPr>
          <p:nvPr>
            <p:ph type="body" idx="29" hasCustomPrompt="1"/>
          </p:nvPr>
        </p:nvSpPr>
        <p:spPr>
          <a:xfrm>
            <a:off x="4128616" y="4042831"/>
            <a:ext cx="2066544"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p:cNvSpPr>
            <a:spLocks noGrp="1"/>
          </p:cNvSpPr>
          <p:nvPr>
            <p:ph type="body" idx="32" hasCustomPrompt="1"/>
          </p:nvPr>
        </p:nvSpPr>
        <p:spPr>
          <a:xfrm>
            <a:off x="4128616" y="3428999"/>
            <a:ext cx="2066544"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9" name="Picture Placeholder 8"/>
          <p:cNvSpPr>
            <a:spLocks noGrp="1"/>
          </p:cNvSpPr>
          <p:nvPr>
            <p:ph type="pic" sz="quarter" idx="33"/>
          </p:nvPr>
        </p:nvSpPr>
        <p:spPr>
          <a:xfrm>
            <a:off x="4130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dirty="0"/>
              <a:t>Click icon to add picture</a:t>
            </a:r>
          </a:p>
        </p:txBody>
      </p:sp>
      <p:sp>
        <p:nvSpPr>
          <p:cNvPr id="35" name="Picture Placeholder 8"/>
          <p:cNvSpPr>
            <a:spLocks noGrp="1"/>
          </p:cNvSpPr>
          <p:nvPr>
            <p:ph type="pic" sz="quarter" idx="34"/>
          </p:nvPr>
        </p:nvSpPr>
        <p:spPr>
          <a:xfrm>
            <a:off x="9128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dirty="0"/>
              <a:t>Click icon to add picture</a:t>
            </a:r>
          </a:p>
        </p:txBody>
      </p:sp>
      <p:sp>
        <p:nvSpPr>
          <p:cNvPr id="36" name="Picture Placeholder 8"/>
          <p:cNvSpPr>
            <a:spLocks noGrp="1"/>
          </p:cNvSpPr>
          <p:nvPr>
            <p:ph type="pic" sz="quarter" idx="35"/>
          </p:nvPr>
        </p:nvSpPr>
        <p:spPr>
          <a:xfrm>
            <a:off x="6629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dirty="0"/>
              <a:t>Click icon to add picture</a:t>
            </a:r>
          </a:p>
        </p:txBody>
      </p:sp>
      <p:sp>
        <p:nvSpPr>
          <p:cNvPr id="37" name="Text Placeholder 2"/>
          <p:cNvSpPr>
            <a:spLocks noGrp="1"/>
          </p:cNvSpPr>
          <p:nvPr>
            <p:ph type="body" idx="36" hasCustomPrompt="1"/>
          </p:nvPr>
        </p:nvSpPr>
        <p:spPr>
          <a:xfrm>
            <a:off x="9127048"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p:cNvSpPr>
            <a:spLocks noGrp="1"/>
          </p:cNvSpPr>
          <p:nvPr>
            <p:ph type="body" idx="37" hasCustomPrompt="1"/>
          </p:nvPr>
        </p:nvSpPr>
        <p:spPr>
          <a:xfrm>
            <a:off x="9127047"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p:cNvSpPr>
            <a:spLocks noGrp="1"/>
          </p:cNvSpPr>
          <p:nvPr>
            <p:ph type="body" idx="38" hasCustomPrompt="1"/>
          </p:nvPr>
        </p:nvSpPr>
        <p:spPr>
          <a:xfrm>
            <a:off x="9127047"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1" name="Text Placeholder 2"/>
          <p:cNvSpPr>
            <a:spLocks noGrp="1"/>
          </p:cNvSpPr>
          <p:nvPr>
            <p:ph type="body" idx="39" hasCustomPrompt="1"/>
          </p:nvPr>
        </p:nvSpPr>
        <p:spPr>
          <a:xfrm>
            <a:off x="6629217"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2" name="Text Placeholder 2"/>
          <p:cNvSpPr>
            <a:spLocks noGrp="1"/>
          </p:cNvSpPr>
          <p:nvPr>
            <p:ph type="body" idx="40" hasCustomPrompt="1"/>
          </p:nvPr>
        </p:nvSpPr>
        <p:spPr>
          <a:xfrm>
            <a:off x="6629216"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9" name="Text Placeholder 2"/>
          <p:cNvSpPr>
            <a:spLocks noGrp="1"/>
          </p:cNvSpPr>
          <p:nvPr>
            <p:ph type="body" idx="41" hasCustomPrompt="1"/>
          </p:nvPr>
        </p:nvSpPr>
        <p:spPr>
          <a:xfrm>
            <a:off x="6627903"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32" name="Straight Connector 31"/>
          <p:cNvCxnSpPr/>
          <p:nvPr userDrawn="1"/>
        </p:nvCxnSpPr>
        <p:spPr>
          <a:xfrm>
            <a:off x="6195160" y="2217849"/>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a:off x="8703909" y="2216687"/>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Content Layout Slide">
    <p:spTree>
      <p:nvGrpSpPr>
        <p:cNvPr id="1" name=""/>
        <p:cNvGrpSpPr/>
        <p:nvPr/>
      </p:nvGrpSpPr>
      <p:grpSpPr>
        <a:xfrm>
          <a:off x="0" y="0"/>
          <a:ext cx="0" cy="0"/>
          <a:chOff x="0" y="0"/>
          <a:chExt cx="0" cy="0"/>
        </a:xfrm>
      </p:grpSpPr>
      <p:sp>
        <p:nvSpPr>
          <p:cNvPr id="15" name="Rectangle 14"/>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p:cNvSpPr>
            <a:spLocks noGrp="1"/>
          </p:cNvSpPr>
          <p:nvPr>
            <p:ph type="dt" sz="half" idx="10"/>
          </p:nvPr>
        </p:nvSpPr>
        <p:spPr/>
        <p:txBody>
          <a:bodyPr/>
          <a:lstStyle/>
          <a:p>
            <a:r>
              <a:rPr lang="en-US" noProof="0" dirty="0"/>
              <a:t>MM.DD.20XX</a:t>
            </a:r>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a:t>Click to edit Master title style</a:t>
            </a:r>
          </a:p>
        </p:txBody>
      </p:sp>
      <p:sp>
        <p:nvSpPr>
          <p:cNvPr id="9" name="Text Placeholder 2"/>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dirty="0"/>
              <a:t>Click icon to add picture</a:t>
            </a:r>
          </a:p>
        </p:txBody>
      </p:sp>
      <p:grpSp>
        <p:nvGrpSpPr>
          <p:cNvPr id="11" name="Group 10"/>
          <p:cNvGrpSpPr/>
          <p:nvPr userDrawn="1"/>
        </p:nvGrpSpPr>
        <p:grpSpPr>
          <a:xfrm flipH="1">
            <a:off x="7395281" y="1375202"/>
            <a:ext cx="4796719" cy="100800"/>
            <a:chOff x="439494" y="3240138"/>
            <a:chExt cx="2994906" cy="100800"/>
          </a:xfrm>
        </p:grpSpPr>
        <p:cxnSp>
          <p:nvCxnSpPr>
            <p:cNvPr id="12" name="Straight Connector 11"/>
            <p:cNvCxnSpPr/>
            <p:nvPr userDrawn="1"/>
          </p:nvCxnSpPr>
          <p:spPr>
            <a:xfrm>
              <a:off x="439494" y="3290538"/>
              <a:ext cx="29445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grpSp>
      <p:sp>
        <p:nvSpPr>
          <p:cNvPr id="14" name="Text Placeholder 2"/>
          <p:cNvSpPr>
            <a:spLocks noGrp="1"/>
          </p:cNvSpPr>
          <p:nvPr>
            <p:ph type="body" idx="14" hasCustomPrompt="1"/>
          </p:nvPr>
        </p:nvSpPr>
        <p:spPr>
          <a:xfrm>
            <a:off x="1958968"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p:cNvSpPr>
            <a:spLocks noGrp="1"/>
          </p:cNvSpPr>
          <p:nvPr>
            <p:ph type="body" idx="16" hasCustomPrompt="1"/>
          </p:nvPr>
        </p:nvSpPr>
        <p:spPr>
          <a:xfrm>
            <a:off x="1958968"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3" name="Picture Placeholder 2"/>
          <p:cNvSpPr>
            <a:spLocks noGrp="1"/>
          </p:cNvSpPr>
          <p:nvPr>
            <p:ph type="pic" sz="quarter" idx="33"/>
          </p:nvPr>
        </p:nvSpPr>
        <p:spPr>
          <a:xfrm>
            <a:off x="721841" y="2764036"/>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dirty="0"/>
              <a:t>Click icon to add picture</a:t>
            </a:r>
          </a:p>
        </p:txBody>
      </p:sp>
      <p:cxnSp>
        <p:nvCxnSpPr>
          <p:cNvPr id="23" name="Straight Connector 22"/>
          <p:cNvCxnSpPr/>
          <p:nvPr userDrawn="1"/>
        </p:nvCxnSpPr>
        <p:spPr>
          <a:xfrm>
            <a:off x="0" y="3288596"/>
            <a:ext cx="72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Text Placeholder 2"/>
          <p:cNvSpPr>
            <a:spLocks noGrp="1"/>
          </p:cNvSpPr>
          <p:nvPr>
            <p:ph type="body" idx="34" hasCustomPrompt="1"/>
          </p:nvPr>
        </p:nvSpPr>
        <p:spPr>
          <a:xfrm>
            <a:off x="1957127"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1" name="Text Placeholder 2"/>
          <p:cNvSpPr>
            <a:spLocks noGrp="1"/>
          </p:cNvSpPr>
          <p:nvPr>
            <p:ph type="body" idx="35" hasCustomPrompt="1"/>
          </p:nvPr>
        </p:nvSpPr>
        <p:spPr>
          <a:xfrm>
            <a:off x="1957127"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2" name="Picture Placeholder 2"/>
          <p:cNvSpPr>
            <a:spLocks noGrp="1"/>
          </p:cNvSpPr>
          <p:nvPr>
            <p:ph type="pic" sz="quarter" idx="36"/>
          </p:nvPr>
        </p:nvSpPr>
        <p:spPr>
          <a:xfrm>
            <a:off x="720000" y="4191893"/>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dirty="0"/>
              <a:t>Click icon to add picture</a:t>
            </a:r>
          </a:p>
        </p:txBody>
      </p:sp>
      <p:cxnSp>
        <p:nvCxnSpPr>
          <p:cNvPr id="43" name="Straight Connector 42"/>
          <p:cNvCxnSpPr/>
          <p:nvPr userDrawn="1"/>
        </p:nvCxnSpPr>
        <p:spPr>
          <a:xfrm rot="16200000">
            <a:off x="1111670" y="4028309"/>
            <a:ext cx="324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Text Placeholder 2"/>
          <p:cNvSpPr>
            <a:spLocks noGrp="1"/>
          </p:cNvSpPr>
          <p:nvPr>
            <p:ph type="body" idx="37" hasCustomPrompt="1"/>
          </p:nvPr>
        </p:nvSpPr>
        <p:spPr>
          <a:xfrm>
            <a:off x="5708709"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p:cNvSpPr>
            <a:spLocks noGrp="1"/>
          </p:cNvSpPr>
          <p:nvPr>
            <p:ph type="body" idx="38" hasCustomPrompt="1"/>
          </p:nvPr>
        </p:nvSpPr>
        <p:spPr>
          <a:xfrm>
            <a:off x="5708709"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7" name="Text Placeholder 2"/>
          <p:cNvSpPr>
            <a:spLocks noGrp="1"/>
          </p:cNvSpPr>
          <p:nvPr>
            <p:ph type="body" idx="40" hasCustomPrompt="1"/>
          </p:nvPr>
        </p:nvSpPr>
        <p:spPr>
          <a:xfrm>
            <a:off x="5704578"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p:cNvSpPr>
            <a:spLocks noGrp="1"/>
          </p:cNvSpPr>
          <p:nvPr>
            <p:ph type="body" idx="41" hasCustomPrompt="1"/>
          </p:nvPr>
        </p:nvSpPr>
        <p:spPr>
          <a:xfrm>
            <a:off x="5704578"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0" name="Text Placeholder 2"/>
          <p:cNvSpPr>
            <a:spLocks noGrp="1"/>
          </p:cNvSpPr>
          <p:nvPr>
            <p:ph type="body" idx="43" hasCustomPrompt="1"/>
          </p:nvPr>
        </p:nvSpPr>
        <p:spPr>
          <a:xfrm>
            <a:off x="9453870"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1" name="Text Placeholder 2"/>
          <p:cNvSpPr>
            <a:spLocks noGrp="1"/>
          </p:cNvSpPr>
          <p:nvPr>
            <p:ph type="body" idx="44" hasCustomPrompt="1"/>
          </p:nvPr>
        </p:nvSpPr>
        <p:spPr>
          <a:xfrm>
            <a:off x="9453870"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3" name="Text Placeholder 2"/>
          <p:cNvSpPr>
            <a:spLocks noGrp="1"/>
          </p:cNvSpPr>
          <p:nvPr>
            <p:ph type="body" idx="46" hasCustomPrompt="1"/>
          </p:nvPr>
        </p:nvSpPr>
        <p:spPr>
          <a:xfrm>
            <a:off x="9452029"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4" name="Text Placeholder 2"/>
          <p:cNvSpPr>
            <a:spLocks noGrp="1"/>
          </p:cNvSpPr>
          <p:nvPr>
            <p:ph type="body" idx="47" hasCustomPrompt="1"/>
          </p:nvPr>
        </p:nvSpPr>
        <p:spPr>
          <a:xfrm>
            <a:off x="9452029"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56" name="Straight Connector 55"/>
          <p:cNvCxnSpPr/>
          <p:nvPr userDrawn="1"/>
        </p:nvCxnSpPr>
        <p:spPr>
          <a:xfrm rot="16200000">
            <a:off x="3531847" y="5364000"/>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rot="16200000">
            <a:off x="7274194" y="5363999"/>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Picture Placeholder 2"/>
          <p:cNvSpPr>
            <a:spLocks noGrp="1"/>
          </p:cNvSpPr>
          <p:nvPr>
            <p:ph type="pic" sz="quarter" idx="42"/>
          </p:nvPr>
        </p:nvSpPr>
        <p:spPr>
          <a:xfrm>
            <a:off x="4467451"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dirty="0"/>
              <a:t>Click icon to add picture</a:t>
            </a:r>
          </a:p>
        </p:txBody>
      </p:sp>
      <p:sp>
        <p:nvSpPr>
          <p:cNvPr id="55" name="Picture Placeholder 2"/>
          <p:cNvSpPr>
            <a:spLocks noGrp="1"/>
          </p:cNvSpPr>
          <p:nvPr>
            <p:ph type="pic" sz="quarter" idx="48"/>
          </p:nvPr>
        </p:nvSpPr>
        <p:spPr>
          <a:xfrm>
            <a:off x="8214902"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dirty="0"/>
              <a:t>Click icon to add picture</a:t>
            </a:r>
          </a:p>
        </p:txBody>
      </p:sp>
      <p:sp>
        <p:nvSpPr>
          <p:cNvPr id="46" name="Picture Placeholder 2"/>
          <p:cNvSpPr>
            <a:spLocks noGrp="1"/>
          </p:cNvSpPr>
          <p:nvPr>
            <p:ph type="pic" sz="quarter" idx="39"/>
          </p:nvPr>
        </p:nvSpPr>
        <p:spPr>
          <a:xfrm>
            <a:off x="4469292"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dirty="0"/>
              <a:t>Click icon to add picture</a:t>
            </a:r>
          </a:p>
        </p:txBody>
      </p:sp>
      <p:sp>
        <p:nvSpPr>
          <p:cNvPr id="52" name="Picture Placeholder 2"/>
          <p:cNvSpPr>
            <a:spLocks noGrp="1"/>
          </p:cNvSpPr>
          <p:nvPr>
            <p:ph type="pic" sz="quarter" idx="45"/>
          </p:nvPr>
        </p:nvSpPr>
        <p:spPr>
          <a:xfrm>
            <a:off x="8216743"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dirty="0"/>
              <a:t>Click icon to add picture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8" name="Picture Placeholder 7"/>
          <p:cNvSpPr>
            <a:spLocks noGrp="1"/>
          </p:cNvSpPr>
          <p:nvPr>
            <p:ph type="pic" sz="quarter" idx="14"/>
          </p:nvPr>
        </p:nvSpPr>
        <p:spPr>
          <a:xfrm>
            <a:off x="0" y="0"/>
            <a:ext cx="6083300" cy="6858000"/>
          </a:xfrm>
        </p:spPr>
        <p:txBody>
          <a:bodyPr anchor="ctr" anchorCtr="0">
            <a:normAutofit/>
          </a:bodyPr>
          <a:lstStyle>
            <a:lvl1pPr marL="0" indent="0" algn="ctr">
              <a:buNone/>
              <a:defRPr sz="1800"/>
            </a:lvl1pPr>
          </a:lstStyle>
          <a:p>
            <a:r>
              <a:rPr lang="en-US" noProof="0" dirty="0"/>
              <a:t>Click icon to add picture</a:t>
            </a:r>
          </a:p>
        </p:txBody>
      </p:sp>
      <p:sp>
        <p:nvSpPr>
          <p:cNvPr id="7" name="Rectangle 6"/>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p:cNvSpPr>
            <a:spLocks noGrp="1"/>
          </p:cNvSpPr>
          <p:nvPr>
            <p:ph type="dt" sz="half" idx="10"/>
          </p:nvPr>
        </p:nvSpPr>
        <p:spPr/>
        <p:txBody>
          <a:bodyPr/>
          <a:lstStyle/>
          <a:p>
            <a:r>
              <a:rPr lang="en-US" noProof="0" dirty="0"/>
              <a:t>MM.DD.20XX</a:t>
            </a:r>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p:cNvGrpSpPr/>
          <p:nvPr userDrawn="1"/>
        </p:nvGrpSpPr>
        <p:grpSpPr>
          <a:xfrm>
            <a:off x="6769768" y="1947412"/>
            <a:ext cx="2520148" cy="102440"/>
            <a:chOff x="3631690" y="2252140"/>
            <a:chExt cx="4389743" cy="102440"/>
          </a:xfrm>
        </p:grpSpPr>
        <p:sp>
          <p:nvSpPr>
            <p:cNvPr id="10" name="Oval 9"/>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p:cNvGrpSpPr/>
          <p:nvPr userDrawn="1"/>
        </p:nvGrpSpPr>
        <p:grpSpPr>
          <a:xfrm>
            <a:off x="6769768" y="4654084"/>
            <a:ext cx="2520148" cy="100584"/>
            <a:chOff x="3631690" y="2253996"/>
            <a:chExt cx="4389742" cy="100584"/>
          </a:xfrm>
        </p:grpSpPr>
        <p:sp>
          <p:nvSpPr>
            <p:cNvPr id="14" name="Oval 13"/>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8" name="Picture Placeholder 9"/>
          <p:cNvSpPr>
            <a:spLocks noGrp="1"/>
          </p:cNvSpPr>
          <p:nvPr>
            <p:ph type="pic" sz="quarter" idx="13"/>
          </p:nvPr>
        </p:nvSpPr>
        <p:spPr>
          <a:xfrm>
            <a:off x="3706368" y="3079602"/>
            <a:ext cx="1481328" cy="758952"/>
          </a:xfrm>
        </p:spPr>
        <p:txBody>
          <a:bodyPr anchor="ctr" anchorCtr="0">
            <a:normAutofit/>
          </a:bodyPr>
          <a:lstStyle>
            <a:lvl1pPr marL="0" indent="0" algn="ctr">
              <a:buNone/>
              <a:defRPr sz="1400"/>
            </a:lvl1pPr>
          </a:lstStyle>
          <a:p>
            <a:r>
              <a:rPr lang="en-US" noProof="0" dirty="0"/>
              <a:t>Click icon to add picture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e Chart Layout">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p:cNvSpPr>
            <a:spLocks noGrp="1"/>
          </p:cNvSpPr>
          <p:nvPr>
            <p:ph type="title" hasCustomPrompt="1"/>
          </p:nvPr>
        </p:nvSpPr>
        <p:spPr>
          <a:xfrm>
            <a:off x="803276" y="1461974"/>
            <a:ext cx="4464049" cy="1177174"/>
          </a:xfrm>
        </p:spPr>
        <p:txBody>
          <a:bodyPr lIns="0" tIns="0" rIns="0" bIns="0" anchor="b">
            <a:normAutofit/>
          </a:bodyPr>
          <a:lstStyle>
            <a:lvl1pPr>
              <a:defRPr sz="3600"/>
            </a:lvl1pPr>
          </a:lstStyle>
          <a:p>
            <a:r>
              <a:rPr lang="en-US" noProof="0"/>
              <a:t>CLICK TO EDIT</a:t>
            </a:r>
          </a:p>
        </p:txBody>
      </p:sp>
      <p:sp>
        <p:nvSpPr>
          <p:cNvPr id="3" name="Text Placeholder 2"/>
          <p:cNvSpPr>
            <a:spLocks noGrp="1"/>
          </p:cNvSpPr>
          <p:nvPr>
            <p:ph type="body" idx="1" hasCustomPrompt="1"/>
          </p:nvPr>
        </p:nvSpPr>
        <p:spPr>
          <a:xfrm>
            <a:off x="826770" y="3092276"/>
            <a:ext cx="4443165" cy="1008841"/>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p:cNvSpPr>
            <a:spLocks noGrp="1"/>
          </p:cNvSpPr>
          <p:nvPr>
            <p:ph type="dt" sz="half" idx="10"/>
          </p:nvPr>
        </p:nvSpPr>
        <p:spPr/>
        <p:txBody>
          <a:bodyPr/>
          <a:lstStyle/>
          <a:p>
            <a:r>
              <a:rPr lang="en-US" noProof="0" dirty="0"/>
              <a:t>MM.DD.20XX</a:t>
            </a:r>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dirty="0"/>
              <a:t>Click icon to add picture</a:t>
            </a:r>
          </a:p>
        </p:txBody>
      </p:sp>
      <p:grpSp>
        <p:nvGrpSpPr>
          <p:cNvPr id="15" name="Group 14"/>
          <p:cNvGrpSpPr/>
          <p:nvPr userDrawn="1"/>
        </p:nvGrpSpPr>
        <p:grpSpPr>
          <a:xfrm>
            <a:off x="0" y="2811097"/>
            <a:ext cx="3149152" cy="100800"/>
            <a:chOff x="-1228304" y="3250524"/>
            <a:chExt cx="3149152" cy="100800"/>
          </a:xfrm>
        </p:grpSpPr>
        <p:cxnSp>
          <p:nvCxnSpPr>
            <p:cNvPr id="13" name="Straight Connector 12"/>
            <p:cNvCxnSpPr/>
            <p:nvPr userDrawn="1"/>
          </p:nvCxnSpPr>
          <p:spPr>
            <a:xfrm>
              <a:off x="-1228304" y="3290538"/>
              <a:ext cx="30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p:cNvSpPr/>
            <p:nvPr userDrawn="1"/>
          </p:nvSpPr>
          <p:spPr>
            <a:xfrm>
              <a:off x="1820048" y="3250524"/>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grpSp>
      <p:sp>
        <p:nvSpPr>
          <p:cNvPr id="17" name="Oval 16"/>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2"/>
          <p:cNvSpPr>
            <a:spLocks noGrp="1"/>
          </p:cNvSpPr>
          <p:nvPr>
            <p:ph type="body" idx="34" hasCustomPrompt="1"/>
          </p:nvPr>
        </p:nvSpPr>
        <p:spPr>
          <a:xfrm>
            <a:off x="1262770"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37" name="Text Placeholder 2"/>
          <p:cNvSpPr>
            <a:spLocks noGrp="1"/>
          </p:cNvSpPr>
          <p:nvPr>
            <p:ph type="body" idx="42" hasCustomPrompt="1"/>
          </p:nvPr>
        </p:nvSpPr>
        <p:spPr>
          <a:xfrm>
            <a:off x="1262769"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39" name="Text Placeholder 2"/>
          <p:cNvSpPr>
            <a:spLocks noGrp="1"/>
          </p:cNvSpPr>
          <p:nvPr>
            <p:ph type="body" idx="45" hasCustomPrompt="1"/>
          </p:nvPr>
        </p:nvSpPr>
        <p:spPr>
          <a:xfrm>
            <a:off x="3193135"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0" name="Text Placeholder 2"/>
          <p:cNvSpPr>
            <a:spLocks noGrp="1"/>
          </p:cNvSpPr>
          <p:nvPr>
            <p:ph type="body" idx="46" hasCustomPrompt="1"/>
          </p:nvPr>
        </p:nvSpPr>
        <p:spPr>
          <a:xfrm>
            <a:off x="3193134"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2" name="Text Placeholder 2"/>
          <p:cNvSpPr>
            <a:spLocks noGrp="1"/>
          </p:cNvSpPr>
          <p:nvPr>
            <p:ph type="body" idx="47" hasCustomPrompt="1"/>
          </p:nvPr>
        </p:nvSpPr>
        <p:spPr>
          <a:xfrm>
            <a:off x="5123499" y="4142294"/>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3" name="Text Placeholder 2"/>
          <p:cNvSpPr>
            <a:spLocks noGrp="1"/>
          </p:cNvSpPr>
          <p:nvPr>
            <p:ph type="body" idx="48" hasCustomPrompt="1"/>
          </p:nvPr>
        </p:nvSpPr>
        <p:spPr>
          <a:xfrm>
            <a:off x="5123498" y="4503655"/>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5" name="Text Placeholder 2"/>
          <p:cNvSpPr>
            <a:spLocks noGrp="1"/>
          </p:cNvSpPr>
          <p:nvPr>
            <p:ph type="body" idx="49" hasCustomPrompt="1"/>
          </p:nvPr>
        </p:nvSpPr>
        <p:spPr>
          <a:xfrm>
            <a:off x="1262770"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6" name="Text Placeholder 2"/>
          <p:cNvSpPr>
            <a:spLocks noGrp="1"/>
          </p:cNvSpPr>
          <p:nvPr>
            <p:ph type="body" idx="50" hasCustomPrompt="1"/>
          </p:nvPr>
        </p:nvSpPr>
        <p:spPr>
          <a:xfrm>
            <a:off x="1262769"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8" name="Text Placeholder 2"/>
          <p:cNvSpPr>
            <a:spLocks noGrp="1"/>
          </p:cNvSpPr>
          <p:nvPr>
            <p:ph type="body" idx="51" hasCustomPrompt="1"/>
          </p:nvPr>
        </p:nvSpPr>
        <p:spPr>
          <a:xfrm>
            <a:off x="3193135"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9" name="Text Placeholder 2"/>
          <p:cNvSpPr>
            <a:spLocks noGrp="1"/>
          </p:cNvSpPr>
          <p:nvPr>
            <p:ph type="body" idx="52" hasCustomPrompt="1"/>
          </p:nvPr>
        </p:nvSpPr>
        <p:spPr>
          <a:xfrm>
            <a:off x="3193134"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51" name="Text Placeholder 2"/>
          <p:cNvSpPr>
            <a:spLocks noGrp="1"/>
          </p:cNvSpPr>
          <p:nvPr>
            <p:ph type="body" idx="53" hasCustomPrompt="1"/>
          </p:nvPr>
        </p:nvSpPr>
        <p:spPr>
          <a:xfrm>
            <a:off x="5123499" y="4830433"/>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52" name="Text Placeholder 2"/>
          <p:cNvSpPr>
            <a:spLocks noGrp="1"/>
          </p:cNvSpPr>
          <p:nvPr>
            <p:ph type="body" idx="54" hasCustomPrompt="1"/>
          </p:nvPr>
        </p:nvSpPr>
        <p:spPr>
          <a:xfrm>
            <a:off x="5123498" y="5191794"/>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8" name="Oval 7"/>
          <p:cNvSpPr/>
          <p:nvPr userDrawn="1"/>
        </p:nvSpPr>
        <p:spPr>
          <a:xfrm>
            <a:off x="790959" y="4258650"/>
            <a:ext cx="384048" cy="384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sp>
        <p:nvSpPr>
          <p:cNvPr id="54" name="Oval 53"/>
          <p:cNvSpPr/>
          <p:nvPr userDrawn="1"/>
        </p:nvSpPr>
        <p:spPr>
          <a:xfrm>
            <a:off x="790959" y="4965077"/>
            <a:ext cx="384048" cy="384048"/>
          </a:xfrm>
          <a:prstGeom prst="ellipse">
            <a:avLst/>
          </a:prstGeom>
          <a:solidFill>
            <a:srgbClr val="225B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sp>
        <p:nvSpPr>
          <p:cNvPr id="55" name="Oval 54"/>
          <p:cNvSpPr/>
          <p:nvPr userDrawn="1"/>
        </p:nvSpPr>
        <p:spPr>
          <a:xfrm>
            <a:off x="2725217" y="4261982"/>
            <a:ext cx="384048" cy="384048"/>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sp>
        <p:nvSpPr>
          <p:cNvPr id="56" name="Oval 55"/>
          <p:cNvSpPr/>
          <p:nvPr userDrawn="1"/>
        </p:nvSpPr>
        <p:spPr>
          <a:xfrm>
            <a:off x="2725217" y="4968409"/>
            <a:ext cx="384048" cy="384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sp>
        <p:nvSpPr>
          <p:cNvPr id="57" name="Oval 56"/>
          <p:cNvSpPr/>
          <p:nvPr userDrawn="1"/>
        </p:nvSpPr>
        <p:spPr>
          <a:xfrm>
            <a:off x="4660323" y="4257848"/>
            <a:ext cx="384048" cy="384048"/>
          </a:xfrm>
          <a:prstGeom prst="ellipse">
            <a:avLst/>
          </a:prstGeom>
          <a:solidFill>
            <a:srgbClr val="B531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sp>
        <p:nvSpPr>
          <p:cNvPr id="58" name="Oval 57"/>
          <p:cNvSpPr/>
          <p:nvPr userDrawn="1"/>
        </p:nvSpPr>
        <p:spPr>
          <a:xfrm>
            <a:off x="4660323" y="4964275"/>
            <a:ext cx="384048" cy="38404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sp>
        <p:nvSpPr>
          <p:cNvPr id="12" name="Chart Placeholder 11"/>
          <p:cNvSpPr>
            <a:spLocks noGrp="1"/>
          </p:cNvSpPr>
          <p:nvPr>
            <p:ph type="chart" sz="quarter" idx="55" hasCustomPrompt="1"/>
          </p:nvPr>
        </p:nvSpPr>
        <p:spPr>
          <a:xfrm>
            <a:off x="6924675" y="860425"/>
            <a:ext cx="4483100" cy="4573588"/>
          </a:xfrm>
        </p:spPr>
        <p:txBody>
          <a:bodyPr anchor="ctr" anchorCtr="0">
            <a:normAutofit/>
          </a:bodyPr>
          <a:lstStyle>
            <a:lvl1pPr marL="0" indent="0" algn="ctr">
              <a:buNone/>
              <a:defRPr sz="1200"/>
            </a:lvl1pPr>
          </a:lstStyle>
          <a:p>
            <a:r>
              <a:rPr lang="en-US" noProof="0" dirty="0"/>
              <a:t>Click icon to add chart</a:t>
            </a:r>
          </a:p>
        </p:txBody>
      </p:sp>
      <p:sp>
        <p:nvSpPr>
          <p:cNvPr id="35" name="Oval 34"/>
          <p:cNvSpPr/>
          <p:nvPr userDrawn="1"/>
        </p:nvSpPr>
        <p:spPr>
          <a:xfrm>
            <a:off x="6905624" y="905669"/>
            <a:ext cx="4483100" cy="448310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sp>
        <p:nvSpPr>
          <p:cNvPr id="38" name="Oval 37"/>
          <p:cNvSpPr/>
          <p:nvPr userDrawn="1"/>
        </p:nvSpPr>
        <p:spPr>
          <a:xfrm>
            <a:off x="8294757" y="2294802"/>
            <a:ext cx="1704834" cy="1704834"/>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cxnSp>
        <p:nvCxnSpPr>
          <p:cNvPr id="41" name="Straight Connector 40"/>
          <p:cNvCxnSpPr/>
          <p:nvPr userDrawn="1"/>
        </p:nvCxnSpPr>
        <p:spPr>
          <a:xfrm rot="16200000">
            <a:off x="8675514" y="450000"/>
            <a:ext cx="90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and Content Layout">
    <p:spTree>
      <p:nvGrpSpPr>
        <p:cNvPr id="1" name=""/>
        <p:cNvGrpSpPr/>
        <p:nvPr/>
      </p:nvGrpSpPr>
      <p:grpSpPr>
        <a:xfrm>
          <a:off x="0" y="0"/>
          <a:ext cx="0" cy="0"/>
          <a:chOff x="0" y="0"/>
          <a:chExt cx="0" cy="0"/>
        </a:xfrm>
      </p:grpSpPr>
      <p:sp>
        <p:nvSpPr>
          <p:cNvPr id="15" name="Rectangle 14"/>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p:cNvSpPr>
            <a:spLocks noGrp="1"/>
          </p:cNvSpPr>
          <p:nvPr>
            <p:ph type="dt" sz="half" idx="10"/>
          </p:nvPr>
        </p:nvSpPr>
        <p:spPr/>
        <p:txBody>
          <a:bodyPr/>
          <a:lstStyle/>
          <a:p>
            <a:r>
              <a:rPr lang="en-US" noProof="0" dirty="0"/>
              <a:t>MM.DD.20XX</a:t>
            </a:r>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p:cNvSpPr>
            <a:spLocks noGrp="1"/>
          </p:cNvSpPr>
          <p:nvPr>
            <p:ph type="title" hasCustomPrompt="1"/>
          </p:nvPr>
        </p:nvSpPr>
        <p:spPr>
          <a:xfrm>
            <a:off x="6894591" y="1411243"/>
            <a:ext cx="4494133" cy="804338"/>
          </a:xfrm>
        </p:spPr>
        <p:txBody>
          <a:bodyPr lIns="0" tIns="0" rIns="0" bIns="0" anchor="b">
            <a:normAutofit/>
          </a:bodyPr>
          <a:lstStyle>
            <a:lvl1pPr>
              <a:defRPr sz="3600"/>
            </a:lvl1pPr>
          </a:lstStyle>
          <a:p>
            <a:r>
              <a:rPr lang="en-US" noProof="0"/>
              <a:t>CLICK TO EDIT</a:t>
            </a:r>
          </a:p>
        </p:txBody>
      </p:sp>
      <p:sp>
        <p:nvSpPr>
          <p:cNvPr id="9" name="Text Placeholder 2"/>
          <p:cNvSpPr>
            <a:spLocks noGrp="1"/>
          </p:cNvSpPr>
          <p:nvPr>
            <p:ph type="body" idx="1" hasCustomPrompt="1"/>
          </p:nvPr>
        </p:nvSpPr>
        <p:spPr>
          <a:xfrm>
            <a:off x="6894591" y="2564787"/>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dirty="0"/>
              <a:t>Click icon to add picture</a:t>
            </a:r>
          </a:p>
        </p:txBody>
      </p:sp>
      <p:grpSp>
        <p:nvGrpSpPr>
          <p:cNvPr id="11" name="Group 10"/>
          <p:cNvGrpSpPr/>
          <p:nvPr userDrawn="1"/>
        </p:nvGrpSpPr>
        <p:grpSpPr>
          <a:xfrm flipH="1">
            <a:off x="6924675" y="2314168"/>
            <a:ext cx="5267325" cy="100800"/>
            <a:chOff x="0" y="3240138"/>
            <a:chExt cx="3434400" cy="100800"/>
          </a:xfrm>
        </p:grpSpPr>
        <p:cxnSp>
          <p:nvCxnSpPr>
            <p:cNvPr id="12" name="Straight Connector 11"/>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grpSp>
      <p:sp>
        <p:nvSpPr>
          <p:cNvPr id="14" name="Text Placeholder 2"/>
          <p:cNvSpPr>
            <a:spLocks noGrp="1"/>
          </p:cNvSpPr>
          <p:nvPr>
            <p:ph type="body" idx="14" hasCustomPrompt="1"/>
          </p:nvPr>
        </p:nvSpPr>
        <p:spPr>
          <a:xfrm>
            <a:off x="6894591" y="3189568"/>
            <a:ext cx="4482996" cy="2432603"/>
          </a:xfrm>
        </p:spPr>
        <p:txBody>
          <a:bodyPr lIns="0" tIns="0" rIns="0" bIns="0">
            <a:normAutofit/>
          </a:bodyPr>
          <a:lstStyle>
            <a:lvl1pPr marL="215900" indent="-2159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p:cNvSpPr>
            <a:spLocks noGrp="1"/>
          </p:cNvSpPr>
          <p:nvPr>
            <p:ph type="pic" sz="quarter" idx="15"/>
          </p:nvPr>
        </p:nvSpPr>
        <p:spPr>
          <a:xfrm>
            <a:off x="-3710" y="1792784"/>
            <a:ext cx="6073999" cy="3721608"/>
          </a:xfrm>
        </p:spPr>
        <p:txBody>
          <a:bodyPr anchor="ctr" anchorCtr="0">
            <a:normAutofit/>
          </a:bodyPr>
          <a:lstStyle>
            <a:lvl1pPr marL="0" indent="0" algn="ctr">
              <a:buNone/>
              <a:defRPr sz="1800"/>
            </a:lvl1pPr>
          </a:lstStyle>
          <a:p>
            <a:r>
              <a:rPr lang="en-US" noProof="0" dirty="0"/>
              <a:t>Click icon to add picture</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s Content Layout">
    <p:spTree>
      <p:nvGrpSpPr>
        <p:cNvPr id="1" name=""/>
        <p:cNvGrpSpPr/>
        <p:nvPr/>
      </p:nvGrpSpPr>
      <p:grpSpPr>
        <a:xfrm>
          <a:off x="0" y="0"/>
          <a:ext cx="0" cy="0"/>
          <a:chOff x="0" y="0"/>
          <a:chExt cx="0" cy="0"/>
        </a:xfrm>
      </p:grpSpPr>
      <p:sp>
        <p:nvSpPr>
          <p:cNvPr id="15" name="Rectangle 14"/>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p:cNvSpPr>
            <a:spLocks noGrp="1"/>
          </p:cNvSpPr>
          <p:nvPr>
            <p:ph type="pic" sz="quarter" idx="22"/>
          </p:nvPr>
        </p:nvSpPr>
        <p:spPr>
          <a:xfrm>
            <a:off x="6096000" y="0"/>
            <a:ext cx="6089650" cy="6858000"/>
          </a:xfrm>
        </p:spPr>
        <p:txBody>
          <a:bodyPr anchor="ctr" anchorCtr="0">
            <a:normAutofit/>
          </a:bodyPr>
          <a:lstStyle>
            <a:lvl1pPr marL="0" indent="0" algn="ctr">
              <a:buNone/>
              <a:defRPr sz="2000"/>
            </a:lvl1pPr>
          </a:lstStyle>
          <a:p>
            <a:r>
              <a:rPr lang="en-US" noProof="0" dirty="0"/>
              <a:t>Click icon to add picture</a:t>
            </a:r>
          </a:p>
        </p:txBody>
      </p:sp>
      <p:sp>
        <p:nvSpPr>
          <p:cNvPr id="5" name="Date Placeholder 4"/>
          <p:cNvSpPr>
            <a:spLocks noGrp="1"/>
          </p:cNvSpPr>
          <p:nvPr>
            <p:ph type="dt" sz="half" idx="10"/>
          </p:nvPr>
        </p:nvSpPr>
        <p:spPr/>
        <p:txBody>
          <a:bodyPr/>
          <a:lstStyle/>
          <a:p>
            <a:r>
              <a:rPr lang="en-US" noProof="0" dirty="0"/>
              <a:t>MM.DD.20XX</a:t>
            </a:r>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0" name="Picture Placeholder 10"/>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dirty="0"/>
              <a:t>Click icon to add picture</a:t>
            </a:r>
          </a:p>
        </p:txBody>
      </p:sp>
      <p:sp>
        <p:nvSpPr>
          <p:cNvPr id="21" name="Title 1"/>
          <p:cNvSpPr>
            <a:spLocks noGrp="1"/>
          </p:cNvSpPr>
          <p:nvPr>
            <p:ph type="title" hasCustomPrompt="1"/>
          </p:nvPr>
        </p:nvSpPr>
        <p:spPr>
          <a:xfrm>
            <a:off x="809959" y="1546091"/>
            <a:ext cx="4846923" cy="1091078"/>
          </a:xfrm>
        </p:spPr>
        <p:txBody>
          <a:bodyPr lIns="0" tIns="0" rIns="0" bIns="0" anchor="b" anchorCtr="0">
            <a:noAutofit/>
          </a:bodyPr>
          <a:lstStyle>
            <a:lvl1pPr>
              <a:defRPr sz="5500"/>
            </a:lvl1pPr>
          </a:lstStyle>
          <a:p>
            <a:r>
              <a:rPr lang="en-US" noProof="0"/>
              <a:t>THANK YOU!</a:t>
            </a:r>
          </a:p>
        </p:txBody>
      </p:sp>
      <p:sp>
        <p:nvSpPr>
          <p:cNvPr id="22" name="Text Placeholder 3"/>
          <p:cNvSpPr>
            <a:spLocks noGrp="1"/>
          </p:cNvSpPr>
          <p:nvPr>
            <p:ph type="body" sz="quarter" idx="15" hasCustomPrompt="1"/>
          </p:nvPr>
        </p:nvSpPr>
        <p:spPr>
          <a:xfrm>
            <a:off x="825335" y="3083960"/>
            <a:ext cx="4586288" cy="509472"/>
          </a:xfrm>
        </p:spPr>
        <p:txBody>
          <a:bodyPr lIns="0" tIns="0" rIns="0" bIns="0" anchor="b" anchorCtr="0">
            <a:noAutofit/>
          </a:bodyPr>
          <a:lstStyle>
            <a:lvl1pPr marL="0" indent="0">
              <a:buNone/>
              <a:defRPr sz="2800" b="0">
                <a:solidFill>
                  <a:schemeClr val="tx1"/>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August Bergqvist</a:t>
            </a:r>
          </a:p>
        </p:txBody>
      </p:sp>
      <p:sp>
        <p:nvSpPr>
          <p:cNvPr id="23" name="Text Placeholder 3"/>
          <p:cNvSpPr>
            <a:spLocks noGrp="1"/>
          </p:cNvSpPr>
          <p:nvPr>
            <p:ph type="body" sz="quarter" idx="16" hasCustomPrompt="1"/>
          </p:nvPr>
        </p:nvSpPr>
        <p:spPr>
          <a:xfrm>
            <a:off x="831850" y="3703834"/>
            <a:ext cx="4586288" cy="230941"/>
          </a:xfrm>
        </p:spPr>
        <p:txBody>
          <a:bodyPr lIns="0" tIns="0" rIns="0" bIns="0">
            <a:noAutofit/>
          </a:bodyPr>
          <a:lstStyle>
            <a:lvl1pPr marL="0" indent="0">
              <a:buNone/>
              <a:defRPr sz="1700" b="0" i="1">
                <a:solidFill>
                  <a:schemeClr val="tx1"/>
                </a:solidFill>
                <a:latin typeface="+mn-lt"/>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Phone:</a:t>
            </a:r>
          </a:p>
        </p:txBody>
      </p:sp>
      <p:sp>
        <p:nvSpPr>
          <p:cNvPr id="24" name="Text Placeholder 3"/>
          <p:cNvSpPr>
            <a:spLocks noGrp="1"/>
          </p:cNvSpPr>
          <p:nvPr>
            <p:ph type="body" sz="quarter" idx="17" hasCustomPrompt="1"/>
          </p:nvPr>
        </p:nvSpPr>
        <p:spPr>
          <a:xfrm>
            <a:off x="824950" y="3946707"/>
            <a:ext cx="4586288" cy="290167"/>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+7 888 999-000-11</a:t>
            </a:r>
          </a:p>
        </p:txBody>
      </p:sp>
      <p:sp>
        <p:nvSpPr>
          <p:cNvPr id="25" name="Text Placeholder 3"/>
          <p:cNvSpPr>
            <a:spLocks noGrp="1"/>
          </p:cNvSpPr>
          <p:nvPr>
            <p:ph type="body" sz="quarter" idx="18" hasCustomPrompt="1"/>
          </p:nvPr>
        </p:nvSpPr>
        <p:spPr>
          <a:xfrm>
            <a:off x="838750" y="4423954"/>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Email:</a:t>
            </a:r>
          </a:p>
        </p:txBody>
      </p:sp>
      <p:sp>
        <p:nvSpPr>
          <p:cNvPr id="26" name="Text Placeholder 3"/>
          <p:cNvSpPr>
            <a:spLocks noGrp="1"/>
          </p:cNvSpPr>
          <p:nvPr>
            <p:ph type="body" sz="quarter" idx="19" hasCustomPrompt="1"/>
          </p:nvPr>
        </p:nvSpPr>
        <p:spPr>
          <a:xfrm>
            <a:off x="831850" y="4650785"/>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Bergqvist@vanarsdelltd.com</a:t>
            </a:r>
          </a:p>
        </p:txBody>
      </p:sp>
      <p:sp>
        <p:nvSpPr>
          <p:cNvPr id="27" name="Text Placeholder 3"/>
          <p:cNvSpPr>
            <a:spLocks noGrp="1"/>
          </p:cNvSpPr>
          <p:nvPr>
            <p:ph type="body" sz="quarter" idx="20" hasCustomPrompt="1"/>
          </p:nvPr>
        </p:nvSpPr>
        <p:spPr>
          <a:xfrm>
            <a:off x="831850" y="5153025"/>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noProof="0"/>
              <a:t>Website:</a:t>
            </a:r>
          </a:p>
        </p:txBody>
      </p:sp>
      <p:sp>
        <p:nvSpPr>
          <p:cNvPr id="28" name="Text Placeholder 3"/>
          <p:cNvSpPr>
            <a:spLocks noGrp="1"/>
          </p:cNvSpPr>
          <p:nvPr>
            <p:ph type="body" sz="quarter" idx="21" hasCustomPrompt="1"/>
          </p:nvPr>
        </p:nvSpPr>
        <p:spPr>
          <a:xfrm>
            <a:off x="824950" y="5363814"/>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www.vanarsdelltd.com</a:t>
            </a:r>
          </a:p>
        </p:txBody>
      </p:sp>
      <p:grpSp>
        <p:nvGrpSpPr>
          <p:cNvPr id="4" name="Group 3"/>
          <p:cNvGrpSpPr/>
          <p:nvPr userDrawn="1"/>
        </p:nvGrpSpPr>
        <p:grpSpPr>
          <a:xfrm>
            <a:off x="801543" y="2750589"/>
            <a:ext cx="4569895" cy="100800"/>
            <a:chOff x="808548" y="2750589"/>
            <a:chExt cx="4569895" cy="100800"/>
          </a:xfrm>
        </p:grpSpPr>
        <p:grpSp>
          <p:nvGrpSpPr>
            <p:cNvPr id="11" name="Group 10"/>
            <p:cNvGrpSpPr/>
            <p:nvPr userDrawn="1"/>
          </p:nvGrpSpPr>
          <p:grpSpPr>
            <a:xfrm flipH="1">
              <a:off x="808548" y="2750589"/>
              <a:ext cx="4505297" cy="100800"/>
              <a:chOff x="496859" y="3240138"/>
              <a:chExt cx="2937541" cy="100800"/>
            </a:xfrm>
          </p:grpSpPr>
          <p:cxnSp>
            <p:nvCxnSpPr>
              <p:cNvPr id="12" name="Straight Connector 11"/>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grpSp>
        <p:sp>
          <p:nvSpPr>
            <p:cNvPr id="29" name="Oval 28"/>
            <p:cNvSpPr/>
            <p:nvPr userDrawn="1"/>
          </p:nvSpPr>
          <p:spPr>
            <a:xfrm flipH="1">
              <a:off x="5277642" y="2750589"/>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grpSp>
      <p:grpSp>
        <p:nvGrpSpPr>
          <p:cNvPr id="32" name="Group 31"/>
          <p:cNvGrpSpPr/>
          <p:nvPr userDrawn="1"/>
        </p:nvGrpSpPr>
        <p:grpSpPr>
          <a:xfrm>
            <a:off x="801543" y="1660573"/>
            <a:ext cx="4575417" cy="105664"/>
            <a:chOff x="808548" y="2745725"/>
            <a:chExt cx="4575417" cy="105664"/>
          </a:xfrm>
        </p:grpSpPr>
        <p:grpSp>
          <p:nvGrpSpPr>
            <p:cNvPr id="33" name="Group 32"/>
            <p:cNvGrpSpPr/>
            <p:nvPr userDrawn="1"/>
          </p:nvGrpSpPr>
          <p:grpSpPr>
            <a:xfrm flipH="1">
              <a:off x="808548" y="2750589"/>
              <a:ext cx="4505297" cy="100800"/>
              <a:chOff x="496859" y="3240138"/>
              <a:chExt cx="2937541" cy="100800"/>
            </a:xfrm>
          </p:grpSpPr>
          <p:cxnSp>
            <p:nvCxnSpPr>
              <p:cNvPr id="35" name="Straight Connector 34"/>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Oval 35"/>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grpSp>
        <p:sp>
          <p:nvSpPr>
            <p:cNvPr id="34" name="Oval 33"/>
            <p:cNvSpPr/>
            <p:nvPr userDrawn="1"/>
          </p:nvSpPr>
          <p:spPr>
            <a:xfrm flipH="1">
              <a:off x="5283164" y="2745725"/>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 Content Layout">
    <p:spTree>
      <p:nvGrpSpPr>
        <p:cNvPr id="1" name=""/>
        <p:cNvGrpSpPr/>
        <p:nvPr/>
      </p:nvGrpSpPr>
      <p:grpSpPr>
        <a:xfrm>
          <a:off x="0" y="0"/>
          <a:ext cx="0" cy="0"/>
          <a:chOff x="0" y="0"/>
          <a:chExt cx="0" cy="0"/>
        </a:xfrm>
      </p:grpSpPr>
      <p:sp>
        <p:nvSpPr>
          <p:cNvPr id="15" name="Rectangle 14"/>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p:cNvSpPr>
            <a:spLocks noGrp="1"/>
          </p:cNvSpPr>
          <p:nvPr>
            <p:ph type="pic" sz="quarter" idx="14"/>
          </p:nvPr>
        </p:nvSpPr>
        <p:spPr>
          <a:xfrm>
            <a:off x="6032" y="1912946"/>
            <a:ext cx="12185968" cy="3493008"/>
          </a:xfrm>
        </p:spPr>
        <p:txBody>
          <a:bodyPr anchor="ctr" anchorCtr="0">
            <a:normAutofit/>
          </a:bodyPr>
          <a:lstStyle>
            <a:lvl1pPr marL="0" indent="0" algn="ctr">
              <a:buNone/>
              <a:defRPr sz="1400"/>
            </a:lvl1pPr>
          </a:lstStyle>
          <a:p>
            <a:r>
              <a:rPr lang="en-US" noProof="0" dirty="0"/>
              <a:t>Click icon to add picture</a:t>
            </a:r>
          </a:p>
        </p:txBody>
      </p:sp>
      <p:sp>
        <p:nvSpPr>
          <p:cNvPr id="5" name="Date Placeholder 4"/>
          <p:cNvSpPr>
            <a:spLocks noGrp="1"/>
          </p:cNvSpPr>
          <p:nvPr>
            <p:ph type="dt" sz="half" idx="10"/>
          </p:nvPr>
        </p:nvSpPr>
        <p:spPr/>
        <p:txBody>
          <a:bodyPr/>
          <a:lstStyle/>
          <a:p>
            <a:r>
              <a:rPr lang="en-US" noProof="0" dirty="0"/>
              <a:t>MM.DD.20XX</a:t>
            </a:r>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p:cNvSpPr>
            <a:spLocks noGrp="1"/>
          </p:cNvSpPr>
          <p:nvPr>
            <p:ph type="title" hasCustomPrompt="1"/>
          </p:nvPr>
        </p:nvSpPr>
        <p:spPr>
          <a:xfrm>
            <a:off x="3848934" y="457496"/>
            <a:ext cx="4494133" cy="804338"/>
          </a:xfrm>
        </p:spPr>
        <p:txBody>
          <a:bodyPr lIns="0" tIns="0" rIns="0" bIns="0" anchor="b">
            <a:normAutofit/>
          </a:bodyPr>
          <a:lstStyle>
            <a:lvl1pPr algn="ctr">
              <a:defRPr sz="3600"/>
            </a:lvl1pPr>
          </a:lstStyle>
          <a:p>
            <a:r>
              <a:rPr lang="en-US" noProof="0"/>
              <a:t>APPENDIX</a:t>
            </a:r>
          </a:p>
        </p:txBody>
      </p:sp>
      <p:sp>
        <p:nvSpPr>
          <p:cNvPr id="10" name="Picture Placeholder 10"/>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dirty="0"/>
              <a:t>Click icon to add picture</a:t>
            </a:r>
          </a:p>
        </p:txBody>
      </p:sp>
      <p:cxnSp>
        <p:nvCxnSpPr>
          <p:cNvPr id="17" name="Straight Connector 16"/>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 name="Group 3"/>
          <p:cNvGrpSpPr/>
          <p:nvPr userDrawn="1"/>
        </p:nvGrpSpPr>
        <p:grpSpPr>
          <a:xfrm>
            <a:off x="4736152" y="1509426"/>
            <a:ext cx="2719696" cy="100800"/>
            <a:chOff x="4732222" y="1509426"/>
            <a:chExt cx="2719696" cy="100800"/>
          </a:xfrm>
        </p:grpSpPr>
        <p:grpSp>
          <p:nvGrpSpPr>
            <p:cNvPr id="11" name="Group 10"/>
            <p:cNvGrpSpPr/>
            <p:nvPr userDrawn="1"/>
          </p:nvGrpSpPr>
          <p:grpSpPr>
            <a:xfrm flipH="1">
              <a:off x="4732222" y="1509426"/>
              <a:ext cx="2669296" cy="100800"/>
              <a:chOff x="1693969" y="3240138"/>
              <a:chExt cx="1740431" cy="100800"/>
            </a:xfrm>
          </p:grpSpPr>
          <p:cxnSp>
            <p:nvCxnSpPr>
              <p:cNvPr id="12" name="Straight Connector 11"/>
              <p:cNvCxnSpPr/>
              <p:nvPr userDrawn="1"/>
            </p:nvCxnSpPr>
            <p:spPr>
              <a:xfrm>
                <a:off x="1693969" y="3290538"/>
                <a:ext cx="169003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grpSp>
        <p:sp>
          <p:nvSpPr>
            <p:cNvPr id="21" name="Oval 20"/>
            <p:cNvSpPr/>
            <p:nvPr userDrawn="1"/>
          </p:nvSpPr>
          <p:spPr>
            <a:xfrm flipH="1">
              <a:off x="7351117" y="1509426"/>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stimonials Content Layout">
    <p:spTree>
      <p:nvGrpSpPr>
        <p:cNvPr id="1" name=""/>
        <p:cNvGrpSpPr/>
        <p:nvPr/>
      </p:nvGrpSpPr>
      <p:grpSpPr>
        <a:xfrm>
          <a:off x="0" y="0"/>
          <a:ext cx="0" cy="0"/>
          <a:chOff x="0" y="0"/>
          <a:chExt cx="0" cy="0"/>
        </a:xfrm>
      </p:grpSpPr>
      <p:sp>
        <p:nvSpPr>
          <p:cNvPr id="15" name="Rectangle 14"/>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p:cNvSpPr>
            <a:spLocks noGrp="1"/>
          </p:cNvSpPr>
          <p:nvPr>
            <p:ph type="dt" sz="half" idx="10"/>
          </p:nvPr>
        </p:nvSpPr>
        <p:spPr/>
        <p:txBody>
          <a:bodyPr/>
          <a:lstStyle/>
          <a:p>
            <a:r>
              <a:rPr lang="en-US" noProof="0" dirty="0"/>
              <a:t>MM.DD.20XX</a:t>
            </a:r>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p:cNvSpPr>
            <a:spLocks noGrp="1"/>
          </p:cNvSpPr>
          <p:nvPr>
            <p:ph type="title" hasCustomPrompt="1"/>
          </p:nvPr>
        </p:nvSpPr>
        <p:spPr>
          <a:xfrm>
            <a:off x="5104263" y="707529"/>
            <a:ext cx="6310887" cy="569086"/>
          </a:xfrm>
        </p:spPr>
        <p:txBody>
          <a:bodyPr lIns="0" tIns="0" rIns="0" bIns="0" anchor="b">
            <a:normAutofit/>
          </a:bodyPr>
          <a:lstStyle>
            <a:lvl1pPr algn="r">
              <a:defRPr sz="3600"/>
            </a:lvl1pPr>
          </a:lstStyle>
          <a:p>
            <a:r>
              <a:rPr lang="en-US" noProof="0"/>
              <a:t>TESTIMONIALS</a:t>
            </a:r>
          </a:p>
        </p:txBody>
      </p:sp>
      <p:sp>
        <p:nvSpPr>
          <p:cNvPr id="10" name="Picture Placeholder 10"/>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dirty="0"/>
              <a:t>Click icon to add picture</a:t>
            </a:r>
          </a:p>
        </p:txBody>
      </p:sp>
      <p:grpSp>
        <p:nvGrpSpPr>
          <p:cNvPr id="11" name="Group 10"/>
          <p:cNvGrpSpPr/>
          <p:nvPr userDrawn="1"/>
        </p:nvGrpSpPr>
        <p:grpSpPr>
          <a:xfrm flipH="1">
            <a:off x="7773282" y="1375202"/>
            <a:ext cx="4418718" cy="100800"/>
            <a:chOff x="675503" y="3240138"/>
            <a:chExt cx="2758897" cy="100800"/>
          </a:xfrm>
        </p:grpSpPr>
        <p:cxnSp>
          <p:nvCxnSpPr>
            <p:cNvPr id="12" name="Straight Connector 11"/>
            <p:cNvCxnSpPr/>
            <p:nvPr userDrawn="1"/>
          </p:nvCxnSpPr>
          <p:spPr>
            <a:xfrm>
              <a:off x="675503" y="3290538"/>
              <a:ext cx="270849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grpSp>
      <p:cxnSp>
        <p:nvCxnSpPr>
          <p:cNvPr id="17" name="Straight Connector 16"/>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0" name="Text Placeholder 2"/>
          <p:cNvSpPr>
            <a:spLocks noGrp="1"/>
          </p:cNvSpPr>
          <p:nvPr>
            <p:ph type="body" idx="34" hasCustomPrompt="1"/>
          </p:nvPr>
        </p:nvSpPr>
        <p:spPr>
          <a:xfrm>
            <a:off x="822459"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41" name="Text Placeholder 2"/>
          <p:cNvSpPr>
            <a:spLocks noGrp="1"/>
          </p:cNvSpPr>
          <p:nvPr>
            <p:ph type="body" idx="35" hasCustomPrompt="1"/>
          </p:nvPr>
        </p:nvSpPr>
        <p:spPr>
          <a:xfrm>
            <a:off x="822459"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42" name="Picture Placeholder 2"/>
          <p:cNvSpPr>
            <a:spLocks noGrp="1"/>
          </p:cNvSpPr>
          <p:nvPr>
            <p:ph type="pic" sz="quarter" idx="36"/>
          </p:nvPr>
        </p:nvSpPr>
        <p:spPr>
          <a:xfrm>
            <a:off x="2447783"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dirty="0"/>
              <a:t>Click icon to add picture</a:t>
            </a:r>
          </a:p>
        </p:txBody>
      </p:sp>
      <p:cxnSp>
        <p:nvCxnSpPr>
          <p:cNvPr id="43" name="Straight Connector 42"/>
          <p:cNvCxnSpPr/>
          <p:nvPr userDrawn="1"/>
        </p:nvCxnSpPr>
        <p:spPr>
          <a:xfrm flipV="1">
            <a:off x="3000995"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49"/>
          </p:nvPr>
        </p:nvSpPr>
        <p:spPr>
          <a:xfrm>
            <a:off x="803253"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1" fmla="*/ 0 w 3044952"/>
              <a:gd name="connsiteY0-2" fmla="*/ 368815 h 2212848"/>
              <a:gd name="connsiteX1-3" fmla="*/ 254515 w 3044952"/>
              <a:gd name="connsiteY1-4" fmla="*/ 0 h 2212848"/>
              <a:gd name="connsiteX2-5" fmla="*/ 2676137 w 3044952"/>
              <a:gd name="connsiteY2-6" fmla="*/ 0 h 2212848"/>
              <a:gd name="connsiteX3-7" fmla="*/ 3044952 w 3044952"/>
              <a:gd name="connsiteY3-8" fmla="*/ 368815 h 2212848"/>
              <a:gd name="connsiteX4-9" fmla="*/ 3044952 w 3044952"/>
              <a:gd name="connsiteY4-10" fmla="*/ 1844033 h 2212848"/>
              <a:gd name="connsiteX5-11" fmla="*/ 2676137 w 3044952"/>
              <a:gd name="connsiteY5-12" fmla="*/ 2212848 h 2212848"/>
              <a:gd name="connsiteX6-13" fmla="*/ 368815 w 3044952"/>
              <a:gd name="connsiteY6-14" fmla="*/ 2212848 h 2212848"/>
              <a:gd name="connsiteX7-15" fmla="*/ 0 w 3044952"/>
              <a:gd name="connsiteY7-16" fmla="*/ 1844033 h 2212848"/>
              <a:gd name="connsiteX8-17" fmla="*/ 0 w 3044952"/>
              <a:gd name="connsiteY8-18" fmla="*/ 368815 h 2212848"/>
              <a:gd name="connsiteX0-19" fmla="*/ 0 w 3044952"/>
              <a:gd name="connsiteY0-20" fmla="*/ 368815 h 2212848"/>
              <a:gd name="connsiteX1-21" fmla="*/ 254515 w 3044952"/>
              <a:gd name="connsiteY1-22" fmla="*/ 0 h 2212848"/>
              <a:gd name="connsiteX2-23" fmla="*/ 2842392 w 3044952"/>
              <a:gd name="connsiteY2-24" fmla="*/ 0 h 2212848"/>
              <a:gd name="connsiteX3-25" fmla="*/ 3044952 w 3044952"/>
              <a:gd name="connsiteY3-26" fmla="*/ 368815 h 2212848"/>
              <a:gd name="connsiteX4-27" fmla="*/ 3044952 w 3044952"/>
              <a:gd name="connsiteY4-28" fmla="*/ 1844033 h 2212848"/>
              <a:gd name="connsiteX5-29" fmla="*/ 2676137 w 3044952"/>
              <a:gd name="connsiteY5-30" fmla="*/ 2212848 h 2212848"/>
              <a:gd name="connsiteX6-31" fmla="*/ 368815 w 3044952"/>
              <a:gd name="connsiteY6-32" fmla="*/ 2212848 h 2212848"/>
              <a:gd name="connsiteX7-33" fmla="*/ 0 w 3044952"/>
              <a:gd name="connsiteY7-34" fmla="*/ 1844033 h 2212848"/>
              <a:gd name="connsiteX8-35" fmla="*/ 0 w 3044952"/>
              <a:gd name="connsiteY8-36" fmla="*/ 368815 h 2212848"/>
              <a:gd name="connsiteX0-37" fmla="*/ 21 w 3044973"/>
              <a:gd name="connsiteY0-38" fmla="*/ 368815 h 2212848"/>
              <a:gd name="connsiteX1-39" fmla="*/ 197386 w 3044973"/>
              <a:gd name="connsiteY1-40" fmla="*/ 0 h 2212848"/>
              <a:gd name="connsiteX2-41" fmla="*/ 2842413 w 3044973"/>
              <a:gd name="connsiteY2-42" fmla="*/ 0 h 2212848"/>
              <a:gd name="connsiteX3-43" fmla="*/ 3044973 w 3044973"/>
              <a:gd name="connsiteY3-44" fmla="*/ 368815 h 2212848"/>
              <a:gd name="connsiteX4-45" fmla="*/ 3044973 w 3044973"/>
              <a:gd name="connsiteY4-46" fmla="*/ 1844033 h 2212848"/>
              <a:gd name="connsiteX5-47" fmla="*/ 2676158 w 3044973"/>
              <a:gd name="connsiteY5-48" fmla="*/ 2212848 h 2212848"/>
              <a:gd name="connsiteX6-49" fmla="*/ 368836 w 3044973"/>
              <a:gd name="connsiteY6-50" fmla="*/ 2212848 h 2212848"/>
              <a:gd name="connsiteX7-51" fmla="*/ 21 w 3044973"/>
              <a:gd name="connsiteY7-52" fmla="*/ 1844033 h 2212848"/>
              <a:gd name="connsiteX8-53" fmla="*/ 21 w 3044973"/>
              <a:gd name="connsiteY8-54" fmla="*/ 368815 h 2212848"/>
              <a:gd name="connsiteX0-55" fmla="*/ 21 w 3044973"/>
              <a:gd name="connsiteY0-56" fmla="*/ 368815 h 2212848"/>
              <a:gd name="connsiteX1-57" fmla="*/ 197386 w 3044973"/>
              <a:gd name="connsiteY1-58" fmla="*/ 0 h 2212848"/>
              <a:gd name="connsiteX2-59" fmla="*/ 2842413 w 3044973"/>
              <a:gd name="connsiteY2-60" fmla="*/ 0 h 2212848"/>
              <a:gd name="connsiteX3-61" fmla="*/ 3044973 w 3044973"/>
              <a:gd name="connsiteY3-62" fmla="*/ 368815 h 2212848"/>
              <a:gd name="connsiteX4-63" fmla="*/ 3044973 w 3044973"/>
              <a:gd name="connsiteY4-64" fmla="*/ 1844033 h 2212848"/>
              <a:gd name="connsiteX5-65" fmla="*/ 2676158 w 3044973"/>
              <a:gd name="connsiteY5-66" fmla="*/ 2212848 h 2212848"/>
              <a:gd name="connsiteX6-67" fmla="*/ 233754 w 3044973"/>
              <a:gd name="connsiteY6-68" fmla="*/ 2207652 h 2212848"/>
              <a:gd name="connsiteX7-69" fmla="*/ 21 w 3044973"/>
              <a:gd name="connsiteY7-70" fmla="*/ 1844033 h 2212848"/>
              <a:gd name="connsiteX8-71" fmla="*/ 21 w 3044973"/>
              <a:gd name="connsiteY8-72" fmla="*/ 368815 h 2212848"/>
              <a:gd name="connsiteX0-73" fmla="*/ 21 w 3044973"/>
              <a:gd name="connsiteY0-74" fmla="*/ 368815 h 2212848"/>
              <a:gd name="connsiteX1-75" fmla="*/ 197386 w 3044973"/>
              <a:gd name="connsiteY1-76" fmla="*/ 0 h 2212848"/>
              <a:gd name="connsiteX2-77" fmla="*/ 2842413 w 3044973"/>
              <a:gd name="connsiteY2-78" fmla="*/ 0 h 2212848"/>
              <a:gd name="connsiteX3-79" fmla="*/ 3044973 w 3044973"/>
              <a:gd name="connsiteY3-80" fmla="*/ 368815 h 2212848"/>
              <a:gd name="connsiteX4-81" fmla="*/ 3044973 w 3044973"/>
              <a:gd name="connsiteY4-82" fmla="*/ 1844033 h 2212848"/>
              <a:gd name="connsiteX5-83" fmla="*/ 2842413 w 3044973"/>
              <a:gd name="connsiteY5-84" fmla="*/ 2212848 h 2212848"/>
              <a:gd name="connsiteX6-85" fmla="*/ 233754 w 3044973"/>
              <a:gd name="connsiteY6-86" fmla="*/ 2207652 h 2212848"/>
              <a:gd name="connsiteX7-87" fmla="*/ 21 w 3044973"/>
              <a:gd name="connsiteY7-88" fmla="*/ 1844033 h 2212848"/>
              <a:gd name="connsiteX8-89" fmla="*/ 21 w 3044973"/>
              <a:gd name="connsiteY8-90" fmla="*/ 368815 h 22128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24" name="Oval 23"/>
          <p:cNvSpPr/>
          <p:nvPr userDrawn="1"/>
        </p:nvSpPr>
        <p:spPr>
          <a:xfrm>
            <a:off x="2950595"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sp>
        <p:nvSpPr>
          <p:cNvPr id="58" name="Text Placeholder 2"/>
          <p:cNvSpPr>
            <a:spLocks noGrp="1"/>
          </p:cNvSpPr>
          <p:nvPr>
            <p:ph type="body" idx="50" hasCustomPrompt="1"/>
          </p:nvPr>
        </p:nvSpPr>
        <p:spPr>
          <a:xfrm>
            <a:off x="4586638"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59" name="Text Placeholder 2"/>
          <p:cNvSpPr>
            <a:spLocks noGrp="1"/>
          </p:cNvSpPr>
          <p:nvPr>
            <p:ph type="body" idx="51" hasCustomPrompt="1"/>
          </p:nvPr>
        </p:nvSpPr>
        <p:spPr>
          <a:xfrm>
            <a:off x="4586638"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0" name="Picture Placeholder 2"/>
          <p:cNvSpPr>
            <a:spLocks noGrp="1"/>
          </p:cNvSpPr>
          <p:nvPr>
            <p:ph type="pic" sz="quarter" idx="52"/>
          </p:nvPr>
        </p:nvSpPr>
        <p:spPr>
          <a:xfrm>
            <a:off x="6211962"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dirty="0"/>
              <a:t>Click icon to add picture</a:t>
            </a:r>
          </a:p>
        </p:txBody>
      </p:sp>
      <p:cxnSp>
        <p:nvCxnSpPr>
          <p:cNvPr id="61" name="Straight Connector 60"/>
          <p:cNvCxnSpPr/>
          <p:nvPr userDrawn="1"/>
        </p:nvCxnSpPr>
        <p:spPr>
          <a:xfrm flipV="1">
            <a:off x="6765174"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Text Placeholder 3"/>
          <p:cNvSpPr>
            <a:spLocks noGrp="1"/>
          </p:cNvSpPr>
          <p:nvPr>
            <p:ph type="body" sz="quarter" idx="53"/>
          </p:nvPr>
        </p:nvSpPr>
        <p:spPr>
          <a:xfrm>
            <a:off x="456743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1" fmla="*/ 0 w 3044952"/>
              <a:gd name="connsiteY0-2" fmla="*/ 368815 h 2212848"/>
              <a:gd name="connsiteX1-3" fmla="*/ 254515 w 3044952"/>
              <a:gd name="connsiteY1-4" fmla="*/ 0 h 2212848"/>
              <a:gd name="connsiteX2-5" fmla="*/ 2676137 w 3044952"/>
              <a:gd name="connsiteY2-6" fmla="*/ 0 h 2212848"/>
              <a:gd name="connsiteX3-7" fmla="*/ 3044952 w 3044952"/>
              <a:gd name="connsiteY3-8" fmla="*/ 368815 h 2212848"/>
              <a:gd name="connsiteX4-9" fmla="*/ 3044952 w 3044952"/>
              <a:gd name="connsiteY4-10" fmla="*/ 1844033 h 2212848"/>
              <a:gd name="connsiteX5-11" fmla="*/ 2676137 w 3044952"/>
              <a:gd name="connsiteY5-12" fmla="*/ 2212848 h 2212848"/>
              <a:gd name="connsiteX6-13" fmla="*/ 368815 w 3044952"/>
              <a:gd name="connsiteY6-14" fmla="*/ 2212848 h 2212848"/>
              <a:gd name="connsiteX7-15" fmla="*/ 0 w 3044952"/>
              <a:gd name="connsiteY7-16" fmla="*/ 1844033 h 2212848"/>
              <a:gd name="connsiteX8-17" fmla="*/ 0 w 3044952"/>
              <a:gd name="connsiteY8-18" fmla="*/ 368815 h 2212848"/>
              <a:gd name="connsiteX0-19" fmla="*/ 0 w 3044952"/>
              <a:gd name="connsiteY0-20" fmla="*/ 368815 h 2212848"/>
              <a:gd name="connsiteX1-21" fmla="*/ 254515 w 3044952"/>
              <a:gd name="connsiteY1-22" fmla="*/ 0 h 2212848"/>
              <a:gd name="connsiteX2-23" fmla="*/ 2842392 w 3044952"/>
              <a:gd name="connsiteY2-24" fmla="*/ 0 h 2212848"/>
              <a:gd name="connsiteX3-25" fmla="*/ 3044952 w 3044952"/>
              <a:gd name="connsiteY3-26" fmla="*/ 368815 h 2212848"/>
              <a:gd name="connsiteX4-27" fmla="*/ 3044952 w 3044952"/>
              <a:gd name="connsiteY4-28" fmla="*/ 1844033 h 2212848"/>
              <a:gd name="connsiteX5-29" fmla="*/ 2676137 w 3044952"/>
              <a:gd name="connsiteY5-30" fmla="*/ 2212848 h 2212848"/>
              <a:gd name="connsiteX6-31" fmla="*/ 368815 w 3044952"/>
              <a:gd name="connsiteY6-32" fmla="*/ 2212848 h 2212848"/>
              <a:gd name="connsiteX7-33" fmla="*/ 0 w 3044952"/>
              <a:gd name="connsiteY7-34" fmla="*/ 1844033 h 2212848"/>
              <a:gd name="connsiteX8-35" fmla="*/ 0 w 3044952"/>
              <a:gd name="connsiteY8-36" fmla="*/ 368815 h 2212848"/>
              <a:gd name="connsiteX0-37" fmla="*/ 21 w 3044973"/>
              <a:gd name="connsiteY0-38" fmla="*/ 368815 h 2212848"/>
              <a:gd name="connsiteX1-39" fmla="*/ 197386 w 3044973"/>
              <a:gd name="connsiteY1-40" fmla="*/ 0 h 2212848"/>
              <a:gd name="connsiteX2-41" fmla="*/ 2842413 w 3044973"/>
              <a:gd name="connsiteY2-42" fmla="*/ 0 h 2212848"/>
              <a:gd name="connsiteX3-43" fmla="*/ 3044973 w 3044973"/>
              <a:gd name="connsiteY3-44" fmla="*/ 368815 h 2212848"/>
              <a:gd name="connsiteX4-45" fmla="*/ 3044973 w 3044973"/>
              <a:gd name="connsiteY4-46" fmla="*/ 1844033 h 2212848"/>
              <a:gd name="connsiteX5-47" fmla="*/ 2676158 w 3044973"/>
              <a:gd name="connsiteY5-48" fmla="*/ 2212848 h 2212848"/>
              <a:gd name="connsiteX6-49" fmla="*/ 368836 w 3044973"/>
              <a:gd name="connsiteY6-50" fmla="*/ 2212848 h 2212848"/>
              <a:gd name="connsiteX7-51" fmla="*/ 21 w 3044973"/>
              <a:gd name="connsiteY7-52" fmla="*/ 1844033 h 2212848"/>
              <a:gd name="connsiteX8-53" fmla="*/ 21 w 3044973"/>
              <a:gd name="connsiteY8-54" fmla="*/ 368815 h 2212848"/>
              <a:gd name="connsiteX0-55" fmla="*/ 21 w 3044973"/>
              <a:gd name="connsiteY0-56" fmla="*/ 368815 h 2212848"/>
              <a:gd name="connsiteX1-57" fmla="*/ 197386 w 3044973"/>
              <a:gd name="connsiteY1-58" fmla="*/ 0 h 2212848"/>
              <a:gd name="connsiteX2-59" fmla="*/ 2842413 w 3044973"/>
              <a:gd name="connsiteY2-60" fmla="*/ 0 h 2212848"/>
              <a:gd name="connsiteX3-61" fmla="*/ 3044973 w 3044973"/>
              <a:gd name="connsiteY3-62" fmla="*/ 368815 h 2212848"/>
              <a:gd name="connsiteX4-63" fmla="*/ 3044973 w 3044973"/>
              <a:gd name="connsiteY4-64" fmla="*/ 1844033 h 2212848"/>
              <a:gd name="connsiteX5-65" fmla="*/ 2676158 w 3044973"/>
              <a:gd name="connsiteY5-66" fmla="*/ 2212848 h 2212848"/>
              <a:gd name="connsiteX6-67" fmla="*/ 233754 w 3044973"/>
              <a:gd name="connsiteY6-68" fmla="*/ 2207652 h 2212848"/>
              <a:gd name="connsiteX7-69" fmla="*/ 21 w 3044973"/>
              <a:gd name="connsiteY7-70" fmla="*/ 1844033 h 2212848"/>
              <a:gd name="connsiteX8-71" fmla="*/ 21 w 3044973"/>
              <a:gd name="connsiteY8-72" fmla="*/ 368815 h 2212848"/>
              <a:gd name="connsiteX0-73" fmla="*/ 21 w 3044973"/>
              <a:gd name="connsiteY0-74" fmla="*/ 368815 h 2212848"/>
              <a:gd name="connsiteX1-75" fmla="*/ 197386 w 3044973"/>
              <a:gd name="connsiteY1-76" fmla="*/ 0 h 2212848"/>
              <a:gd name="connsiteX2-77" fmla="*/ 2842413 w 3044973"/>
              <a:gd name="connsiteY2-78" fmla="*/ 0 h 2212848"/>
              <a:gd name="connsiteX3-79" fmla="*/ 3044973 w 3044973"/>
              <a:gd name="connsiteY3-80" fmla="*/ 368815 h 2212848"/>
              <a:gd name="connsiteX4-81" fmla="*/ 3044973 w 3044973"/>
              <a:gd name="connsiteY4-82" fmla="*/ 1844033 h 2212848"/>
              <a:gd name="connsiteX5-83" fmla="*/ 2842413 w 3044973"/>
              <a:gd name="connsiteY5-84" fmla="*/ 2212848 h 2212848"/>
              <a:gd name="connsiteX6-85" fmla="*/ 233754 w 3044973"/>
              <a:gd name="connsiteY6-86" fmla="*/ 2207652 h 2212848"/>
              <a:gd name="connsiteX7-87" fmla="*/ 21 w 3044973"/>
              <a:gd name="connsiteY7-88" fmla="*/ 1844033 h 2212848"/>
              <a:gd name="connsiteX8-89" fmla="*/ 21 w 3044973"/>
              <a:gd name="connsiteY8-90" fmla="*/ 368815 h 22128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63" name="Oval 62"/>
          <p:cNvSpPr/>
          <p:nvPr userDrawn="1"/>
        </p:nvSpPr>
        <p:spPr>
          <a:xfrm>
            <a:off x="6714774"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sp>
        <p:nvSpPr>
          <p:cNvPr id="64" name="Text Placeholder 2"/>
          <p:cNvSpPr>
            <a:spLocks noGrp="1"/>
          </p:cNvSpPr>
          <p:nvPr>
            <p:ph type="body" idx="54" hasCustomPrompt="1"/>
          </p:nvPr>
        </p:nvSpPr>
        <p:spPr>
          <a:xfrm>
            <a:off x="8350818" y="4992196"/>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65" name="Text Placeholder 2"/>
          <p:cNvSpPr>
            <a:spLocks noGrp="1"/>
          </p:cNvSpPr>
          <p:nvPr>
            <p:ph type="body" idx="55" hasCustomPrompt="1"/>
          </p:nvPr>
        </p:nvSpPr>
        <p:spPr>
          <a:xfrm>
            <a:off x="8350818" y="4187128"/>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6" name="Picture Placeholder 2"/>
          <p:cNvSpPr>
            <a:spLocks noGrp="1"/>
          </p:cNvSpPr>
          <p:nvPr>
            <p:ph type="pic" sz="quarter" idx="56"/>
          </p:nvPr>
        </p:nvSpPr>
        <p:spPr>
          <a:xfrm>
            <a:off x="9976142" y="4430694"/>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dirty="0"/>
              <a:t>Click icon to add picture</a:t>
            </a:r>
          </a:p>
        </p:txBody>
      </p:sp>
      <p:cxnSp>
        <p:nvCxnSpPr>
          <p:cNvPr id="67" name="Straight Connector 66"/>
          <p:cNvCxnSpPr/>
          <p:nvPr userDrawn="1"/>
        </p:nvCxnSpPr>
        <p:spPr>
          <a:xfrm flipV="1">
            <a:off x="10529354" y="3980054"/>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Text Placeholder 3"/>
          <p:cNvSpPr>
            <a:spLocks noGrp="1"/>
          </p:cNvSpPr>
          <p:nvPr>
            <p:ph type="body" sz="quarter" idx="57"/>
          </p:nvPr>
        </p:nvSpPr>
        <p:spPr>
          <a:xfrm>
            <a:off x="833161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1" fmla="*/ 0 w 3044952"/>
              <a:gd name="connsiteY0-2" fmla="*/ 368815 h 2212848"/>
              <a:gd name="connsiteX1-3" fmla="*/ 254515 w 3044952"/>
              <a:gd name="connsiteY1-4" fmla="*/ 0 h 2212848"/>
              <a:gd name="connsiteX2-5" fmla="*/ 2676137 w 3044952"/>
              <a:gd name="connsiteY2-6" fmla="*/ 0 h 2212848"/>
              <a:gd name="connsiteX3-7" fmla="*/ 3044952 w 3044952"/>
              <a:gd name="connsiteY3-8" fmla="*/ 368815 h 2212848"/>
              <a:gd name="connsiteX4-9" fmla="*/ 3044952 w 3044952"/>
              <a:gd name="connsiteY4-10" fmla="*/ 1844033 h 2212848"/>
              <a:gd name="connsiteX5-11" fmla="*/ 2676137 w 3044952"/>
              <a:gd name="connsiteY5-12" fmla="*/ 2212848 h 2212848"/>
              <a:gd name="connsiteX6-13" fmla="*/ 368815 w 3044952"/>
              <a:gd name="connsiteY6-14" fmla="*/ 2212848 h 2212848"/>
              <a:gd name="connsiteX7-15" fmla="*/ 0 w 3044952"/>
              <a:gd name="connsiteY7-16" fmla="*/ 1844033 h 2212848"/>
              <a:gd name="connsiteX8-17" fmla="*/ 0 w 3044952"/>
              <a:gd name="connsiteY8-18" fmla="*/ 368815 h 2212848"/>
              <a:gd name="connsiteX0-19" fmla="*/ 0 w 3044952"/>
              <a:gd name="connsiteY0-20" fmla="*/ 368815 h 2212848"/>
              <a:gd name="connsiteX1-21" fmla="*/ 254515 w 3044952"/>
              <a:gd name="connsiteY1-22" fmla="*/ 0 h 2212848"/>
              <a:gd name="connsiteX2-23" fmla="*/ 2842392 w 3044952"/>
              <a:gd name="connsiteY2-24" fmla="*/ 0 h 2212848"/>
              <a:gd name="connsiteX3-25" fmla="*/ 3044952 w 3044952"/>
              <a:gd name="connsiteY3-26" fmla="*/ 368815 h 2212848"/>
              <a:gd name="connsiteX4-27" fmla="*/ 3044952 w 3044952"/>
              <a:gd name="connsiteY4-28" fmla="*/ 1844033 h 2212848"/>
              <a:gd name="connsiteX5-29" fmla="*/ 2676137 w 3044952"/>
              <a:gd name="connsiteY5-30" fmla="*/ 2212848 h 2212848"/>
              <a:gd name="connsiteX6-31" fmla="*/ 368815 w 3044952"/>
              <a:gd name="connsiteY6-32" fmla="*/ 2212848 h 2212848"/>
              <a:gd name="connsiteX7-33" fmla="*/ 0 w 3044952"/>
              <a:gd name="connsiteY7-34" fmla="*/ 1844033 h 2212848"/>
              <a:gd name="connsiteX8-35" fmla="*/ 0 w 3044952"/>
              <a:gd name="connsiteY8-36" fmla="*/ 368815 h 2212848"/>
              <a:gd name="connsiteX0-37" fmla="*/ 21 w 3044973"/>
              <a:gd name="connsiteY0-38" fmla="*/ 368815 h 2212848"/>
              <a:gd name="connsiteX1-39" fmla="*/ 197386 w 3044973"/>
              <a:gd name="connsiteY1-40" fmla="*/ 0 h 2212848"/>
              <a:gd name="connsiteX2-41" fmla="*/ 2842413 w 3044973"/>
              <a:gd name="connsiteY2-42" fmla="*/ 0 h 2212848"/>
              <a:gd name="connsiteX3-43" fmla="*/ 3044973 w 3044973"/>
              <a:gd name="connsiteY3-44" fmla="*/ 368815 h 2212848"/>
              <a:gd name="connsiteX4-45" fmla="*/ 3044973 w 3044973"/>
              <a:gd name="connsiteY4-46" fmla="*/ 1844033 h 2212848"/>
              <a:gd name="connsiteX5-47" fmla="*/ 2676158 w 3044973"/>
              <a:gd name="connsiteY5-48" fmla="*/ 2212848 h 2212848"/>
              <a:gd name="connsiteX6-49" fmla="*/ 368836 w 3044973"/>
              <a:gd name="connsiteY6-50" fmla="*/ 2212848 h 2212848"/>
              <a:gd name="connsiteX7-51" fmla="*/ 21 w 3044973"/>
              <a:gd name="connsiteY7-52" fmla="*/ 1844033 h 2212848"/>
              <a:gd name="connsiteX8-53" fmla="*/ 21 w 3044973"/>
              <a:gd name="connsiteY8-54" fmla="*/ 368815 h 2212848"/>
              <a:gd name="connsiteX0-55" fmla="*/ 21 w 3044973"/>
              <a:gd name="connsiteY0-56" fmla="*/ 368815 h 2212848"/>
              <a:gd name="connsiteX1-57" fmla="*/ 197386 w 3044973"/>
              <a:gd name="connsiteY1-58" fmla="*/ 0 h 2212848"/>
              <a:gd name="connsiteX2-59" fmla="*/ 2842413 w 3044973"/>
              <a:gd name="connsiteY2-60" fmla="*/ 0 h 2212848"/>
              <a:gd name="connsiteX3-61" fmla="*/ 3044973 w 3044973"/>
              <a:gd name="connsiteY3-62" fmla="*/ 368815 h 2212848"/>
              <a:gd name="connsiteX4-63" fmla="*/ 3044973 w 3044973"/>
              <a:gd name="connsiteY4-64" fmla="*/ 1844033 h 2212848"/>
              <a:gd name="connsiteX5-65" fmla="*/ 2676158 w 3044973"/>
              <a:gd name="connsiteY5-66" fmla="*/ 2212848 h 2212848"/>
              <a:gd name="connsiteX6-67" fmla="*/ 233754 w 3044973"/>
              <a:gd name="connsiteY6-68" fmla="*/ 2207652 h 2212848"/>
              <a:gd name="connsiteX7-69" fmla="*/ 21 w 3044973"/>
              <a:gd name="connsiteY7-70" fmla="*/ 1844033 h 2212848"/>
              <a:gd name="connsiteX8-71" fmla="*/ 21 w 3044973"/>
              <a:gd name="connsiteY8-72" fmla="*/ 368815 h 2212848"/>
              <a:gd name="connsiteX0-73" fmla="*/ 21 w 3044973"/>
              <a:gd name="connsiteY0-74" fmla="*/ 368815 h 2212848"/>
              <a:gd name="connsiteX1-75" fmla="*/ 197386 w 3044973"/>
              <a:gd name="connsiteY1-76" fmla="*/ 0 h 2212848"/>
              <a:gd name="connsiteX2-77" fmla="*/ 2842413 w 3044973"/>
              <a:gd name="connsiteY2-78" fmla="*/ 0 h 2212848"/>
              <a:gd name="connsiteX3-79" fmla="*/ 3044973 w 3044973"/>
              <a:gd name="connsiteY3-80" fmla="*/ 368815 h 2212848"/>
              <a:gd name="connsiteX4-81" fmla="*/ 3044973 w 3044973"/>
              <a:gd name="connsiteY4-82" fmla="*/ 1844033 h 2212848"/>
              <a:gd name="connsiteX5-83" fmla="*/ 2842413 w 3044973"/>
              <a:gd name="connsiteY5-84" fmla="*/ 2212848 h 2212848"/>
              <a:gd name="connsiteX6-85" fmla="*/ 233754 w 3044973"/>
              <a:gd name="connsiteY6-86" fmla="*/ 2207652 h 2212848"/>
              <a:gd name="connsiteX7-87" fmla="*/ 21 w 3044973"/>
              <a:gd name="connsiteY7-88" fmla="*/ 1844033 h 2212848"/>
              <a:gd name="connsiteX8-89" fmla="*/ 21 w 3044973"/>
              <a:gd name="connsiteY8-90" fmla="*/ 368815 h 22128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69" name="Oval 68"/>
          <p:cNvSpPr/>
          <p:nvPr userDrawn="1"/>
        </p:nvSpPr>
        <p:spPr>
          <a:xfrm>
            <a:off x="10478954" y="3925610"/>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 Content Layout">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p:cNvSpPr>
            <a:spLocks noGrp="1"/>
          </p:cNvSpPr>
          <p:nvPr>
            <p:ph type="title" hasCustomPrompt="1"/>
          </p:nvPr>
        </p:nvSpPr>
        <p:spPr>
          <a:xfrm>
            <a:off x="803276" y="1980591"/>
            <a:ext cx="4187903" cy="1177174"/>
          </a:xfrm>
        </p:spPr>
        <p:txBody>
          <a:bodyPr lIns="0" tIns="0" rIns="0" bIns="0" anchor="b">
            <a:normAutofit/>
          </a:bodyPr>
          <a:lstStyle>
            <a:lvl1pPr>
              <a:defRPr sz="3600"/>
            </a:lvl1pPr>
          </a:lstStyle>
          <a:p>
            <a:r>
              <a:rPr lang="en-US" noProof="0"/>
              <a:t>CASE STUDY</a:t>
            </a:r>
          </a:p>
        </p:txBody>
      </p:sp>
      <p:sp>
        <p:nvSpPr>
          <p:cNvPr id="3" name="Text Placeholder 2"/>
          <p:cNvSpPr>
            <a:spLocks noGrp="1"/>
          </p:cNvSpPr>
          <p:nvPr>
            <p:ph type="body" idx="1" hasCustomPrompt="1"/>
          </p:nvPr>
        </p:nvSpPr>
        <p:spPr>
          <a:xfrm>
            <a:off x="826770" y="3610893"/>
            <a:ext cx="4168311" cy="1897530"/>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p:cNvSpPr>
            <a:spLocks noGrp="1"/>
          </p:cNvSpPr>
          <p:nvPr>
            <p:ph type="dt" sz="half" idx="10"/>
          </p:nvPr>
        </p:nvSpPr>
        <p:spPr/>
        <p:txBody>
          <a:bodyPr/>
          <a:lstStyle/>
          <a:p>
            <a:r>
              <a:rPr lang="en-US" noProof="0" dirty="0"/>
              <a:t>MM.DD.20XX</a:t>
            </a:r>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dirty="0"/>
              <a:t>Click icon to add picture</a:t>
            </a:r>
          </a:p>
        </p:txBody>
      </p:sp>
      <p:grpSp>
        <p:nvGrpSpPr>
          <p:cNvPr id="15" name="Group 14"/>
          <p:cNvGrpSpPr/>
          <p:nvPr userDrawn="1"/>
        </p:nvGrpSpPr>
        <p:grpSpPr>
          <a:xfrm>
            <a:off x="0" y="3319328"/>
            <a:ext cx="3866400" cy="100800"/>
            <a:chOff x="-1228304" y="3240138"/>
            <a:chExt cx="3866400" cy="100800"/>
          </a:xfrm>
        </p:grpSpPr>
        <p:cxnSp>
          <p:nvCxnSpPr>
            <p:cNvPr id="13" name="Straight Connector 12"/>
            <p:cNvCxnSpPr/>
            <p:nvPr userDrawn="1"/>
          </p:nvCxnSpPr>
          <p:spPr>
            <a:xfrm>
              <a:off x="-1228304" y="3290538"/>
              <a:ext cx="381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p:cNvSpPr/>
            <p:nvPr userDrawn="1"/>
          </p:nvSpPr>
          <p:spPr>
            <a:xfrm>
              <a:off x="2537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grpSp>
      <p:sp>
        <p:nvSpPr>
          <p:cNvPr id="17" name="Oval 16"/>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Text Placeholder 2"/>
          <p:cNvSpPr>
            <a:spLocks noGrp="1"/>
          </p:cNvSpPr>
          <p:nvPr>
            <p:ph type="body" idx="33" hasCustomPrompt="1"/>
          </p:nvPr>
        </p:nvSpPr>
        <p:spPr>
          <a:xfrm>
            <a:off x="5267325" y="1126345"/>
            <a:ext cx="6086475" cy="2662466"/>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p:cNvSpPr>
            <a:spLocks noGrp="1"/>
          </p:cNvSpPr>
          <p:nvPr>
            <p:ph type="body" idx="34" hasCustomPrompt="1"/>
          </p:nvPr>
        </p:nvSpPr>
        <p:spPr>
          <a:xfrm>
            <a:off x="5269967" y="3909256"/>
            <a:ext cx="6086475" cy="1822399"/>
          </a:xfrm>
        </p:spPr>
        <p:txBody>
          <a:bodyPr lIns="0" tIns="0" rIns="0" bIns="0">
            <a:normAutofit/>
          </a:bodyPr>
          <a:lstStyle>
            <a:lvl1pPr marL="215900" indent="-2159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Phone and Content Layout">
    <p:spTree>
      <p:nvGrpSpPr>
        <p:cNvPr id="1" name=""/>
        <p:cNvGrpSpPr/>
        <p:nvPr/>
      </p:nvGrpSpPr>
      <p:grpSpPr>
        <a:xfrm>
          <a:off x="0" y="0"/>
          <a:ext cx="0" cy="0"/>
          <a:chOff x="0" y="0"/>
          <a:chExt cx="0" cy="0"/>
        </a:xfrm>
      </p:grpSpPr>
      <p:sp>
        <p:nvSpPr>
          <p:cNvPr id="15" name="Rectangle 14"/>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p:cNvSpPr>
            <a:spLocks noGrp="1"/>
          </p:cNvSpPr>
          <p:nvPr>
            <p:ph type="dt" sz="half" idx="10"/>
          </p:nvPr>
        </p:nvSpPr>
        <p:spPr/>
        <p:txBody>
          <a:bodyPr/>
          <a:lstStyle/>
          <a:p>
            <a:r>
              <a:rPr lang="en-US" noProof="0" dirty="0"/>
              <a:t>MM.DD.20XX</a:t>
            </a:r>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p:cNvSpPr>
            <a:spLocks noGrp="1"/>
          </p:cNvSpPr>
          <p:nvPr>
            <p:ph type="title" hasCustomPrompt="1"/>
          </p:nvPr>
        </p:nvSpPr>
        <p:spPr>
          <a:xfrm>
            <a:off x="6096000" y="1294387"/>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p:cNvSpPr>
            <a:spLocks noGrp="1"/>
          </p:cNvSpPr>
          <p:nvPr>
            <p:ph type="body" idx="1" hasCustomPrompt="1"/>
          </p:nvPr>
        </p:nvSpPr>
        <p:spPr>
          <a:xfrm>
            <a:off x="6096000" y="2212679"/>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dirty="0"/>
              <a:t>Click icon to add picture</a:t>
            </a:r>
          </a:p>
        </p:txBody>
      </p:sp>
      <p:grpSp>
        <p:nvGrpSpPr>
          <p:cNvPr id="11" name="Group 10"/>
          <p:cNvGrpSpPr/>
          <p:nvPr userDrawn="1"/>
        </p:nvGrpSpPr>
        <p:grpSpPr>
          <a:xfrm flipH="1">
            <a:off x="6096000" y="1970230"/>
            <a:ext cx="6096000" cy="100800"/>
            <a:chOff x="646015" y="3248308"/>
            <a:chExt cx="3107749" cy="100800"/>
          </a:xfrm>
        </p:grpSpPr>
        <p:cxnSp>
          <p:nvCxnSpPr>
            <p:cNvPr id="12" name="Straight Connector 11"/>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grpSp>
      <p:cxnSp>
        <p:nvCxnSpPr>
          <p:cNvPr id="17" name="Straight Connector 16"/>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Text Placeholder 2"/>
          <p:cNvSpPr>
            <a:spLocks noGrp="1"/>
          </p:cNvSpPr>
          <p:nvPr>
            <p:ph type="body" idx="30" hasCustomPrompt="1"/>
          </p:nvPr>
        </p:nvSpPr>
        <p:spPr>
          <a:xfrm>
            <a:off x="6098826" y="3335524"/>
            <a:ext cx="5311245" cy="2248846"/>
          </a:xfrm>
        </p:spPr>
        <p:txBody>
          <a:bodyPr lIns="0" tIns="0" rIns="0" bIns="0">
            <a:normAutofit/>
          </a:bodyPr>
          <a:lstStyle>
            <a:lvl1pPr marL="215900" indent="-2159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Rectangle 2"/>
          <p:cNvSpPr/>
          <p:nvPr userDrawn="1"/>
        </p:nvSpPr>
        <p:spPr>
          <a:xfrm>
            <a:off x="963549" y="1819285"/>
            <a:ext cx="4306824" cy="3648456"/>
          </a:xfrm>
          <a:prstGeom prst="rect">
            <a:avLst/>
          </a:prstGeom>
          <a:blipFill>
            <a:blip r:embed="rId2">
              <a:extLst>
                <a:ext uri="{96DAC541-7B7A-43D3-8B79-37D633B846F1}">
                  <asvg:svgBlip xmlns:asvg="http://schemas.microsoft.com/office/drawing/2016/SVG/main" r:embed="rId3"/>
                </a:ext>
              </a:extLst>
            </a:blip>
            <a:srcRect/>
            <a:stretch>
              <a:fillRect t="-195" b="-1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sp>
        <p:nvSpPr>
          <p:cNvPr id="21" name="Picture Placeholder 2"/>
          <p:cNvSpPr>
            <a:spLocks noGrp="1"/>
          </p:cNvSpPr>
          <p:nvPr>
            <p:ph type="pic" sz="quarter" idx="14"/>
          </p:nvPr>
        </p:nvSpPr>
        <p:spPr>
          <a:xfrm>
            <a:off x="3315505" y="1976894"/>
            <a:ext cx="1819656" cy="3108960"/>
          </a:xfrm>
          <a:ln w="25400">
            <a:solidFill>
              <a:schemeClr val="tx2"/>
            </a:solidFill>
          </a:ln>
        </p:spPr>
        <p:txBody>
          <a:bodyPr anchor="ctr" anchorCtr="0">
            <a:normAutofit/>
          </a:bodyPr>
          <a:lstStyle>
            <a:lvl1pPr marL="0" indent="0" algn="ctr">
              <a:buNone/>
              <a:defRPr sz="1400"/>
            </a:lvl1pPr>
          </a:lstStyle>
          <a:p>
            <a:r>
              <a:rPr lang="en-US" noProof="0" dirty="0"/>
              <a:t>Click icon to add picture</a:t>
            </a:r>
          </a:p>
        </p:txBody>
      </p:sp>
      <p:sp>
        <p:nvSpPr>
          <p:cNvPr id="22" name="Picture Placeholder 2"/>
          <p:cNvSpPr>
            <a:spLocks noGrp="1"/>
          </p:cNvSpPr>
          <p:nvPr>
            <p:ph type="pic" sz="quarter" idx="31"/>
          </p:nvPr>
        </p:nvSpPr>
        <p:spPr>
          <a:xfrm>
            <a:off x="1102188" y="3517926"/>
            <a:ext cx="2057400" cy="1819656"/>
          </a:xfrm>
          <a:ln w="25400">
            <a:solidFill>
              <a:schemeClr val="tx2"/>
            </a:solidFill>
          </a:ln>
        </p:spPr>
        <p:txBody>
          <a:bodyPr anchor="ctr" anchorCtr="0">
            <a:normAutofit/>
          </a:bodyPr>
          <a:lstStyle>
            <a:lvl1pPr marL="0" indent="0" algn="ctr">
              <a:buNone/>
              <a:defRPr sz="1400"/>
            </a:lvl1pPr>
          </a:lstStyle>
          <a:p>
            <a:r>
              <a:rPr lang="en-US" noProof="0" dirty="0"/>
              <a:t>Click icon to add picture</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35" name="Rectangle 34"/>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1" name="Text Placeholder 3"/>
          <p:cNvSpPr>
            <a:spLocks noGrp="1"/>
          </p:cNvSpPr>
          <p:nvPr>
            <p:ph type="body" sz="half" idx="2"/>
          </p:nvPr>
        </p:nvSpPr>
        <p:spPr>
          <a:xfrm>
            <a:off x="883319" y="3054194"/>
            <a:ext cx="1645920"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Text Placeholder 3"/>
          <p:cNvSpPr>
            <a:spLocks noGrp="1"/>
          </p:cNvSpPr>
          <p:nvPr>
            <p:ph type="body" sz="half" idx="34" hasCustomPrompt="1"/>
          </p:nvPr>
        </p:nvSpPr>
        <p:spPr>
          <a:xfrm>
            <a:off x="1384584" y="2023761"/>
            <a:ext cx="2469965"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3" name="Text Placeholder 3"/>
          <p:cNvSpPr>
            <a:spLocks noGrp="1"/>
          </p:cNvSpPr>
          <p:nvPr>
            <p:ph type="body" sz="half" idx="36"/>
          </p:nvPr>
        </p:nvSpPr>
        <p:spPr>
          <a:xfrm>
            <a:off x="2596444" y="3054194"/>
            <a:ext cx="1389888"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4" name="Picture Placeholder 12"/>
          <p:cNvSpPr>
            <a:spLocks noGrp="1"/>
          </p:cNvSpPr>
          <p:nvPr>
            <p:ph type="pic" sz="quarter" idx="37"/>
          </p:nvPr>
        </p:nvSpPr>
        <p:spPr>
          <a:xfrm>
            <a:off x="875852" y="3731781"/>
            <a:ext cx="1636776" cy="1618488"/>
          </a:xfrm>
        </p:spPr>
        <p:txBody>
          <a:bodyPr anchor="ctr" anchorCtr="0">
            <a:noAutofit/>
          </a:bodyPr>
          <a:lstStyle>
            <a:lvl1pPr marL="0" indent="0" algn="ctr">
              <a:buNone/>
              <a:defRPr sz="1400">
                <a:solidFill>
                  <a:schemeClr val="tx1"/>
                </a:solidFill>
              </a:defRPr>
            </a:lvl1pPr>
          </a:lstStyle>
          <a:p>
            <a:r>
              <a:rPr lang="en-US" noProof="0" dirty="0"/>
              <a:t>Click icon to add picture</a:t>
            </a:r>
          </a:p>
        </p:txBody>
      </p:sp>
      <p:sp>
        <p:nvSpPr>
          <p:cNvPr id="25" name="Picture Placeholder 12"/>
          <p:cNvSpPr>
            <a:spLocks noGrp="1"/>
          </p:cNvSpPr>
          <p:nvPr>
            <p:ph type="pic" sz="quarter" idx="38"/>
          </p:nvPr>
        </p:nvSpPr>
        <p:spPr>
          <a:xfrm>
            <a:off x="2499831" y="3731781"/>
            <a:ext cx="1636776" cy="1618488"/>
          </a:xfrm>
        </p:spPr>
        <p:txBody>
          <a:bodyPr anchor="ctr" anchorCtr="0">
            <a:noAutofit/>
          </a:bodyPr>
          <a:lstStyle>
            <a:lvl1pPr marL="0" indent="0" algn="ctr">
              <a:buNone/>
              <a:defRPr sz="1400">
                <a:solidFill>
                  <a:schemeClr val="tx1"/>
                </a:solidFill>
              </a:defRPr>
            </a:lvl1pPr>
          </a:lstStyle>
          <a:p>
            <a:r>
              <a:rPr lang="en-US" noProof="0" dirty="0"/>
              <a:t>Click icon to add picture</a:t>
            </a:r>
          </a:p>
        </p:txBody>
      </p:sp>
      <p:sp>
        <p:nvSpPr>
          <p:cNvPr id="26" name="Text Placeholder 3"/>
          <p:cNvSpPr>
            <a:spLocks noGrp="1"/>
          </p:cNvSpPr>
          <p:nvPr>
            <p:ph type="body" sz="half" idx="39"/>
          </p:nvPr>
        </p:nvSpPr>
        <p:spPr>
          <a:xfrm>
            <a:off x="4940427" y="3054194"/>
            <a:ext cx="2113508"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7" name="Text Placeholder 3"/>
          <p:cNvSpPr>
            <a:spLocks noGrp="1"/>
          </p:cNvSpPr>
          <p:nvPr>
            <p:ph type="body" sz="half" idx="40" hasCustomPrompt="1"/>
          </p:nvPr>
        </p:nvSpPr>
        <p:spPr>
          <a:xfrm>
            <a:off x="5494328"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8" name="Picture Placeholder 12"/>
          <p:cNvSpPr>
            <a:spLocks noGrp="1"/>
          </p:cNvSpPr>
          <p:nvPr>
            <p:ph type="pic" sz="quarter" idx="43"/>
          </p:nvPr>
        </p:nvSpPr>
        <p:spPr>
          <a:xfrm>
            <a:off x="4946407" y="3731781"/>
            <a:ext cx="2048256" cy="896112"/>
          </a:xfrm>
        </p:spPr>
        <p:txBody>
          <a:bodyPr anchor="ctr" anchorCtr="0">
            <a:noAutofit/>
          </a:bodyPr>
          <a:lstStyle>
            <a:lvl1pPr marL="0" indent="0" algn="ctr">
              <a:buNone/>
              <a:defRPr sz="1400">
                <a:solidFill>
                  <a:schemeClr val="tx1"/>
                </a:solidFill>
              </a:defRPr>
            </a:lvl1pPr>
          </a:lstStyle>
          <a:p>
            <a:r>
              <a:rPr lang="en-US" noProof="0" dirty="0"/>
              <a:t>Click icon to add picture</a:t>
            </a:r>
          </a:p>
        </p:txBody>
      </p:sp>
      <p:sp>
        <p:nvSpPr>
          <p:cNvPr id="29" name="Text Placeholder 3"/>
          <p:cNvSpPr>
            <a:spLocks noGrp="1"/>
          </p:cNvSpPr>
          <p:nvPr>
            <p:ph type="body" sz="half" idx="45"/>
          </p:nvPr>
        </p:nvSpPr>
        <p:spPr>
          <a:xfrm>
            <a:off x="7900319" y="3054194"/>
            <a:ext cx="2197045"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0" name="Text Placeholder 3"/>
          <p:cNvSpPr>
            <a:spLocks noGrp="1"/>
          </p:cNvSpPr>
          <p:nvPr>
            <p:ph type="body" sz="half" idx="46" hasCustomPrompt="1"/>
          </p:nvPr>
        </p:nvSpPr>
        <p:spPr>
          <a:xfrm>
            <a:off x="8454220"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32" name="Text Placeholder 3"/>
          <p:cNvSpPr>
            <a:spLocks noGrp="1"/>
          </p:cNvSpPr>
          <p:nvPr>
            <p:ph type="body" sz="half" idx="49"/>
          </p:nvPr>
        </p:nvSpPr>
        <p:spPr>
          <a:xfrm>
            <a:off x="7900319" y="4671712"/>
            <a:ext cx="2223939"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3" name="Text Placeholder 3"/>
          <p:cNvSpPr>
            <a:spLocks noGrp="1"/>
          </p:cNvSpPr>
          <p:nvPr>
            <p:ph type="body" sz="half" idx="51"/>
          </p:nvPr>
        </p:nvSpPr>
        <p:spPr>
          <a:xfrm>
            <a:off x="4940427" y="4830765"/>
            <a:ext cx="2048256"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4" name="Text Placeholder 7"/>
          <p:cNvSpPr>
            <a:spLocks noGrp="1"/>
          </p:cNvSpPr>
          <p:nvPr>
            <p:ph type="body" sz="quarter" idx="25" hasCustomPrompt="1"/>
          </p:nvPr>
        </p:nvSpPr>
        <p:spPr>
          <a:xfrm>
            <a:off x="823358" y="2023413"/>
            <a:ext cx="558402" cy="896112"/>
          </a:xfrm>
        </p:spPr>
        <p:txBody>
          <a:bodyPr lIns="0" tIns="0" rIns="0" bIns="0">
            <a:noAutofit/>
          </a:bodyPr>
          <a:lstStyle>
            <a:lvl1pPr marL="0" indent="0" algn="l">
              <a:buNone/>
              <a:defRPr sz="7000" b="1">
                <a:ln>
                  <a:solidFill>
                    <a:schemeClr val="tx1"/>
                  </a:solidFill>
                </a:ln>
                <a:noFill/>
                <a:latin typeface="+mj-lt"/>
                <a:ea typeface="Tahoma" panose="020B0604030504040204" pitchFamily="34" charset="0"/>
                <a:cs typeface="Tahoma" panose="020B0604030504040204" pitchFamily="34" charset="0"/>
              </a:defRPr>
            </a:lvl1pPr>
          </a:lstStyle>
          <a:p>
            <a:pPr lvl="0"/>
            <a:r>
              <a:rPr lang="en-US" noProof="0"/>
              <a:t>1</a:t>
            </a:r>
          </a:p>
        </p:txBody>
      </p:sp>
      <p:sp>
        <p:nvSpPr>
          <p:cNvPr id="36" name="Text Placeholder 7"/>
          <p:cNvSpPr>
            <a:spLocks noGrp="1"/>
          </p:cNvSpPr>
          <p:nvPr>
            <p:ph type="body" sz="quarter" idx="52" hasCustomPrompt="1"/>
          </p:nvPr>
        </p:nvSpPr>
        <p:spPr>
          <a:xfrm>
            <a:off x="4912823" y="1999493"/>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37" name="Text Placeholder 7"/>
          <p:cNvSpPr>
            <a:spLocks noGrp="1"/>
          </p:cNvSpPr>
          <p:nvPr>
            <p:ph type="body" sz="quarter" idx="53" hasCustomPrompt="1"/>
          </p:nvPr>
        </p:nvSpPr>
        <p:spPr>
          <a:xfrm>
            <a:off x="7873424" y="2002966"/>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40" name="Text Placeholder 3"/>
          <p:cNvSpPr>
            <a:spLocks noGrp="1"/>
          </p:cNvSpPr>
          <p:nvPr>
            <p:ph type="body" sz="half" idx="50"/>
          </p:nvPr>
        </p:nvSpPr>
        <p:spPr>
          <a:xfrm>
            <a:off x="2359124" y="5706529"/>
            <a:ext cx="8993089" cy="365122"/>
          </a:xfrm>
        </p:spPr>
        <p:txBody>
          <a:bodyPr lIns="0" tIns="0" rIns="0" bIns="0" anchor="t" anchorCtr="0">
            <a:normAutofit/>
          </a:bodyPr>
          <a:lstStyle>
            <a:lvl1pPr marL="0" indent="0" algn="r">
              <a:lnSpc>
                <a:spcPct val="100000"/>
              </a:lnSpc>
              <a:spcBef>
                <a:spcPts val="0"/>
              </a:spcBef>
              <a:buNone/>
              <a:defRPr lang="en-US" sz="1400" i="0" kern="120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38" name="Title 1"/>
          <p:cNvSpPr>
            <a:spLocks noGrp="1"/>
          </p:cNvSpPr>
          <p:nvPr>
            <p:ph type="title" hasCustomPrompt="1"/>
          </p:nvPr>
        </p:nvSpPr>
        <p:spPr>
          <a:xfrm>
            <a:off x="839789" y="780001"/>
            <a:ext cx="10512424" cy="606677"/>
          </a:xfrm>
        </p:spPr>
        <p:txBody>
          <a:bodyPr lIns="0" tIns="0" rIns="0" bIns="0" anchor="t" anchorCtr="0">
            <a:normAutofit/>
          </a:bodyPr>
          <a:lstStyle>
            <a:lvl1pPr marL="0" algn="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r>
              <a:rPr lang="en-US" noProof="0"/>
              <a:t>HOW TO USE THIS TEMPLATE</a:t>
            </a:r>
          </a:p>
        </p:txBody>
      </p:sp>
      <p:sp>
        <p:nvSpPr>
          <p:cNvPr id="41" name="Picture Placeholder 9"/>
          <p:cNvSpPr>
            <a:spLocks noGrp="1"/>
          </p:cNvSpPr>
          <p:nvPr>
            <p:ph type="pic" sz="quarter" idx="13"/>
          </p:nvPr>
        </p:nvSpPr>
        <p:spPr>
          <a:xfrm>
            <a:off x="7900319" y="3779907"/>
            <a:ext cx="1481328" cy="758952"/>
          </a:xfrm>
        </p:spPr>
        <p:txBody>
          <a:bodyPr anchor="ctr" anchorCtr="0">
            <a:normAutofit/>
          </a:bodyPr>
          <a:lstStyle>
            <a:lvl1pPr marL="0" indent="0" algn="ctr">
              <a:buNone/>
              <a:defRPr sz="1400"/>
            </a:lvl1pPr>
          </a:lstStyle>
          <a:p>
            <a:r>
              <a:rPr lang="en-US" noProof="0" dirty="0"/>
              <a:t>Click icon to add picture</a:t>
            </a:r>
          </a:p>
        </p:txBody>
      </p:sp>
      <p:grpSp>
        <p:nvGrpSpPr>
          <p:cNvPr id="31" name="Group 30"/>
          <p:cNvGrpSpPr/>
          <p:nvPr userDrawn="1"/>
        </p:nvGrpSpPr>
        <p:grpSpPr>
          <a:xfrm flipH="1">
            <a:off x="4416000" y="1375202"/>
            <a:ext cx="7776000" cy="100800"/>
            <a:chOff x="-322289" y="3240138"/>
            <a:chExt cx="5070122" cy="100800"/>
          </a:xfrm>
        </p:grpSpPr>
        <p:cxnSp>
          <p:nvCxnSpPr>
            <p:cNvPr id="39" name="Straight Connector 38"/>
            <p:cNvCxnSpPr/>
            <p:nvPr userDrawn="1"/>
          </p:nvCxnSpPr>
          <p:spPr>
            <a:xfrm>
              <a:off x="-322289" y="3290538"/>
              <a:ext cx="507012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Oval 41"/>
            <p:cNvSpPr/>
            <p:nvPr userDrawn="1"/>
          </p:nvSpPr>
          <p:spPr>
            <a:xfrm>
              <a:off x="4682109"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sp>
        <p:nvSpPr>
          <p:cNvPr id="2" name="Title 1"/>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p:cNvSpPr>
            <a:spLocks noGrp="1"/>
          </p:cNvSpPr>
          <p:nvPr>
            <p:ph type="dt" sz="half" idx="10"/>
          </p:nvPr>
        </p:nvSpPr>
        <p:spPr/>
        <p:txBody>
          <a:bodyPr/>
          <a:lstStyle/>
          <a:p>
            <a:r>
              <a:rPr lang="en-US" noProof="0" dirty="0"/>
              <a:t>MM.DD.20XX</a:t>
            </a:r>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grpSp>
        <p:nvGrpSpPr>
          <p:cNvPr id="15" name="Group 14"/>
          <p:cNvGrpSpPr/>
          <p:nvPr userDrawn="1"/>
        </p:nvGrpSpPr>
        <p:grpSpPr>
          <a:xfrm>
            <a:off x="3619265" y="2253996"/>
            <a:ext cx="4953471" cy="100584"/>
            <a:chOff x="3631692" y="2253996"/>
            <a:chExt cx="4953471" cy="100584"/>
          </a:xfrm>
        </p:grpSpPr>
        <p:sp>
          <p:nvSpPr>
            <p:cNvPr id="11" name="Oval 10"/>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p:cNvGrpSpPr/>
          <p:nvPr userDrawn="1"/>
        </p:nvGrpSpPr>
        <p:grpSpPr>
          <a:xfrm>
            <a:off x="4652581" y="5305363"/>
            <a:ext cx="2886839" cy="100584"/>
            <a:chOff x="3631690" y="2253996"/>
            <a:chExt cx="5028467" cy="100584"/>
          </a:xfrm>
        </p:grpSpPr>
        <p:sp>
          <p:nvSpPr>
            <p:cNvPr id="17" name="Oval 16"/>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p:cNvSpPr>
            <a:spLocks noGrp="1"/>
          </p:cNvSpPr>
          <p:nvPr>
            <p:ph type="dt" sz="half" idx="10"/>
          </p:nvPr>
        </p:nvSpPr>
        <p:spPr/>
        <p:txBody>
          <a:bodyPr/>
          <a:lstStyle/>
          <a:p>
            <a:r>
              <a:rPr lang="en-US" noProof="0" dirty="0"/>
              <a:t>MM.DD.20XX</a:t>
            </a:r>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p:cNvGrpSpPr/>
          <p:nvPr userDrawn="1"/>
        </p:nvGrpSpPr>
        <p:grpSpPr>
          <a:xfrm>
            <a:off x="6769768" y="1947412"/>
            <a:ext cx="2520148" cy="102440"/>
            <a:chOff x="3631690" y="2252140"/>
            <a:chExt cx="4389743" cy="102440"/>
          </a:xfrm>
        </p:grpSpPr>
        <p:sp>
          <p:nvSpPr>
            <p:cNvPr id="10" name="Oval 9"/>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p:cNvGrpSpPr/>
          <p:nvPr userDrawn="1"/>
        </p:nvGrpSpPr>
        <p:grpSpPr>
          <a:xfrm>
            <a:off x="6769768" y="4654084"/>
            <a:ext cx="2520148" cy="100584"/>
            <a:chOff x="3631690" y="2253996"/>
            <a:chExt cx="4389742" cy="100584"/>
          </a:xfrm>
        </p:grpSpPr>
        <p:sp>
          <p:nvSpPr>
            <p:cNvPr id="14" name="Oval 13"/>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p:cNvSpPr>
            <a:spLocks noGrp="1"/>
          </p:cNvSpPr>
          <p:nvPr>
            <p:ph type="title" hasCustomPrompt="1"/>
          </p:nvPr>
        </p:nvSpPr>
        <p:spPr>
          <a:xfrm>
            <a:off x="803276" y="2091023"/>
            <a:ext cx="5021940" cy="804338"/>
          </a:xfrm>
        </p:spPr>
        <p:txBody>
          <a:bodyPr lIns="0" tIns="0" rIns="0" bIns="0" anchor="b">
            <a:normAutofit/>
          </a:bodyPr>
          <a:lstStyle>
            <a:lvl1pPr>
              <a:defRPr sz="3600"/>
            </a:lvl1pPr>
          </a:lstStyle>
          <a:p>
            <a:r>
              <a:rPr lang="en-US" noProof="0"/>
              <a:t>CLICK TO EDIT</a:t>
            </a:r>
          </a:p>
        </p:txBody>
      </p:sp>
      <p:sp>
        <p:nvSpPr>
          <p:cNvPr id="3" name="Text Placeholder 2"/>
          <p:cNvSpPr>
            <a:spLocks noGrp="1"/>
          </p:cNvSpPr>
          <p:nvPr>
            <p:ph type="body" idx="1" hasCustomPrompt="1"/>
          </p:nvPr>
        </p:nvSpPr>
        <p:spPr>
          <a:xfrm>
            <a:off x="826770" y="3244567"/>
            <a:ext cx="4205904"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p:cNvSpPr>
            <a:spLocks noGrp="1"/>
          </p:cNvSpPr>
          <p:nvPr>
            <p:ph type="dt" sz="half" idx="10"/>
          </p:nvPr>
        </p:nvSpPr>
        <p:spPr/>
        <p:txBody>
          <a:bodyPr/>
          <a:lstStyle/>
          <a:p>
            <a:r>
              <a:rPr lang="en-US" noProof="0" dirty="0"/>
              <a:t>MM.DD.20XX</a:t>
            </a:r>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dirty="0"/>
              <a:t>Click icon to add picture</a:t>
            </a:r>
          </a:p>
        </p:txBody>
      </p:sp>
      <p:grpSp>
        <p:nvGrpSpPr>
          <p:cNvPr id="15" name="Group 14"/>
          <p:cNvGrpSpPr/>
          <p:nvPr userDrawn="1"/>
        </p:nvGrpSpPr>
        <p:grpSpPr>
          <a:xfrm>
            <a:off x="0" y="2993948"/>
            <a:ext cx="3434400" cy="100800"/>
            <a:chOff x="0" y="3240138"/>
            <a:chExt cx="3434400" cy="100800"/>
          </a:xfrm>
        </p:grpSpPr>
        <p:cxnSp>
          <p:nvCxnSpPr>
            <p:cNvPr id="13" name="Straight Connector 12"/>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grpSp>
      <p:sp>
        <p:nvSpPr>
          <p:cNvPr id="16" name="Text Placeholder 2"/>
          <p:cNvSpPr>
            <a:spLocks noGrp="1"/>
          </p:cNvSpPr>
          <p:nvPr>
            <p:ph type="body" idx="14" hasCustomPrompt="1"/>
          </p:nvPr>
        </p:nvSpPr>
        <p:spPr>
          <a:xfrm>
            <a:off x="815720" y="3869349"/>
            <a:ext cx="4215201" cy="1328330"/>
          </a:xfrm>
        </p:spPr>
        <p:txBody>
          <a:bodyPr lIns="0" tIns="0" rIns="0" bIns="0">
            <a:normAutofit/>
          </a:bodyPr>
          <a:lstStyle>
            <a:lvl1pPr marL="0" indent="0">
              <a:lnSpc>
                <a:spcPct val="100000"/>
              </a:lnSpc>
              <a:spcBef>
                <a:spcPts val="600"/>
              </a:spcBef>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Picture Placeholder 7"/>
          <p:cNvSpPr>
            <a:spLocks noGrp="1"/>
          </p:cNvSpPr>
          <p:nvPr>
            <p:ph type="pic" sz="quarter" idx="15"/>
          </p:nvPr>
        </p:nvSpPr>
        <p:spPr>
          <a:xfrm>
            <a:off x="6103003" y="2490534"/>
            <a:ext cx="6083300" cy="2587752"/>
          </a:xfrm>
        </p:spPr>
        <p:txBody>
          <a:bodyPr anchor="ctr" anchorCtr="0">
            <a:normAutofit/>
          </a:bodyPr>
          <a:lstStyle>
            <a:lvl1pPr marL="0" indent="0" algn="ctr">
              <a:buNone/>
              <a:defRPr sz="1800"/>
            </a:lvl1pPr>
          </a:lstStyle>
          <a:p>
            <a:r>
              <a:rPr lang="en-US" noProof="0" dirty="0"/>
              <a:t>Click icon to add picture</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p:cNvSpPr>
            <a:spLocks noGrp="1"/>
          </p:cNvSpPr>
          <p:nvPr>
            <p:ph type="dt" sz="half" idx="10"/>
          </p:nvPr>
        </p:nvSpPr>
        <p:spPr/>
        <p:txBody>
          <a:bodyPr/>
          <a:lstStyle/>
          <a:p>
            <a:r>
              <a:rPr lang="en-US" noProof="0" dirty="0"/>
              <a:t>MM.DD.20XX</a:t>
            </a:r>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6" name="Content Placeholder 2"/>
          <p:cNvSpPr>
            <a:spLocks noGrp="1"/>
          </p:cNvSpPr>
          <p:nvPr>
            <p:ph idx="1"/>
          </p:nvPr>
        </p:nvSpPr>
        <p:spPr>
          <a:xfrm>
            <a:off x="838200" y="1187777"/>
            <a:ext cx="10515600" cy="4534293"/>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p:cNvSpPr>
            <a:spLocks noGrp="1"/>
          </p:cNvSpPr>
          <p:nvPr>
            <p:ph type="dt" sz="half" idx="10"/>
          </p:nvPr>
        </p:nvSpPr>
        <p:spPr/>
        <p:txBody>
          <a:bodyPr/>
          <a:lstStyle/>
          <a:p>
            <a:r>
              <a:rPr lang="en-US" noProof="0" dirty="0"/>
              <a:t>MM.DD.20XX</a:t>
            </a:r>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Content Placeholder 2"/>
          <p:cNvSpPr>
            <a:spLocks noGrp="1"/>
          </p:cNvSpPr>
          <p:nvPr>
            <p:ph sz="half" idx="1"/>
          </p:nvPr>
        </p:nvSpPr>
        <p:spPr>
          <a:xfrm>
            <a:off x="838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p:cNvSpPr>
            <a:spLocks noGrp="1"/>
          </p:cNvSpPr>
          <p:nvPr>
            <p:ph sz="half" idx="2"/>
          </p:nvPr>
        </p:nvSpPr>
        <p:spPr>
          <a:xfrm>
            <a:off x="6172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p:cNvSpPr>
            <a:spLocks noGrp="1"/>
          </p:cNvSpPr>
          <p:nvPr>
            <p:ph type="dt" sz="half" idx="10"/>
          </p:nvPr>
        </p:nvSpPr>
        <p:spPr/>
        <p:txBody>
          <a:bodyPr/>
          <a:lstStyle/>
          <a:p>
            <a:r>
              <a:rPr lang="en-US" noProof="0" dirty="0"/>
              <a:t>MM.DD.20XX</a:t>
            </a:r>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Text Placeholder 2"/>
          <p:cNvSpPr>
            <a:spLocks noGrp="1"/>
          </p:cNvSpPr>
          <p:nvPr>
            <p:ph type="body" idx="1"/>
          </p:nvPr>
        </p:nvSpPr>
        <p:spPr>
          <a:xfrm>
            <a:off x="839788" y="1256955"/>
            <a:ext cx="5157787"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8" name="Content Placeholder 3"/>
          <p:cNvSpPr>
            <a:spLocks noGrp="1"/>
          </p:cNvSpPr>
          <p:nvPr>
            <p:ph sz="half" idx="2"/>
          </p:nvPr>
        </p:nvSpPr>
        <p:spPr>
          <a:xfrm>
            <a:off x="839788" y="2203414"/>
            <a:ext cx="5157787"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4"/>
          <p:cNvSpPr>
            <a:spLocks noGrp="1"/>
          </p:cNvSpPr>
          <p:nvPr>
            <p:ph type="body" sz="quarter" idx="3"/>
          </p:nvPr>
        </p:nvSpPr>
        <p:spPr>
          <a:xfrm>
            <a:off x="6172200" y="1256955"/>
            <a:ext cx="5183188"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Content Placeholder 5"/>
          <p:cNvSpPr>
            <a:spLocks noGrp="1"/>
          </p:cNvSpPr>
          <p:nvPr>
            <p:ph sz="quarter" idx="4"/>
          </p:nvPr>
        </p:nvSpPr>
        <p:spPr>
          <a:xfrm>
            <a:off x="6172200" y="2203414"/>
            <a:ext cx="5183188"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p:cNvSpPr>
            <a:spLocks noGrp="1"/>
          </p:cNvSpPr>
          <p:nvPr>
            <p:ph type="dt" sz="half" idx="10"/>
          </p:nvPr>
        </p:nvSpPr>
        <p:spPr/>
        <p:txBody>
          <a:bodyPr/>
          <a:lstStyle/>
          <a:p>
            <a:r>
              <a:rPr lang="en-US" noProof="0" dirty="0"/>
              <a:t>MM.DD.20XX</a:t>
            </a:r>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9"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0" name="Content Placeholder 2"/>
          <p:cNvSpPr>
            <a:spLocks noGrp="1"/>
          </p:cNvSpPr>
          <p:nvPr>
            <p:ph idx="1"/>
          </p:nvPr>
        </p:nvSpPr>
        <p:spPr>
          <a:xfrm>
            <a:off x="5183188" y="457201"/>
            <a:ext cx="6172200" cy="5403850"/>
          </a:xfrm>
        </p:spPr>
        <p:txBody>
          <a:bodyPr>
            <a:normAutofit/>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p:cNvSpPr>
            <a:spLocks noGrp="1"/>
          </p:cNvSpPr>
          <p:nvPr>
            <p:ph type="dt" sz="half" idx="10"/>
          </p:nvPr>
        </p:nvSpPr>
        <p:spPr/>
        <p:txBody>
          <a:bodyPr/>
          <a:lstStyle/>
          <a:p>
            <a:r>
              <a:rPr lang="en-US" noProof="0" dirty="0"/>
              <a:t>MM.DD.20XX</a:t>
            </a:r>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9"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1" name="Picture Placeholder 2"/>
          <p:cNvSpPr>
            <a:spLocks noGrp="1"/>
          </p:cNvSpPr>
          <p:nvPr>
            <p:ph type="pic" idx="1"/>
          </p:nvPr>
        </p:nvSpPr>
        <p:spPr>
          <a:xfrm>
            <a:off x="5183188" y="457201"/>
            <a:ext cx="6172200" cy="5403850"/>
          </a:xfrm>
        </p:spPr>
        <p:txBody>
          <a:bodyPr>
            <a:normAutofit/>
          </a:bodyPr>
          <a:lstStyle>
            <a:lvl1pPr marL="0" indent="0">
              <a:buNone/>
              <a:defRPr sz="24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p:cNvSpPr>
            <a:spLocks noGrp="1"/>
          </p:cNvSpPr>
          <p:nvPr>
            <p:ph type="dt" sz="half" idx="10"/>
          </p:nvPr>
        </p:nvSpPr>
        <p:spPr/>
        <p:txBody>
          <a:bodyPr/>
          <a:lstStyle/>
          <a:p>
            <a:r>
              <a:rPr lang="en-US" noProof="0" dirty="0"/>
              <a:t>MM.DD.20XX</a:t>
            </a:r>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ext Placeholder 7"/>
          <p:cNvSpPr>
            <a:spLocks noGrp="1"/>
          </p:cNvSpPr>
          <p:nvPr>
            <p:ph type="body" sz="quarter" idx="13"/>
          </p:nvPr>
        </p:nvSpPr>
        <p:spPr>
          <a:xfrm>
            <a:off x="1470819" y="2355057"/>
            <a:ext cx="9250363" cy="2147887"/>
          </a:xfrm>
        </p:spPr>
        <p:txBody>
          <a:bodyPr anchor="ctr">
            <a:normAutofit/>
          </a:bodyPr>
          <a:lstStyle>
            <a:lvl1pPr marL="0" indent="0" algn="ctr">
              <a:buNone/>
              <a:defRPr sz="6000"/>
            </a:lvl1pPr>
          </a:lstStyle>
          <a:p>
            <a:pPr lvl="0"/>
            <a:r>
              <a:rPr lang="en-US" noProof="0"/>
              <a:t>Click to edit Master text styles</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p:cNvSpPr>
            <a:spLocks noGrp="1"/>
          </p:cNvSpPr>
          <p:nvPr>
            <p:ph type="dt" sz="half" idx="10"/>
          </p:nvPr>
        </p:nvSpPr>
        <p:spPr/>
        <p:txBody>
          <a:bodyPr/>
          <a:lstStyle/>
          <a:p>
            <a:r>
              <a:rPr lang="en-US" noProof="0" dirty="0"/>
              <a:t>MM.DD.20XX</a:t>
            </a:r>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8D581BC7-E183-40DB-AC97-C19EA4EB8894}" type="slidenum">
              <a:rPr lang="en-US" noProof="0" smtClean="0"/>
              <a:t>‹#›</a:t>
            </a:fld>
            <a:endParaRPr lang="en-US" noProof="0"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p:cNvSpPr>
            <a:spLocks noGrp="1"/>
          </p:cNvSpPr>
          <p:nvPr>
            <p:ph type="dt" sz="half" idx="10"/>
          </p:nvPr>
        </p:nvSpPr>
        <p:spPr/>
        <p:txBody>
          <a:bodyPr/>
          <a:lstStyle/>
          <a:p>
            <a:r>
              <a:rPr lang="en-US" noProof="0" dirty="0"/>
              <a:t>MM.DD.20XX</a:t>
            </a:r>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8D581BC7-E183-40DB-AC97-C19EA4EB8894}" type="slidenum">
              <a:rPr lang="en-US" noProof="0" smtClean="0"/>
              <a:t>‹#›</a:t>
            </a:fld>
            <a:endParaRPr lang="en-US" noProof="0"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noProof="0" dirty="0"/>
              <a:t>MM.DD.20XX</a:t>
            </a:r>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8D581BC7-E183-40DB-AC97-C19EA4EB8894}" type="slidenum">
              <a:rPr lang="en-US" noProof="0" smtClean="0"/>
              <a:t>‹#›</a:t>
            </a:fld>
            <a:endParaRPr lang="en-US"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Image and Content Layout">
    <p:spTree>
      <p:nvGrpSpPr>
        <p:cNvPr id="1" name=""/>
        <p:cNvGrpSpPr/>
        <p:nvPr/>
      </p:nvGrpSpPr>
      <p:grpSpPr>
        <a:xfrm>
          <a:off x="0" y="0"/>
          <a:ext cx="0" cy="0"/>
          <a:chOff x="0" y="0"/>
          <a:chExt cx="0" cy="0"/>
        </a:xfrm>
      </p:grpSpPr>
      <p:sp>
        <p:nvSpPr>
          <p:cNvPr id="15" name="Rectangle 14"/>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p:cNvSpPr>
            <a:spLocks noGrp="1"/>
          </p:cNvSpPr>
          <p:nvPr>
            <p:ph type="dt" sz="half" idx="10"/>
          </p:nvPr>
        </p:nvSpPr>
        <p:spPr/>
        <p:txBody>
          <a:bodyPr/>
          <a:lstStyle/>
          <a:p>
            <a:r>
              <a:rPr lang="en-US" noProof="0" dirty="0"/>
              <a:t>MM.DD.20XX</a:t>
            </a:r>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p:cNvSpPr>
            <a:spLocks noGrp="1"/>
          </p:cNvSpPr>
          <p:nvPr>
            <p:ph type="title" hasCustomPrompt="1"/>
          </p:nvPr>
        </p:nvSpPr>
        <p:spPr>
          <a:xfrm>
            <a:off x="6894591" y="1090118"/>
            <a:ext cx="4494133" cy="804338"/>
          </a:xfrm>
        </p:spPr>
        <p:txBody>
          <a:bodyPr lIns="0" tIns="0" rIns="0" bIns="0" anchor="b">
            <a:normAutofit/>
          </a:bodyPr>
          <a:lstStyle>
            <a:lvl1pPr>
              <a:defRPr sz="3600"/>
            </a:lvl1pPr>
          </a:lstStyle>
          <a:p>
            <a:r>
              <a:rPr lang="en-US" noProof="0"/>
              <a:t>CLICK TO EDIT</a:t>
            </a:r>
          </a:p>
        </p:txBody>
      </p:sp>
      <p:sp>
        <p:nvSpPr>
          <p:cNvPr id="9" name="Text Placeholder 2"/>
          <p:cNvSpPr>
            <a:spLocks noGrp="1"/>
          </p:cNvSpPr>
          <p:nvPr>
            <p:ph type="body" idx="1" hasCustomPrompt="1"/>
          </p:nvPr>
        </p:nvSpPr>
        <p:spPr>
          <a:xfrm>
            <a:off x="6894591" y="2243662"/>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dirty="0"/>
              <a:t>Click icon to add picture</a:t>
            </a:r>
          </a:p>
        </p:txBody>
      </p:sp>
      <p:grpSp>
        <p:nvGrpSpPr>
          <p:cNvPr id="11" name="Group 10"/>
          <p:cNvGrpSpPr/>
          <p:nvPr userDrawn="1"/>
        </p:nvGrpSpPr>
        <p:grpSpPr>
          <a:xfrm flipH="1">
            <a:off x="6924675" y="1993043"/>
            <a:ext cx="5267325" cy="100800"/>
            <a:chOff x="0" y="3240138"/>
            <a:chExt cx="3434400" cy="100800"/>
          </a:xfrm>
        </p:grpSpPr>
        <p:cxnSp>
          <p:nvCxnSpPr>
            <p:cNvPr id="12" name="Straight Connector 11"/>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grpSp>
      <p:sp>
        <p:nvSpPr>
          <p:cNvPr id="14" name="Text Placeholder 2"/>
          <p:cNvSpPr>
            <a:spLocks noGrp="1"/>
          </p:cNvSpPr>
          <p:nvPr>
            <p:ph type="body" idx="14" hasCustomPrompt="1"/>
          </p:nvPr>
        </p:nvSpPr>
        <p:spPr>
          <a:xfrm>
            <a:off x="6894591" y="2868443"/>
            <a:ext cx="4482996" cy="2432603"/>
          </a:xfrm>
        </p:spPr>
        <p:txBody>
          <a:bodyPr lIns="0" tIns="0" rIns="0" bIns="0">
            <a:normAutofit/>
          </a:bodyPr>
          <a:lstStyle>
            <a:lvl1pPr marL="215900" indent="-2159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p:cNvSpPr>
            <a:spLocks noGrp="1"/>
          </p:cNvSpPr>
          <p:nvPr>
            <p:ph type="pic" sz="quarter" idx="15"/>
          </p:nvPr>
        </p:nvSpPr>
        <p:spPr>
          <a:xfrm>
            <a:off x="2854411" y="1472184"/>
            <a:ext cx="3246204" cy="5385816"/>
          </a:xfrm>
        </p:spPr>
        <p:txBody>
          <a:bodyPr anchor="ctr" anchorCtr="0">
            <a:normAutofit/>
          </a:bodyPr>
          <a:lstStyle>
            <a:lvl1pPr marL="0" indent="0" algn="ctr">
              <a:buNone/>
              <a:defRPr sz="1800"/>
            </a:lvl1pPr>
          </a:lstStyle>
          <a:p>
            <a:r>
              <a:rPr lang="en-US" noProof="0" dirty="0"/>
              <a:t>Click icon to add picture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Layout ver 2">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p:cNvSpPr>
            <a:spLocks noGrp="1"/>
          </p:cNvSpPr>
          <p:nvPr>
            <p:ph type="title" hasCustomPrompt="1"/>
          </p:nvPr>
        </p:nvSpPr>
        <p:spPr>
          <a:xfrm>
            <a:off x="803276" y="2219359"/>
            <a:ext cx="5021940" cy="804338"/>
          </a:xfrm>
        </p:spPr>
        <p:txBody>
          <a:bodyPr lIns="0" tIns="0" rIns="0" bIns="0" anchor="b">
            <a:normAutofit/>
          </a:bodyPr>
          <a:lstStyle>
            <a:lvl1pPr>
              <a:defRPr sz="3600"/>
            </a:lvl1pPr>
          </a:lstStyle>
          <a:p>
            <a:r>
              <a:rPr lang="en-US" noProof="0"/>
              <a:t>CLICK TO EDIT</a:t>
            </a:r>
          </a:p>
        </p:txBody>
      </p:sp>
      <p:sp>
        <p:nvSpPr>
          <p:cNvPr id="4" name="Date Placeholder 3"/>
          <p:cNvSpPr>
            <a:spLocks noGrp="1"/>
          </p:cNvSpPr>
          <p:nvPr>
            <p:ph type="dt" sz="half" idx="10"/>
          </p:nvPr>
        </p:nvSpPr>
        <p:spPr/>
        <p:txBody>
          <a:bodyPr/>
          <a:lstStyle/>
          <a:p>
            <a:r>
              <a:rPr lang="en-US" noProof="0" dirty="0"/>
              <a:t>MM.DD.20XX</a:t>
            </a:r>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dirty="0"/>
              <a:t>Click icon to add picture</a:t>
            </a:r>
          </a:p>
        </p:txBody>
      </p:sp>
      <p:grpSp>
        <p:nvGrpSpPr>
          <p:cNvPr id="15" name="Group 14"/>
          <p:cNvGrpSpPr/>
          <p:nvPr userDrawn="1"/>
        </p:nvGrpSpPr>
        <p:grpSpPr>
          <a:xfrm>
            <a:off x="0" y="3122284"/>
            <a:ext cx="3434400" cy="100800"/>
            <a:chOff x="0" y="3240138"/>
            <a:chExt cx="3434400" cy="100800"/>
          </a:xfrm>
        </p:grpSpPr>
        <p:cxnSp>
          <p:nvCxnSpPr>
            <p:cNvPr id="13" name="Straight Connector 12"/>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grpSp>
      <p:sp>
        <p:nvSpPr>
          <p:cNvPr id="17" name="Oval 16"/>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2"/>
          <p:cNvSpPr>
            <a:spLocks noGrp="1"/>
          </p:cNvSpPr>
          <p:nvPr>
            <p:ph type="body" idx="14" hasCustomPrompt="1"/>
          </p:nvPr>
        </p:nvSpPr>
        <p:spPr>
          <a:xfrm>
            <a:off x="815720" y="3392200"/>
            <a:ext cx="5009495" cy="2210173"/>
          </a:xfrm>
        </p:spPr>
        <p:txBody>
          <a:bodyPr lIns="0" tIns="0" rIns="0" bIns="0">
            <a:normAutofit/>
          </a:bodyPr>
          <a:lstStyle>
            <a:lvl1pPr marL="215900" indent="-2159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Picture Placeholder 7"/>
          <p:cNvSpPr>
            <a:spLocks noGrp="1"/>
          </p:cNvSpPr>
          <p:nvPr>
            <p:ph type="pic" sz="quarter" idx="15"/>
          </p:nvPr>
        </p:nvSpPr>
        <p:spPr>
          <a:xfrm>
            <a:off x="6108356" y="-20834"/>
            <a:ext cx="5245444" cy="5385816"/>
          </a:xfrm>
        </p:spPr>
        <p:txBody>
          <a:bodyPr anchor="ctr" anchorCtr="0">
            <a:normAutofit/>
          </a:bodyPr>
          <a:lstStyle>
            <a:lvl1pPr marL="0" indent="0" algn="ctr">
              <a:buNone/>
              <a:defRPr sz="1800"/>
            </a:lvl1pPr>
          </a:lstStyle>
          <a:p>
            <a:r>
              <a:rPr lang="en-US" noProof="0" dirty="0"/>
              <a:t>Click icon to add picture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Content Layout">
    <p:spTree>
      <p:nvGrpSpPr>
        <p:cNvPr id="1" name=""/>
        <p:cNvGrpSpPr/>
        <p:nvPr/>
      </p:nvGrpSpPr>
      <p:grpSpPr>
        <a:xfrm>
          <a:off x="0" y="0"/>
          <a:ext cx="0" cy="0"/>
          <a:chOff x="0" y="0"/>
          <a:chExt cx="0" cy="0"/>
        </a:xfrm>
      </p:grpSpPr>
      <p:sp>
        <p:nvSpPr>
          <p:cNvPr id="15" name="Rectangle 14"/>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p:cNvSpPr>
            <a:spLocks noGrp="1"/>
          </p:cNvSpPr>
          <p:nvPr>
            <p:ph type="dt" sz="half" idx="10"/>
          </p:nvPr>
        </p:nvSpPr>
        <p:spPr/>
        <p:txBody>
          <a:bodyPr/>
          <a:lstStyle/>
          <a:p>
            <a:r>
              <a:rPr lang="en-US" noProof="0" dirty="0"/>
              <a:t>MM.DD.20XX</a:t>
            </a:r>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p:cNvSpPr>
            <a:spLocks noGrp="1"/>
          </p:cNvSpPr>
          <p:nvPr>
            <p:ph type="title" hasCustomPrompt="1"/>
          </p:nvPr>
        </p:nvSpPr>
        <p:spPr>
          <a:xfrm>
            <a:off x="6400317" y="707529"/>
            <a:ext cx="4494133" cy="569086"/>
          </a:xfrm>
        </p:spPr>
        <p:txBody>
          <a:bodyPr lIns="0" tIns="0" rIns="0" bIns="0" anchor="b">
            <a:normAutofit/>
          </a:bodyPr>
          <a:lstStyle>
            <a:lvl1pPr>
              <a:defRPr sz="3600"/>
            </a:lvl1pPr>
          </a:lstStyle>
          <a:p>
            <a:r>
              <a:rPr lang="en-US" noProof="0"/>
              <a:t>CLICK TO EDIT</a:t>
            </a:r>
          </a:p>
        </p:txBody>
      </p:sp>
      <p:sp>
        <p:nvSpPr>
          <p:cNvPr id="9" name="Text Placeholder 2"/>
          <p:cNvSpPr>
            <a:spLocks noGrp="1"/>
          </p:cNvSpPr>
          <p:nvPr>
            <p:ph type="body" idx="1" hasCustomPrompt="1"/>
          </p:nvPr>
        </p:nvSpPr>
        <p:spPr>
          <a:xfrm>
            <a:off x="6400317" y="1625821"/>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dirty="0"/>
              <a:t>Click icon to add picture</a:t>
            </a:r>
          </a:p>
        </p:txBody>
      </p:sp>
      <p:grpSp>
        <p:nvGrpSpPr>
          <p:cNvPr id="11" name="Group 10"/>
          <p:cNvGrpSpPr/>
          <p:nvPr userDrawn="1"/>
        </p:nvGrpSpPr>
        <p:grpSpPr>
          <a:xfrm flipH="1">
            <a:off x="6430402" y="1375202"/>
            <a:ext cx="5761598" cy="100800"/>
            <a:chOff x="-322276" y="3240138"/>
            <a:chExt cx="3756676" cy="100800"/>
          </a:xfrm>
        </p:grpSpPr>
        <p:cxnSp>
          <p:nvCxnSpPr>
            <p:cNvPr id="12" name="Straight Connector 11"/>
            <p:cNvCxnSpPr/>
            <p:nvPr userDrawn="1"/>
          </p:nvCxnSpPr>
          <p:spPr>
            <a:xfrm>
              <a:off x="-322276" y="3290538"/>
              <a:ext cx="37062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grpSp>
      <p:sp>
        <p:nvSpPr>
          <p:cNvPr id="14" name="Text Placeholder 2"/>
          <p:cNvSpPr>
            <a:spLocks noGrp="1"/>
          </p:cNvSpPr>
          <p:nvPr>
            <p:ph type="body" idx="14" hasCustomPrompt="1"/>
          </p:nvPr>
        </p:nvSpPr>
        <p:spPr>
          <a:xfrm>
            <a:off x="2920469"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3"/>
          <p:cNvSpPr>
            <a:spLocks noGrp="1"/>
          </p:cNvSpPr>
          <p:nvPr>
            <p:ph type="pic" sz="quarter" idx="15"/>
          </p:nvPr>
        </p:nvSpPr>
        <p:spPr>
          <a:xfrm>
            <a:off x="2090460" y="3273552"/>
            <a:ext cx="640080" cy="658368"/>
          </a:xfrm>
        </p:spPr>
        <p:txBody>
          <a:bodyPr anchor="ctr" anchorCtr="0">
            <a:normAutofit/>
          </a:bodyPr>
          <a:lstStyle>
            <a:lvl1pPr marL="0" indent="0" algn="ctr">
              <a:buNone/>
              <a:defRPr sz="900"/>
            </a:lvl1pPr>
          </a:lstStyle>
          <a:p>
            <a:r>
              <a:rPr lang="en-US" noProof="0" dirty="0"/>
              <a:t>Click icon to add picture</a:t>
            </a:r>
          </a:p>
        </p:txBody>
      </p:sp>
      <p:sp>
        <p:nvSpPr>
          <p:cNvPr id="22" name="Text Placeholder 2"/>
          <p:cNvSpPr>
            <a:spLocks noGrp="1"/>
          </p:cNvSpPr>
          <p:nvPr>
            <p:ph type="body" idx="16" hasCustomPrompt="1"/>
          </p:nvPr>
        </p:nvSpPr>
        <p:spPr>
          <a:xfrm>
            <a:off x="831850"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3" name="Text Placeholder 2"/>
          <p:cNvSpPr>
            <a:spLocks noGrp="1"/>
          </p:cNvSpPr>
          <p:nvPr>
            <p:ph type="body" idx="17" hasCustomPrompt="1"/>
          </p:nvPr>
        </p:nvSpPr>
        <p:spPr>
          <a:xfrm>
            <a:off x="2920469"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Picture Placeholder 3"/>
          <p:cNvSpPr>
            <a:spLocks noGrp="1"/>
          </p:cNvSpPr>
          <p:nvPr>
            <p:ph type="pic" sz="quarter" idx="18"/>
          </p:nvPr>
        </p:nvSpPr>
        <p:spPr>
          <a:xfrm>
            <a:off x="2090460" y="4409320"/>
            <a:ext cx="640080" cy="658368"/>
          </a:xfrm>
        </p:spPr>
        <p:txBody>
          <a:bodyPr anchor="ctr" anchorCtr="0">
            <a:normAutofit/>
          </a:bodyPr>
          <a:lstStyle>
            <a:lvl1pPr marL="0" indent="0" algn="ctr">
              <a:buNone/>
              <a:defRPr sz="900"/>
            </a:lvl1pPr>
          </a:lstStyle>
          <a:p>
            <a:r>
              <a:rPr lang="en-US" noProof="0" dirty="0"/>
              <a:t>Click icon to add picture</a:t>
            </a:r>
          </a:p>
        </p:txBody>
      </p:sp>
      <p:sp>
        <p:nvSpPr>
          <p:cNvPr id="25" name="Text Placeholder 2"/>
          <p:cNvSpPr>
            <a:spLocks noGrp="1"/>
          </p:cNvSpPr>
          <p:nvPr>
            <p:ph type="body" idx="19" hasCustomPrompt="1"/>
          </p:nvPr>
        </p:nvSpPr>
        <p:spPr>
          <a:xfrm>
            <a:off x="831850"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6" name="Text Placeholder 2"/>
          <p:cNvSpPr>
            <a:spLocks noGrp="1"/>
          </p:cNvSpPr>
          <p:nvPr>
            <p:ph type="body" idx="20" hasCustomPrompt="1"/>
          </p:nvPr>
        </p:nvSpPr>
        <p:spPr>
          <a:xfrm>
            <a:off x="8549426"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7" name="Picture Placeholder 3"/>
          <p:cNvSpPr>
            <a:spLocks noGrp="1"/>
          </p:cNvSpPr>
          <p:nvPr>
            <p:ph type="pic" sz="quarter" idx="21"/>
          </p:nvPr>
        </p:nvSpPr>
        <p:spPr>
          <a:xfrm>
            <a:off x="7719417" y="3273552"/>
            <a:ext cx="640080" cy="658368"/>
          </a:xfrm>
        </p:spPr>
        <p:txBody>
          <a:bodyPr anchor="ctr" anchorCtr="0">
            <a:normAutofit/>
          </a:bodyPr>
          <a:lstStyle>
            <a:lvl1pPr marL="0" indent="0" algn="ctr">
              <a:buNone/>
              <a:defRPr sz="900"/>
            </a:lvl1pPr>
          </a:lstStyle>
          <a:p>
            <a:r>
              <a:rPr lang="en-US" noProof="0" dirty="0"/>
              <a:t>Click icon to add picture</a:t>
            </a:r>
          </a:p>
        </p:txBody>
      </p:sp>
      <p:sp>
        <p:nvSpPr>
          <p:cNvPr id="28" name="Text Placeholder 2"/>
          <p:cNvSpPr>
            <a:spLocks noGrp="1"/>
          </p:cNvSpPr>
          <p:nvPr>
            <p:ph type="body" idx="22" hasCustomPrompt="1"/>
          </p:nvPr>
        </p:nvSpPr>
        <p:spPr>
          <a:xfrm>
            <a:off x="6460807"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
        <p:nvSpPr>
          <p:cNvPr id="29" name="Text Placeholder 2"/>
          <p:cNvSpPr>
            <a:spLocks noGrp="1"/>
          </p:cNvSpPr>
          <p:nvPr>
            <p:ph type="body" idx="23" hasCustomPrompt="1"/>
          </p:nvPr>
        </p:nvSpPr>
        <p:spPr>
          <a:xfrm>
            <a:off x="8549426"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Picture Placeholder 3"/>
          <p:cNvSpPr>
            <a:spLocks noGrp="1"/>
          </p:cNvSpPr>
          <p:nvPr>
            <p:ph type="pic" sz="quarter" idx="24"/>
          </p:nvPr>
        </p:nvSpPr>
        <p:spPr>
          <a:xfrm>
            <a:off x="7719417" y="4409320"/>
            <a:ext cx="640080" cy="658368"/>
          </a:xfrm>
        </p:spPr>
        <p:txBody>
          <a:bodyPr anchor="ctr" anchorCtr="0">
            <a:normAutofit/>
          </a:bodyPr>
          <a:lstStyle>
            <a:lvl1pPr marL="0" indent="0" algn="ctr">
              <a:buNone/>
              <a:defRPr sz="900"/>
            </a:lvl1pPr>
          </a:lstStyle>
          <a:p>
            <a:r>
              <a:rPr lang="en-US" noProof="0" dirty="0"/>
              <a:t>Click icon to add picture</a:t>
            </a:r>
          </a:p>
        </p:txBody>
      </p:sp>
      <p:sp>
        <p:nvSpPr>
          <p:cNvPr id="31" name="Text Placeholder 2"/>
          <p:cNvSpPr>
            <a:spLocks noGrp="1"/>
          </p:cNvSpPr>
          <p:nvPr>
            <p:ph type="body" idx="25" hasCustomPrompt="1"/>
          </p:nvPr>
        </p:nvSpPr>
        <p:spPr>
          <a:xfrm>
            <a:off x="6460807"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nitor and Content Layout">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p:cNvSpPr>
            <a:spLocks noGrp="1"/>
          </p:cNvSpPr>
          <p:nvPr>
            <p:ph type="title" hasCustomPrompt="1"/>
          </p:nvPr>
        </p:nvSpPr>
        <p:spPr>
          <a:xfrm>
            <a:off x="803276" y="2091023"/>
            <a:ext cx="4464049" cy="804338"/>
          </a:xfrm>
        </p:spPr>
        <p:txBody>
          <a:bodyPr lIns="0" tIns="0" rIns="0" bIns="0" anchor="b">
            <a:normAutofit/>
          </a:bodyPr>
          <a:lstStyle>
            <a:lvl1pPr>
              <a:defRPr sz="3600"/>
            </a:lvl1pPr>
          </a:lstStyle>
          <a:p>
            <a:r>
              <a:rPr lang="en-US" noProof="0"/>
              <a:t>CLICK TO EDIT</a:t>
            </a:r>
          </a:p>
        </p:txBody>
      </p:sp>
      <p:sp>
        <p:nvSpPr>
          <p:cNvPr id="3" name="Text Placeholder 2"/>
          <p:cNvSpPr>
            <a:spLocks noGrp="1"/>
          </p:cNvSpPr>
          <p:nvPr>
            <p:ph type="body" idx="1" hasCustomPrompt="1"/>
          </p:nvPr>
        </p:nvSpPr>
        <p:spPr>
          <a:xfrm>
            <a:off x="826770" y="3244567"/>
            <a:ext cx="4443165"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p:cNvSpPr>
            <a:spLocks noGrp="1"/>
          </p:cNvSpPr>
          <p:nvPr>
            <p:ph type="dt" sz="half" idx="10"/>
          </p:nvPr>
        </p:nvSpPr>
        <p:spPr/>
        <p:txBody>
          <a:bodyPr/>
          <a:lstStyle/>
          <a:p>
            <a:r>
              <a:rPr lang="en-US" noProof="0" dirty="0"/>
              <a:t>MM.DD.20XX</a:t>
            </a:r>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Rectangle 7"/>
          <p:cNvSpPr/>
          <p:nvPr userDrawn="1"/>
        </p:nvSpPr>
        <p:spPr>
          <a:xfrm>
            <a:off x="6192163" y="1435133"/>
            <a:ext cx="5175504" cy="4187952"/>
          </a:xfrm>
          <a:prstGeom prst="rect">
            <a:avLst/>
          </a:prstGeom>
          <a:blipFill>
            <a:blip r:embed="rId2">
              <a:extLst>
                <a:ext uri="{96DAC541-7B7A-43D3-8B79-37D633B846F1}">
                  <asvg:svgBlip xmlns:asvg="http://schemas.microsoft.com/office/drawing/2016/SVG/main" r:embed="rId3"/>
                </a:ext>
              </a:extLst>
            </a:blip>
            <a:srcRect/>
            <a:stretch>
              <a:fillRect t="1504" b="15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sp>
        <p:nvSpPr>
          <p:cNvPr id="11" name="Picture Placeholder 10"/>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dirty="0"/>
              <a:t>Click icon to add picture</a:t>
            </a:r>
          </a:p>
        </p:txBody>
      </p:sp>
      <p:grpSp>
        <p:nvGrpSpPr>
          <p:cNvPr id="15" name="Group 14"/>
          <p:cNvGrpSpPr/>
          <p:nvPr userDrawn="1"/>
        </p:nvGrpSpPr>
        <p:grpSpPr>
          <a:xfrm>
            <a:off x="0" y="2993948"/>
            <a:ext cx="3434400" cy="100800"/>
            <a:chOff x="0" y="3240138"/>
            <a:chExt cx="3434400" cy="100800"/>
          </a:xfrm>
        </p:grpSpPr>
        <p:cxnSp>
          <p:nvCxnSpPr>
            <p:cNvPr id="13" name="Straight Connector 12"/>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grpSp>
      <p:sp>
        <p:nvSpPr>
          <p:cNvPr id="16" name="Text Placeholder 2"/>
          <p:cNvSpPr>
            <a:spLocks noGrp="1"/>
          </p:cNvSpPr>
          <p:nvPr>
            <p:ph type="body" idx="14" hasCustomPrompt="1"/>
          </p:nvPr>
        </p:nvSpPr>
        <p:spPr>
          <a:xfrm>
            <a:off x="815720" y="3869349"/>
            <a:ext cx="4452987" cy="1328330"/>
          </a:xfrm>
        </p:spPr>
        <p:txBody>
          <a:bodyPr lIns="0" tIns="0" rIns="0" bIns="0">
            <a:normAutofit/>
          </a:bodyPr>
          <a:lstStyle>
            <a:lvl1pPr marL="215900" indent="-2159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9"/>
          <p:cNvSpPr>
            <a:spLocks noGrp="1"/>
          </p:cNvSpPr>
          <p:nvPr>
            <p:ph type="pic" sz="quarter" idx="15"/>
          </p:nvPr>
        </p:nvSpPr>
        <p:spPr>
          <a:xfrm>
            <a:off x="6362829" y="1673942"/>
            <a:ext cx="4853962" cy="3141406"/>
          </a:xfrm>
          <a:ln w="25400">
            <a:solidFill>
              <a:schemeClr val="tx2"/>
            </a:solidFill>
          </a:ln>
        </p:spPr>
        <p:txBody>
          <a:bodyPr anchor="ctr" anchorCtr="0">
            <a:normAutofit/>
          </a:bodyPr>
          <a:lstStyle>
            <a:lvl1pPr marL="0" indent="0" algn="ctr">
              <a:buNone/>
              <a:defRPr sz="1400"/>
            </a:lvl1pPr>
          </a:lstStyle>
          <a:p>
            <a:r>
              <a:rPr lang="en-US" noProof="0" dirty="0"/>
              <a:t>Click icon to add picture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Content Layout">
    <p:spTree>
      <p:nvGrpSpPr>
        <p:cNvPr id="1" name=""/>
        <p:cNvGrpSpPr/>
        <p:nvPr/>
      </p:nvGrpSpPr>
      <p:grpSpPr>
        <a:xfrm>
          <a:off x="0" y="0"/>
          <a:ext cx="0" cy="0"/>
          <a:chOff x="0" y="0"/>
          <a:chExt cx="0" cy="0"/>
        </a:xfrm>
      </p:grpSpPr>
      <p:sp>
        <p:nvSpPr>
          <p:cNvPr id="22" name="Picture Placeholder 7"/>
          <p:cNvSpPr>
            <a:spLocks noGrp="1"/>
          </p:cNvSpPr>
          <p:nvPr>
            <p:ph type="pic" sz="quarter" idx="15"/>
          </p:nvPr>
        </p:nvSpPr>
        <p:spPr>
          <a:xfrm>
            <a:off x="0" y="1682496"/>
            <a:ext cx="12191999" cy="3493008"/>
          </a:xfrm>
        </p:spPr>
        <p:txBody>
          <a:bodyPr anchor="ctr" anchorCtr="0">
            <a:normAutofit/>
          </a:bodyPr>
          <a:lstStyle>
            <a:lvl1pPr marL="0" indent="0" algn="ctr">
              <a:buNone/>
              <a:defRPr sz="1800"/>
            </a:lvl1pPr>
          </a:lstStyle>
          <a:p>
            <a:r>
              <a:rPr lang="en-US" noProof="0" dirty="0"/>
              <a:t>Click icon to add picture</a:t>
            </a:r>
          </a:p>
        </p:txBody>
      </p:sp>
      <p:sp>
        <p:nvSpPr>
          <p:cNvPr id="7" name="Rectangle 6"/>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p:cNvSpPr>
            <a:spLocks noGrp="1"/>
          </p:cNvSpPr>
          <p:nvPr>
            <p:ph type="title" hasCustomPrompt="1"/>
          </p:nvPr>
        </p:nvSpPr>
        <p:spPr>
          <a:xfrm>
            <a:off x="3863976" y="696584"/>
            <a:ext cx="4464049" cy="569086"/>
          </a:xfrm>
        </p:spPr>
        <p:txBody>
          <a:bodyPr lIns="0" tIns="0" rIns="0" bIns="0" anchor="b">
            <a:normAutofit/>
          </a:bodyPr>
          <a:lstStyle>
            <a:lvl1pPr algn="ctr">
              <a:defRPr sz="3600"/>
            </a:lvl1pPr>
          </a:lstStyle>
          <a:p>
            <a:r>
              <a:rPr lang="en-US" noProof="0"/>
              <a:t>CLICK TO EDIT</a:t>
            </a:r>
          </a:p>
        </p:txBody>
      </p:sp>
      <p:sp>
        <p:nvSpPr>
          <p:cNvPr id="3" name="Text Placeholder 2"/>
          <p:cNvSpPr>
            <a:spLocks noGrp="1"/>
          </p:cNvSpPr>
          <p:nvPr>
            <p:ph type="body" idx="1" hasCustomPrompt="1"/>
          </p:nvPr>
        </p:nvSpPr>
        <p:spPr>
          <a:xfrm>
            <a:off x="3884860" y="1983086"/>
            <a:ext cx="4443165" cy="569085"/>
          </a:xfrm>
        </p:spPr>
        <p:txBody>
          <a:bodyPr lIns="0" tIns="0" rIns="0" bIns="0">
            <a:normAutofit/>
          </a:bodyPr>
          <a:lstStyle>
            <a:lvl1pPr marL="0" indent="0" algn="ct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p:cNvSpPr>
            <a:spLocks noGrp="1"/>
          </p:cNvSpPr>
          <p:nvPr>
            <p:ph type="dt" sz="half" idx="10"/>
          </p:nvPr>
        </p:nvSpPr>
        <p:spPr/>
        <p:txBody>
          <a:bodyPr/>
          <a:lstStyle/>
          <a:p>
            <a:r>
              <a:rPr lang="en-US" noProof="0" dirty="0"/>
              <a:t>MM.DD.20XX</a:t>
            </a:r>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dirty="0"/>
              <a:t>Click icon to add picture</a:t>
            </a:r>
          </a:p>
        </p:txBody>
      </p:sp>
      <p:sp>
        <p:nvSpPr>
          <p:cNvPr id="17" name="Oval 16"/>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9" name="Group 8"/>
          <p:cNvGrpSpPr/>
          <p:nvPr userDrawn="1"/>
        </p:nvGrpSpPr>
        <p:grpSpPr>
          <a:xfrm>
            <a:off x="5124396" y="1373283"/>
            <a:ext cx="1943208" cy="100800"/>
            <a:chOff x="3149478" y="1373283"/>
            <a:chExt cx="1943208" cy="100800"/>
          </a:xfrm>
        </p:grpSpPr>
        <p:grpSp>
          <p:nvGrpSpPr>
            <p:cNvPr id="15" name="Group 14"/>
            <p:cNvGrpSpPr/>
            <p:nvPr userDrawn="1"/>
          </p:nvGrpSpPr>
          <p:grpSpPr>
            <a:xfrm>
              <a:off x="3149478" y="1373283"/>
              <a:ext cx="1943208" cy="100800"/>
              <a:chOff x="0" y="3237441"/>
              <a:chExt cx="1943208" cy="100800"/>
            </a:xfrm>
          </p:grpSpPr>
          <p:cxnSp>
            <p:nvCxnSpPr>
              <p:cNvPr id="13" name="Straight Connector 12"/>
              <p:cNvCxnSpPr/>
              <p:nvPr userDrawn="1"/>
            </p:nvCxnSpPr>
            <p:spPr>
              <a:xfrm>
                <a:off x="0" y="3290538"/>
                <a:ext cx="18928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p:cNvSpPr/>
              <p:nvPr userDrawn="1"/>
            </p:nvSpPr>
            <p:spPr>
              <a:xfrm>
                <a:off x="1842408" y="3237441"/>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grpSp>
        <p:sp>
          <p:nvSpPr>
            <p:cNvPr id="21" name="Oval 20"/>
            <p:cNvSpPr/>
            <p:nvPr userDrawn="1"/>
          </p:nvSpPr>
          <p:spPr>
            <a:xfrm>
              <a:off x="3149478" y="1373283"/>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Layout">
    <p:spTree>
      <p:nvGrpSpPr>
        <p:cNvPr id="1" name=""/>
        <p:cNvGrpSpPr/>
        <p:nvPr/>
      </p:nvGrpSpPr>
      <p:grpSpPr>
        <a:xfrm>
          <a:off x="0" y="0"/>
          <a:ext cx="0" cy="0"/>
          <a:chOff x="0" y="0"/>
          <a:chExt cx="0" cy="0"/>
        </a:xfrm>
      </p:grpSpPr>
      <p:sp>
        <p:nvSpPr>
          <p:cNvPr id="15" name="Rectangle 14"/>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p:cNvSpPr>
            <a:spLocks noGrp="1"/>
          </p:cNvSpPr>
          <p:nvPr>
            <p:ph type="dt" sz="half" idx="10"/>
          </p:nvPr>
        </p:nvSpPr>
        <p:spPr/>
        <p:txBody>
          <a:bodyPr/>
          <a:lstStyle/>
          <a:p>
            <a:r>
              <a:rPr lang="en-US" noProof="0" dirty="0"/>
              <a:t>MM.DD.20XX</a:t>
            </a:r>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a:t>Click to edit Master title style</a:t>
            </a:r>
          </a:p>
        </p:txBody>
      </p:sp>
      <p:sp>
        <p:nvSpPr>
          <p:cNvPr id="9" name="Text Placeholder 2"/>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dirty="0"/>
              <a:t>Click icon to add picture</a:t>
            </a:r>
          </a:p>
        </p:txBody>
      </p:sp>
      <p:grpSp>
        <p:nvGrpSpPr>
          <p:cNvPr id="11" name="Group 10"/>
          <p:cNvGrpSpPr/>
          <p:nvPr userDrawn="1"/>
        </p:nvGrpSpPr>
        <p:grpSpPr>
          <a:xfrm flipH="1">
            <a:off x="7179281" y="1375202"/>
            <a:ext cx="5012719" cy="100800"/>
            <a:chOff x="304632" y="3240138"/>
            <a:chExt cx="3129768" cy="100800"/>
          </a:xfrm>
        </p:grpSpPr>
        <p:cxnSp>
          <p:nvCxnSpPr>
            <p:cNvPr id="12" name="Straight Connector 11"/>
            <p:cNvCxnSpPr/>
            <p:nvPr userDrawn="1"/>
          </p:nvCxnSpPr>
          <p:spPr>
            <a:xfrm>
              <a:off x="304632" y="3290538"/>
              <a:ext cx="307937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grpSp>
      <p:sp>
        <p:nvSpPr>
          <p:cNvPr id="14" name="Text Placeholder 2"/>
          <p:cNvSpPr>
            <a:spLocks noGrp="1"/>
          </p:cNvSpPr>
          <p:nvPr>
            <p:ph type="body" idx="14" hasCustomPrompt="1"/>
          </p:nvPr>
        </p:nvSpPr>
        <p:spPr>
          <a:xfrm>
            <a:off x="1226927"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p:cNvSpPr>
            <a:spLocks noGrp="1"/>
          </p:cNvSpPr>
          <p:nvPr>
            <p:ph type="body" idx="16" hasCustomPrompt="1"/>
          </p:nvPr>
        </p:nvSpPr>
        <p:spPr>
          <a:xfrm>
            <a:off x="1226927"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6" name="Text Placeholder 15"/>
          <p:cNvSpPr>
            <a:spLocks noGrp="1"/>
          </p:cNvSpPr>
          <p:nvPr>
            <p:ph type="body" sz="quarter" idx="26" hasCustomPrompt="1"/>
          </p:nvPr>
        </p:nvSpPr>
        <p:spPr>
          <a:xfrm>
            <a:off x="1226927"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34" name="Text Placeholder 2"/>
          <p:cNvSpPr>
            <a:spLocks noGrp="1"/>
          </p:cNvSpPr>
          <p:nvPr>
            <p:ph type="body" idx="27" hasCustomPrompt="1"/>
          </p:nvPr>
        </p:nvSpPr>
        <p:spPr>
          <a:xfrm>
            <a:off x="4871314"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15"/>
          <p:cNvSpPr>
            <a:spLocks noGrp="1"/>
          </p:cNvSpPr>
          <p:nvPr>
            <p:ph type="body" sz="quarter" idx="28" hasCustomPrompt="1"/>
          </p:nvPr>
        </p:nvSpPr>
        <p:spPr>
          <a:xfrm>
            <a:off x="4871314"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36" name="Text Placeholder 2"/>
          <p:cNvSpPr>
            <a:spLocks noGrp="1"/>
          </p:cNvSpPr>
          <p:nvPr>
            <p:ph type="body" idx="29" hasCustomPrompt="1"/>
          </p:nvPr>
        </p:nvSpPr>
        <p:spPr>
          <a:xfrm>
            <a:off x="4871314"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p:cNvSpPr>
            <a:spLocks noGrp="1"/>
          </p:cNvSpPr>
          <p:nvPr>
            <p:ph type="body" idx="30" hasCustomPrompt="1"/>
          </p:nvPr>
        </p:nvSpPr>
        <p:spPr>
          <a:xfrm>
            <a:off x="8515702"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15"/>
          <p:cNvSpPr>
            <a:spLocks noGrp="1"/>
          </p:cNvSpPr>
          <p:nvPr>
            <p:ph type="body" sz="quarter" idx="31" hasCustomPrompt="1"/>
          </p:nvPr>
        </p:nvSpPr>
        <p:spPr>
          <a:xfrm>
            <a:off x="8515702"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sp>
        <p:nvSpPr>
          <p:cNvPr id="39" name="Text Placeholder 2"/>
          <p:cNvSpPr>
            <a:spLocks noGrp="1"/>
          </p:cNvSpPr>
          <p:nvPr>
            <p:ph type="body" idx="32" hasCustomPrompt="1"/>
          </p:nvPr>
        </p:nvSpPr>
        <p:spPr>
          <a:xfrm>
            <a:off x="8515702"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p:cNvCxnSpPr/>
          <p:nvPr userDrawn="1"/>
        </p:nvCxnSpPr>
        <p:spPr>
          <a:xfrm>
            <a:off x="2205335" y="3256107"/>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a:off x="5849839" y="3255785"/>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10016836" y="5878720"/>
            <a:ext cx="1336964" cy="298800"/>
          </a:xfrm>
          <a:prstGeom prst="rect">
            <a:avLst/>
          </a:prstGeom>
        </p:spPr>
        <p:txBody>
          <a:bodyPr vert="horz" lIns="0" tIns="0" rIns="0" bIns="0" rtlCol="0" anchor="ctr"/>
          <a:lstStyle>
            <a:lvl1pPr algn="r">
              <a:defRPr sz="1000">
                <a:solidFill>
                  <a:schemeClr val="bg1">
                    <a:lumMod val="50000"/>
                    <a:lumOff val="50000"/>
                  </a:schemeClr>
                </a:solidFill>
              </a:defRPr>
            </a:lvl1pPr>
          </a:lstStyle>
          <a:p>
            <a:r>
              <a:rPr lang="en-US" noProof="0" dirty="0"/>
              <a:t>MM.DD.20XX</a:t>
            </a:r>
          </a:p>
        </p:txBody>
      </p:sp>
      <p:sp>
        <p:nvSpPr>
          <p:cNvPr id="5" name="Footer Placeholder 4"/>
          <p:cNvSpPr>
            <a:spLocks noGrp="1"/>
          </p:cNvSpPr>
          <p:nvPr>
            <p:ph type="ftr" sz="quarter" idx="3"/>
          </p:nvPr>
        </p:nvSpPr>
        <p:spPr>
          <a:xfrm>
            <a:off x="1169960" y="5878720"/>
            <a:ext cx="2915733" cy="298800"/>
          </a:xfrm>
          <a:prstGeom prst="rect">
            <a:avLst/>
          </a:prstGeom>
        </p:spPr>
        <p:txBody>
          <a:bodyPr vert="horz" lIns="91440" tIns="45720" rIns="91440" bIns="45720" rtlCol="0" anchor="ctr"/>
          <a:lstStyle>
            <a:lvl1pPr algn="l">
              <a:defRPr sz="1000">
                <a:solidFill>
                  <a:schemeClr val="bg1">
                    <a:lumMod val="50000"/>
                    <a:lumOff val="50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778643" y="5879656"/>
            <a:ext cx="354492" cy="297307"/>
          </a:xfrm>
          <a:prstGeom prst="rect">
            <a:avLst/>
          </a:prstGeom>
        </p:spPr>
        <p:txBody>
          <a:bodyPr vert="horz" lIns="91440" tIns="45720" rIns="91440" bIns="45720" rtlCol="0" anchor="ctr"/>
          <a:lstStyle>
            <a:lvl1pPr algn="ctr">
              <a:defRPr sz="1000">
                <a:solidFill>
                  <a:schemeClr val="bg2"/>
                </a:solidFill>
              </a:defRPr>
            </a:lvl1pPr>
          </a:lstStyle>
          <a:p>
            <a:fld id="{8D581BC7-E183-40DB-AC97-C19EA4EB8894}" type="slidenum">
              <a:rPr lang="en-US" noProof="0" smtClean="0"/>
              <a:t>‹#›</a:t>
            </a:fld>
            <a:endParaRPr lang="en-US" noProof="0" dirty="0"/>
          </a:p>
        </p:txBody>
      </p:sp>
      <p:sp>
        <p:nvSpPr>
          <p:cNvPr id="7" name="Oval 6"/>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0" name="Straight Connector 9"/>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Oval 10"/>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Lst>
  <p:hf hdr="0"/>
  <p:txStyles>
    <p:title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hyperlink" Target="https://docs.python.org/3/" TargetMode="External"/><Relationship Id="rId2" Type="http://schemas.openxmlformats.org/officeDocument/2006/relationships/hyperlink" Target="https://www.superdatascience.com/blogs/opencv-face-recognition" TargetMode="External"/><Relationship Id="rId1" Type="http://schemas.openxmlformats.org/officeDocument/2006/relationships/slideLayout" Target="../slideLayouts/slideLayout23.xml"/><Relationship Id="rId6" Type="http://schemas.openxmlformats.org/officeDocument/2006/relationships/hyperlink" Target="https://stackoverflow.com/questions/22249579/opencv-detectmultiscale-minneighbors-parameter" TargetMode="External"/><Relationship Id="rId5" Type="http://schemas.openxmlformats.org/officeDocument/2006/relationships/hyperlink" Target="https://github.com/informramiz/opencv-face-recognition-python" TargetMode="External"/><Relationship Id="rId4" Type="http://schemas.openxmlformats.org/officeDocument/2006/relationships/hyperlink" Target="https://github.com/codingforentrepreneurs/OpenCV-Python-Series"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478507" y="1428031"/>
            <a:ext cx="9144000" cy="1786094"/>
          </a:xfrm>
        </p:spPr>
        <p:txBody>
          <a:bodyPr>
            <a:normAutofit/>
          </a:bodyPr>
          <a:lstStyle/>
          <a:p>
            <a:r>
              <a:rPr lang="en-US" dirty="0"/>
              <a:t>Staff and Visitor Logging &amp; Management System</a:t>
            </a:r>
          </a:p>
        </p:txBody>
      </p:sp>
      <p:sp>
        <p:nvSpPr>
          <p:cNvPr id="5" name="Subtitle 4"/>
          <p:cNvSpPr>
            <a:spLocks noGrp="1"/>
          </p:cNvSpPr>
          <p:nvPr>
            <p:ph type="subTitle" idx="1"/>
          </p:nvPr>
        </p:nvSpPr>
        <p:spPr>
          <a:xfrm>
            <a:off x="1524000" y="3505355"/>
            <a:ext cx="9144000" cy="459798"/>
          </a:xfrm>
        </p:spPr>
        <p:txBody>
          <a:bodyPr vert="horz" lIns="0" tIns="0" rIns="0" bIns="0" rtlCol="0" anchor="t">
            <a:noAutofit/>
          </a:bodyPr>
          <a:lstStyle/>
          <a:p>
            <a:endParaRPr lang="en-US" sz="3200" dirty="0">
              <a:solidFill>
                <a:schemeClr val="accent4">
                  <a:lumMod val="20000"/>
                  <a:lumOff val="80000"/>
                </a:schemeClr>
              </a:solidFill>
              <a:cs typeface="Segoe UI Semibold" panose="020B0702040204020203"/>
            </a:endParaRPr>
          </a:p>
          <a:p>
            <a:r>
              <a:rPr lang="en-US" sz="3200" dirty="0">
                <a:solidFill>
                  <a:schemeClr val="accent4">
                    <a:lumMod val="20000"/>
                    <a:lumOff val="80000"/>
                  </a:schemeClr>
                </a:solidFill>
                <a:cs typeface="Segoe UI Semibold" panose="020B0702040204020203"/>
              </a:rPr>
              <a:t>Guided by: Dr. </a:t>
            </a:r>
            <a:r>
              <a:rPr lang="en-US" sz="3200" dirty="0" err="1">
                <a:solidFill>
                  <a:schemeClr val="accent4">
                    <a:lumMod val="20000"/>
                    <a:lumOff val="80000"/>
                  </a:schemeClr>
                </a:solidFill>
                <a:cs typeface="Segoe UI Semibold" panose="020B0702040204020203"/>
              </a:rPr>
              <a:t>Manas</a:t>
            </a:r>
            <a:r>
              <a:rPr lang="en-US" sz="3200" dirty="0">
                <a:solidFill>
                  <a:schemeClr val="accent4">
                    <a:lumMod val="20000"/>
                    <a:lumOff val="80000"/>
                  </a:schemeClr>
                </a:solidFill>
                <a:cs typeface="Segoe UI Semibold" panose="020B0702040204020203"/>
              </a:rPr>
              <a:t> Kumar Mishra</a:t>
            </a:r>
            <a:endParaRPr lang="en-US" sz="3200" dirty="0">
              <a:solidFill>
                <a:schemeClr val="accent4">
                  <a:lumMod val="20000"/>
                  <a:lumOff val="80000"/>
                </a:schemeClr>
              </a:solidFill>
            </a:endParaRPr>
          </a:p>
        </p:txBody>
      </p:sp>
      <p:sp>
        <p:nvSpPr>
          <p:cNvPr id="7" name="TextBox 6"/>
          <p:cNvSpPr txBox="1"/>
          <p:nvPr/>
        </p:nvSpPr>
        <p:spPr>
          <a:xfrm>
            <a:off x="3342564" y="4376955"/>
            <a:ext cx="5415886" cy="193802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endParaRPr lang="en-US" sz="2400" b="1" dirty="0">
              <a:solidFill>
                <a:schemeClr val="bg2">
                  <a:lumMod val="95000"/>
                </a:schemeClr>
              </a:solidFill>
              <a:cs typeface="Segoe UI Light" panose="020B0502040204020203"/>
            </a:endParaRPr>
          </a:p>
          <a:p>
            <a:pPr algn="ctr"/>
            <a:r>
              <a:rPr lang="en-US" sz="2400" b="1" dirty="0">
                <a:solidFill>
                  <a:schemeClr val="bg2">
                    <a:lumMod val="95000"/>
                  </a:schemeClr>
                </a:solidFill>
                <a:cs typeface="Segoe UI Light" panose="020B0502040204020203"/>
              </a:rPr>
              <a:t>Team Members: </a:t>
            </a:r>
          </a:p>
          <a:p>
            <a:pPr algn="ctr"/>
            <a:r>
              <a:rPr lang="en-US" sz="2400" b="1" dirty="0">
                <a:solidFill>
                  <a:schemeClr val="bg2"/>
                </a:solidFill>
                <a:cs typeface="Segoe UI Light" panose="020B0502040204020203"/>
              </a:rPr>
              <a:t>1. Abhijay Wadhwani(18BCE10005)</a:t>
            </a:r>
          </a:p>
          <a:p>
            <a:pPr algn="ctr"/>
            <a:r>
              <a:rPr lang="en-US" sz="2400" b="1" dirty="0">
                <a:solidFill>
                  <a:schemeClr val="bg2"/>
                </a:solidFill>
                <a:cs typeface="Segoe UI Light" panose="020B0502040204020203"/>
              </a:rPr>
              <a:t>2. Hritik Ranjan(18BCE10117)</a:t>
            </a:r>
          </a:p>
          <a:p>
            <a:pPr algn="ctr"/>
            <a:r>
              <a:rPr lang="en-US" sz="2400" b="1" dirty="0">
                <a:solidFill>
                  <a:schemeClr val="bg2"/>
                </a:solidFill>
                <a:cs typeface="Segoe UI Light" panose="020B0502040204020203"/>
              </a:rPr>
              <a:t>3. Utkarsha(18BCE10284)</a:t>
            </a:r>
          </a:p>
        </p:txBody>
      </p:sp>
      <p:sp>
        <p:nvSpPr>
          <p:cNvPr id="2" name="Text Box 1"/>
          <p:cNvSpPr txBox="1"/>
          <p:nvPr/>
        </p:nvSpPr>
        <p:spPr>
          <a:xfrm>
            <a:off x="3055847" y="3346106"/>
            <a:ext cx="5989320" cy="521970"/>
          </a:xfrm>
          <a:prstGeom prst="rect">
            <a:avLst/>
          </a:prstGeom>
          <a:noFill/>
        </p:spPr>
        <p:txBody>
          <a:bodyPr wrap="square" rtlCol="0">
            <a:spAutoFit/>
          </a:bodyPr>
          <a:lstStyle/>
          <a:p>
            <a:pPr algn="ctr"/>
            <a:r>
              <a:rPr lang="en-IN" altLang="en-US" sz="2800" b="1" dirty="0">
                <a:solidFill>
                  <a:schemeClr val="bg2"/>
                </a:solidFill>
              </a:rPr>
              <a:t>Final Review</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a:extLst>
              <a:ext uri="{FF2B5EF4-FFF2-40B4-BE49-F238E27FC236}">
                <a16:creationId xmlns:a16="http://schemas.microsoft.com/office/drawing/2014/main" id="{ED6BA762-7F58-4794-8817-602D11B07A51}"/>
              </a:ext>
            </a:extLst>
          </p:cNvPr>
          <p:cNvSpPr>
            <a:spLocks noGrp="1"/>
          </p:cNvSpPr>
          <p:nvPr>
            <p:ph type="title"/>
          </p:nvPr>
        </p:nvSpPr>
        <p:spPr>
          <a:xfrm>
            <a:off x="3848933" y="386895"/>
            <a:ext cx="4494133" cy="566809"/>
          </a:xfrm>
        </p:spPr>
        <p:txBody>
          <a:bodyPr>
            <a:normAutofit/>
          </a:bodyPr>
          <a:lstStyle/>
          <a:p>
            <a:r>
              <a:rPr lang="en-US" sz="4000" dirty="0"/>
              <a:t>Discussions</a:t>
            </a:r>
          </a:p>
        </p:txBody>
      </p:sp>
      <p:sp>
        <p:nvSpPr>
          <p:cNvPr id="2" name="Rectangle 1">
            <a:extLst>
              <a:ext uri="{FF2B5EF4-FFF2-40B4-BE49-F238E27FC236}">
                <a16:creationId xmlns:a16="http://schemas.microsoft.com/office/drawing/2014/main" id="{1C3C63CC-637D-4307-B36B-84D9C8BBCE8F}"/>
              </a:ext>
            </a:extLst>
          </p:cNvPr>
          <p:cNvSpPr/>
          <p:nvPr/>
        </p:nvSpPr>
        <p:spPr>
          <a:xfrm>
            <a:off x="1247774" y="980858"/>
            <a:ext cx="9696450" cy="2443746"/>
          </a:xfrm>
          <a:prstGeom prst="rect">
            <a:avLst/>
          </a:prstGeom>
        </p:spPr>
        <p:txBody>
          <a:bodyPr wrap="square">
            <a:spAutoFit/>
          </a:bodyPr>
          <a:lstStyle/>
          <a:p>
            <a:pPr algn="just">
              <a:lnSpc>
                <a:spcPct val="107000"/>
              </a:lnSpc>
              <a:spcAft>
                <a:spcPts val="800"/>
              </a:spcAft>
            </a:pPr>
            <a:r>
              <a:rPr lang="en-IN" sz="2400" dirty="0">
                <a:latin typeface="Georgia" panose="02040502050405020303" pitchFamily="18" charset="0"/>
                <a:ea typeface="Calibri" panose="020F0502020204030204" pitchFamily="34" charset="0"/>
                <a:cs typeface="Times New Roman" panose="02020603050405020304" pitchFamily="18" charset="0"/>
              </a:rPr>
              <a:t>Initially, we were exploring and discussing about different options and different domains in which we can work. Then we worked for the real time detection and the aspects of cascading. After this we finalized the capturing module and stored images for training. Further, the images are stored as labelled folders such that the label should be displayed corresponding to particular process while recognizing.</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itle 5">
            <a:extLst>
              <a:ext uri="{FF2B5EF4-FFF2-40B4-BE49-F238E27FC236}">
                <a16:creationId xmlns:a16="http://schemas.microsoft.com/office/drawing/2014/main" id="{15D7BE35-06C8-4A29-82A9-93B2F288D50A}"/>
              </a:ext>
            </a:extLst>
          </p:cNvPr>
          <p:cNvSpPr txBox="1">
            <a:spLocks/>
          </p:cNvSpPr>
          <p:nvPr/>
        </p:nvSpPr>
        <p:spPr>
          <a:xfrm>
            <a:off x="3848933" y="3429000"/>
            <a:ext cx="4494133" cy="616721"/>
          </a:xfrm>
          <a:prstGeom prst="rect">
            <a:avLst/>
          </a:prstGeom>
        </p:spPr>
        <p:txBody>
          <a:bodyPr vert="horz" lIns="0" tIns="0" rIns="0" bIns="0" rtlCol="0" anchor="b">
            <a:normAutofit/>
          </a:bodyPr>
          <a:lstStyle>
            <a:lvl1pPr algn="ctr" defTabSz="914400" rtl="0" eaLnBrk="1" latinLnBrk="0" hangingPunct="1">
              <a:lnSpc>
                <a:spcPct val="90000"/>
              </a:lnSpc>
              <a:spcBef>
                <a:spcPct val="0"/>
              </a:spcBef>
              <a:buNone/>
              <a:defRPr sz="3600" b="1" kern="1200">
                <a:solidFill>
                  <a:schemeClr val="bg2"/>
                </a:solidFill>
                <a:latin typeface="+mj-lt"/>
                <a:ea typeface="+mj-ea"/>
                <a:cs typeface="+mj-cs"/>
              </a:defRPr>
            </a:lvl1pPr>
          </a:lstStyle>
          <a:p>
            <a:r>
              <a:rPr lang="en-US" sz="4000" dirty="0"/>
              <a:t>Results</a:t>
            </a:r>
          </a:p>
        </p:txBody>
      </p:sp>
      <p:sp>
        <p:nvSpPr>
          <p:cNvPr id="3" name="Rectangle 2">
            <a:extLst>
              <a:ext uri="{FF2B5EF4-FFF2-40B4-BE49-F238E27FC236}">
                <a16:creationId xmlns:a16="http://schemas.microsoft.com/office/drawing/2014/main" id="{52E6F7A7-7500-42F1-A9E4-29BE5102F3DC}"/>
              </a:ext>
            </a:extLst>
          </p:cNvPr>
          <p:cNvSpPr/>
          <p:nvPr/>
        </p:nvSpPr>
        <p:spPr>
          <a:xfrm>
            <a:off x="1247774" y="4045721"/>
            <a:ext cx="9696451" cy="2048574"/>
          </a:xfrm>
          <a:prstGeom prst="rect">
            <a:avLst/>
          </a:prstGeom>
        </p:spPr>
        <p:txBody>
          <a:bodyPr wrap="square">
            <a:spAutoFit/>
          </a:bodyPr>
          <a:lstStyle/>
          <a:p>
            <a:pPr algn="just">
              <a:lnSpc>
                <a:spcPct val="107000"/>
              </a:lnSpc>
              <a:spcAft>
                <a:spcPts val="800"/>
              </a:spcAft>
            </a:pPr>
            <a:r>
              <a:rPr lang="en-US" sz="2400" dirty="0">
                <a:latin typeface="Georgia" panose="02040502050405020303" pitchFamily="18" charset="0"/>
                <a:ea typeface="Calibri" panose="020F0502020204030204" pitchFamily="34" charset="0"/>
                <a:cs typeface="Times New Roman" panose="02020603050405020304" pitchFamily="18" charset="0"/>
              </a:rPr>
              <a:t>We have attained face detection and face recognition in this project. Our project is basically a system which provides a format for propagating operation of real time usage of computer vision. This is a Staff and Visitor Logging system that keeps a record of the entry of the particular person and stores it in the form of csv file.</a:t>
            </a:r>
            <a:endParaRPr lang="en-US" sz="105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25503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A810FC8-FCEB-45D8-8E3A-6BC7632D37EC}"/>
              </a:ext>
            </a:extLst>
          </p:cNvPr>
          <p:cNvSpPr/>
          <p:nvPr/>
        </p:nvSpPr>
        <p:spPr>
          <a:xfrm>
            <a:off x="449871" y="2112969"/>
            <a:ext cx="4812324" cy="3629263"/>
          </a:xfrm>
          <a:prstGeom prst="rect">
            <a:avLst/>
          </a:prstGeom>
        </p:spPr>
        <p:txBody>
          <a:bodyPr wrap="square">
            <a:spAutoFit/>
          </a:bodyPr>
          <a:lstStyle/>
          <a:p>
            <a:pPr algn="just">
              <a:lnSpc>
                <a:spcPct val="107000"/>
              </a:lnSpc>
              <a:spcAft>
                <a:spcPts val="800"/>
              </a:spcAft>
            </a:pPr>
            <a:r>
              <a:rPr lang="en-US" sz="2400" dirty="0">
                <a:latin typeface="Georgia" panose="02040502050405020303" pitchFamily="18" charset="0"/>
                <a:ea typeface="Calibri" panose="020F0502020204030204" pitchFamily="34" charset="0"/>
                <a:cs typeface="Times New Roman" panose="02020603050405020304" pitchFamily="18" charset="0"/>
              </a:rPr>
              <a:t>In the end we have finally achieved, real time face recognition and using the same technology marking attendance and hence creating the Log of entry. Also, the unknown or unlabeled images are stored for further processing and monitoring.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Title 5">
            <a:extLst>
              <a:ext uri="{FF2B5EF4-FFF2-40B4-BE49-F238E27FC236}">
                <a16:creationId xmlns:a16="http://schemas.microsoft.com/office/drawing/2014/main" id="{46DB6189-9002-4F17-B851-0AD71AA6B175}"/>
              </a:ext>
            </a:extLst>
          </p:cNvPr>
          <p:cNvSpPr>
            <a:spLocks noGrp="1"/>
          </p:cNvSpPr>
          <p:nvPr>
            <p:ph type="title"/>
          </p:nvPr>
        </p:nvSpPr>
        <p:spPr>
          <a:xfrm>
            <a:off x="608967" y="1046286"/>
            <a:ext cx="4494133" cy="760534"/>
          </a:xfrm>
        </p:spPr>
        <p:txBody>
          <a:bodyPr>
            <a:normAutofit/>
          </a:bodyPr>
          <a:lstStyle/>
          <a:p>
            <a:r>
              <a:rPr lang="en-US" sz="4400" dirty="0"/>
              <a:t>Conclusions</a:t>
            </a:r>
          </a:p>
        </p:txBody>
      </p:sp>
      <p:sp>
        <p:nvSpPr>
          <p:cNvPr id="16" name="Rectangle 15">
            <a:extLst>
              <a:ext uri="{FF2B5EF4-FFF2-40B4-BE49-F238E27FC236}">
                <a16:creationId xmlns:a16="http://schemas.microsoft.com/office/drawing/2014/main" id="{CDC6B435-B737-4876-A31B-05330FFE5FDE}"/>
              </a:ext>
            </a:extLst>
          </p:cNvPr>
          <p:cNvSpPr/>
          <p:nvPr/>
        </p:nvSpPr>
        <p:spPr>
          <a:xfrm>
            <a:off x="5186627" y="2112969"/>
            <a:ext cx="6096000" cy="3038396"/>
          </a:xfrm>
          <a:prstGeom prst="rect">
            <a:avLst/>
          </a:prstGeom>
        </p:spPr>
        <p:txBody>
          <a:bodyPr>
            <a:spAutoFit/>
          </a:bodyPr>
          <a:lstStyle/>
          <a:p>
            <a:pPr marL="800100" indent="-342900" algn="just">
              <a:lnSpc>
                <a:spcPct val="115000"/>
              </a:lnSpc>
              <a:spcAft>
                <a:spcPts val="0"/>
              </a:spcAft>
              <a:buFont typeface="Arial" panose="020B0604020202020204" pitchFamily="34" charset="0"/>
              <a:buChar char="•"/>
            </a:pPr>
            <a:r>
              <a:rPr lang="en-US" sz="2400" dirty="0">
                <a:latin typeface="Georgia" panose="02040502050405020303" pitchFamily="18" charset="0"/>
                <a:ea typeface="Arial" panose="020B0604020202020204" pitchFamily="34" charset="0"/>
                <a:cs typeface="Arial" panose="020B0604020202020204" pitchFamily="34" charset="0"/>
              </a:rPr>
              <a:t>In the current version of our project we have used the inbuilt </a:t>
            </a:r>
            <a:r>
              <a:rPr lang="en-US" sz="2400" dirty="0" err="1">
                <a:latin typeface="Georgia" panose="02040502050405020303" pitchFamily="18" charset="0"/>
                <a:ea typeface="Arial" panose="020B0604020202020204" pitchFamily="34" charset="0"/>
                <a:cs typeface="Arial" panose="020B0604020202020204" pitchFamily="34" charset="0"/>
              </a:rPr>
              <a:t>LBPHFaceRecognizer</a:t>
            </a:r>
            <a:r>
              <a:rPr lang="en-US" sz="2400" dirty="0">
                <a:latin typeface="Georgia" panose="02040502050405020303" pitchFamily="18" charset="0"/>
                <a:ea typeface="Arial" panose="020B0604020202020204" pitchFamily="34" charset="0"/>
                <a:cs typeface="Arial" panose="020B0604020202020204" pitchFamily="34" charset="0"/>
              </a:rPr>
              <a:t>, but we can use Deep Learning model for better accuracy and more efficiency.</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800100" indent="-342900" algn="just">
              <a:lnSpc>
                <a:spcPct val="115000"/>
              </a:lnSpc>
              <a:spcAft>
                <a:spcPts val="0"/>
              </a:spcAft>
              <a:buFont typeface="Arial" panose="020B0604020202020204" pitchFamily="34" charset="0"/>
              <a:buChar char="•"/>
            </a:pPr>
            <a:r>
              <a:rPr lang="en-US" sz="2400" dirty="0">
                <a:latin typeface="Georgia" panose="02040502050405020303" pitchFamily="18" charset="0"/>
                <a:ea typeface="Arial" panose="020B0604020202020204" pitchFamily="34" charset="0"/>
                <a:cs typeface="Arial" panose="020B0604020202020204" pitchFamily="34" charset="0"/>
              </a:rPr>
              <a:t>To avoid spoofing we can further add eye blinking detection.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Title 5">
            <a:extLst>
              <a:ext uri="{FF2B5EF4-FFF2-40B4-BE49-F238E27FC236}">
                <a16:creationId xmlns:a16="http://schemas.microsoft.com/office/drawing/2014/main" id="{6AD45944-FF98-49DD-B010-BD5BA20E873D}"/>
              </a:ext>
            </a:extLst>
          </p:cNvPr>
          <p:cNvSpPr txBox="1">
            <a:spLocks/>
          </p:cNvSpPr>
          <p:nvPr/>
        </p:nvSpPr>
        <p:spPr>
          <a:xfrm>
            <a:off x="6096000" y="1107832"/>
            <a:ext cx="5591076" cy="760534"/>
          </a:xfrm>
          <a:prstGeom prst="rect">
            <a:avLst/>
          </a:prstGeom>
        </p:spPr>
        <p:txBody>
          <a:bodyPr vert="horz" lIns="0" tIns="0" rIns="0" bIns="0" rtlCol="0" anchor="b">
            <a:normAutofit fontScale="92500" lnSpcReduction="20000"/>
          </a:bodyPr>
          <a:lstStyle>
            <a:lvl1pPr algn="ctr" defTabSz="914400" rtl="0" eaLnBrk="1" latinLnBrk="0" hangingPunct="1">
              <a:lnSpc>
                <a:spcPct val="90000"/>
              </a:lnSpc>
              <a:spcBef>
                <a:spcPct val="0"/>
              </a:spcBef>
              <a:buNone/>
              <a:defRPr sz="3600" b="1" kern="1200">
                <a:solidFill>
                  <a:schemeClr val="bg2"/>
                </a:solidFill>
                <a:latin typeface="+mj-lt"/>
                <a:ea typeface="+mj-ea"/>
                <a:cs typeface="+mj-cs"/>
              </a:defRPr>
            </a:lvl1pPr>
          </a:lstStyle>
          <a:p>
            <a:pPr lvl="0"/>
            <a:r>
              <a:rPr lang="en-US" dirty="0"/>
              <a:t>Future Improvements and Long term Goals</a:t>
            </a:r>
          </a:p>
        </p:txBody>
      </p:sp>
    </p:spTree>
    <p:extLst>
      <p:ext uri="{BB962C8B-B14F-4D97-AF65-F5344CB8AC3E}">
        <p14:creationId xmlns:p14="http://schemas.microsoft.com/office/powerpoint/2010/main" val="3200720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4400" dirty="0"/>
              <a:t>References</a:t>
            </a:r>
          </a:p>
        </p:txBody>
      </p:sp>
      <p:sp>
        <p:nvSpPr>
          <p:cNvPr id="5" name="Slide Number Placeholder 4"/>
          <p:cNvSpPr>
            <a:spLocks noGrp="1"/>
          </p:cNvSpPr>
          <p:nvPr>
            <p:ph type="sldNum" sz="quarter" idx="12"/>
          </p:nvPr>
        </p:nvSpPr>
        <p:spPr/>
        <p:txBody>
          <a:bodyPr/>
          <a:lstStyle/>
          <a:p>
            <a:fld id="{8D581BC7-E183-40DB-AC97-C19EA4EB8894}" type="slidenum">
              <a:rPr lang="en-US" smtClean="0"/>
              <a:t>12</a:t>
            </a:fld>
            <a:endParaRPr lang="en-US" dirty="0"/>
          </a:p>
        </p:txBody>
      </p:sp>
      <p:sp>
        <p:nvSpPr>
          <p:cNvPr id="3" name="Rectangle 2">
            <a:extLst>
              <a:ext uri="{FF2B5EF4-FFF2-40B4-BE49-F238E27FC236}">
                <a16:creationId xmlns:a16="http://schemas.microsoft.com/office/drawing/2014/main" id="{38A42827-68D1-445F-BDCB-CF3CB60D4835}"/>
              </a:ext>
            </a:extLst>
          </p:cNvPr>
          <p:cNvSpPr/>
          <p:nvPr/>
        </p:nvSpPr>
        <p:spPr>
          <a:xfrm>
            <a:off x="681770" y="1363934"/>
            <a:ext cx="10828460" cy="5162054"/>
          </a:xfrm>
          <a:prstGeom prst="rect">
            <a:avLst/>
          </a:prstGeom>
        </p:spPr>
        <p:txBody>
          <a:bodyPr wrap="square">
            <a:spAutoFit/>
          </a:bodyPr>
          <a:lstStyle/>
          <a:p>
            <a:pPr marL="457200" algn="just">
              <a:lnSpc>
                <a:spcPct val="115000"/>
              </a:lnSpc>
              <a:spcAft>
                <a:spcPts val="0"/>
              </a:spcAft>
            </a:pPr>
            <a:r>
              <a:rPr lang="en-US" sz="2400" dirty="0">
                <a:latin typeface="Georgia" panose="02040502050405020303" pitchFamily="18" charset="0"/>
                <a:ea typeface="Arial" panose="020B0604020202020204" pitchFamily="34" charset="0"/>
                <a:cs typeface="Arial" panose="020B0604020202020204" pitchFamily="34" charset="0"/>
              </a:rPr>
              <a:t>1.Research Papers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15000"/>
              </a:lnSpc>
              <a:spcAft>
                <a:spcPts val="0"/>
              </a:spcAft>
              <a:buFont typeface="Wingdings" panose="05000000000000000000" pitchFamily="2" charset="2"/>
              <a:buChar char=""/>
            </a:pPr>
            <a:r>
              <a:rPr lang="en-US" sz="2400" dirty="0">
                <a:latin typeface="Georgia" panose="02040502050405020303" pitchFamily="18" charset="0"/>
                <a:ea typeface="Arial" panose="020B0604020202020204" pitchFamily="34" charset="0"/>
                <a:cs typeface="Arial" panose="020B0604020202020204" pitchFamily="34" charset="0"/>
              </a:rPr>
              <a:t>Ali, </a:t>
            </a:r>
            <a:r>
              <a:rPr lang="en-US" sz="2400" dirty="0" err="1">
                <a:latin typeface="Georgia" panose="02040502050405020303" pitchFamily="18" charset="0"/>
                <a:ea typeface="Arial" panose="020B0604020202020204" pitchFamily="34" charset="0"/>
                <a:cs typeface="Arial" panose="020B0604020202020204" pitchFamily="34" charset="0"/>
              </a:rPr>
              <a:t>Ammad</a:t>
            </a:r>
            <a:r>
              <a:rPr lang="en-US" sz="2400" dirty="0">
                <a:latin typeface="Georgia" panose="02040502050405020303" pitchFamily="18" charset="0"/>
                <a:ea typeface="Arial" panose="020B0604020202020204" pitchFamily="34" charset="0"/>
                <a:cs typeface="Arial" panose="020B0604020202020204" pitchFamily="34" charset="0"/>
              </a:rPr>
              <a:t>, Shah Hussain, Farah Haroon, Sajid Hussain and Mohammad Farhan Khan. “Face Recognition with Local Binary Patterns.” (2012).</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15000"/>
              </a:lnSpc>
              <a:spcAft>
                <a:spcPts val="0"/>
              </a:spcAft>
              <a:buFont typeface="Wingdings" panose="05000000000000000000" pitchFamily="2" charset="2"/>
              <a:buChar char=""/>
            </a:pPr>
            <a:r>
              <a:rPr lang="en-US" sz="2400" dirty="0">
                <a:latin typeface="Georgia" panose="02040502050405020303" pitchFamily="18" charset="0"/>
                <a:ea typeface="Arial" panose="020B0604020202020204" pitchFamily="34" charset="0"/>
                <a:cs typeface="Arial" panose="020B0604020202020204" pitchFamily="34" charset="0"/>
              </a:rPr>
              <a:t>S. </a:t>
            </a:r>
            <a:r>
              <a:rPr lang="en-US" sz="2400" dirty="0" err="1">
                <a:latin typeface="Georgia" panose="02040502050405020303" pitchFamily="18" charset="0"/>
                <a:ea typeface="Arial" panose="020B0604020202020204" pitchFamily="34" charset="0"/>
                <a:cs typeface="Arial" panose="020B0604020202020204" pitchFamily="34" charset="0"/>
              </a:rPr>
              <a:t>Chintalapati</a:t>
            </a:r>
            <a:r>
              <a:rPr lang="en-US" sz="2400" dirty="0">
                <a:latin typeface="Georgia" panose="02040502050405020303" pitchFamily="18" charset="0"/>
                <a:ea typeface="Arial" panose="020B0604020202020204" pitchFamily="34" charset="0"/>
                <a:cs typeface="Arial" panose="020B0604020202020204" pitchFamily="34" charset="0"/>
              </a:rPr>
              <a:t> and M. V. </a:t>
            </a:r>
            <a:r>
              <a:rPr lang="en-US" sz="2400" dirty="0" err="1">
                <a:latin typeface="Georgia" panose="02040502050405020303" pitchFamily="18" charset="0"/>
                <a:ea typeface="Arial" panose="020B0604020202020204" pitchFamily="34" charset="0"/>
                <a:cs typeface="Arial" panose="020B0604020202020204" pitchFamily="34" charset="0"/>
              </a:rPr>
              <a:t>Raghunadh</a:t>
            </a:r>
            <a:r>
              <a:rPr lang="en-US" sz="2400" dirty="0">
                <a:latin typeface="Georgia" panose="02040502050405020303" pitchFamily="18" charset="0"/>
                <a:ea typeface="Arial" panose="020B0604020202020204" pitchFamily="34" charset="0"/>
                <a:cs typeface="Arial" panose="020B0604020202020204" pitchFamily="34" charset="0"/>
              </a:rPr>
              <a:t>, "Automated attendance management system based on face recognition algorithms," </a:t>
            </a:r>
            <a:r>
              <a:rPr lang="en-US" sz="2400" i="1" dirty="0">
                <a:latin typeface="Georgia" panose="02040502050405020303" pitchFamily="18" charset="0"/>
                <a:ea typeface="Arial" panose="020B0604020202020204" pitchFamily="34" charset="0"/>
                <a:cs typeface="Arial" panose="020B0604020202020204" pitchFamily="34" charset="0"/>
              </a:rPr>
              <a:t>2013 IEEE International Conference on Computational Intelligence and Computing Research</a:t>
            </a:r>
            <a:r>
              <a:rPr lang="en-US" sz="2400" dirty="0">
                <a:latin typeface="Georgia" panose="02040502050405020303" pitchFamily="18" charset="0"/>
                <a:ea typeface="Arial" panose="020B0604020202020204" pitchFamily="34" charset="0"/>
                <a:cs typeface="Arial" panose="020B0604020202020204" pitchFamily="34" charset="0"/>
              </a:rPr>
              <a:t>, </a:t>
            </a:r>
            <a:r>
              <a:rPr lang="en-US" sz="2400" dirty="0" err="1">
                <a:latin typeface="Georgia" panose="02040502050405020303" pitchFamily="18" charset="0"/>
                <a:ea typeface="Arial" panose="020B0604020202020204" pitchFamily="34" charset="0"/>
                <a:cs typeface="Arial" panose="020B0604020202020204" pitchFamily="34" charset="0"/>
              </a:rPr>
              <a:t>Enathi</a:t>
            </a:r>
            <a:r>
              <a:rPr lang="en-US" sz="2400" dirty="0">
                <a:latin typeface="Georgia" panose="02040502050405020303" pitchFamily="18" charset="0"/>
                <a:ea typeface="Arial" panose="020B0604020202020204" pitchFamily="34" charset="0"/>
                <a:cs typeface="Arial" panose="020B0604020202020204" pitchFamily="34" charset="0"/>
              </a:rPr>
              <a:t>, 2013, pp. 1-5.</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15000"/>
              </a:lnSpc>
              <a:spcAft>
                <a:spcPts val="800"/>
              </a:spcAft>
              <a:buFont typeface="Wingdings" panose="05000000000000000000" pitchFamily="2" charset="2"/>
              <a:buChar char=""/>
            </a:pPr>
            <a:r>
              <a:rPr lang="en-US" sz="2400" dirty="0">
                <a:latin typeface="Georgia" panose="02040502050405020303" pitchFamily="18" charset="0"/>
                <a:ea typeface="Arial" panose="020B0604020202020204" pitchFamily="34" charset="0"/>
                <a:cs typeface="Arial" panose="020B0604020202020204" pitchFamily="34" charset="0"/>
              </a:rPr>
              <a:t>P. Viola and M. Jones, "Rapid object detection using a boosted cascade of simple features," </a:t>
            </a:r>
            <a:r>
              <a:rPr lang="en-US" sz="2400" i="1" dirty="0">
                <a:latin typeface="Georgia" panose="02040502050405020303" pitchFamily="18" charset="0"/>
                <a:ea typeface="Arial" panose="020B0604020202020204" pitchFamily="34" charset="0"/>
                <a:cs typeface="Arial" panose="020B0604020202020204" pitchFamily="34" charset="0"/>
              </a:rPr>
              <a:t>Proceedings of the 2001 IEEE Computer Society Conference on Computer Vision and Pattern Recognition. CVPR 2001</a:t>
            </a:r>
            <a:r>
              <a:rPr lang="en-US" sz="2400" dirty="0">
                <a:latin typeface="Georgia" panose="02040502050405020303" pitchFamily="18" charset="0"/>
                <a:ea typeface="Arial" panose="020B0604020202020204" pitchFamily="34" charset="0"/>
                <a:cs typeface="Arial" panose="020B0604020202020204" pitchFamily="34" charset="0"/>
              </a:rPr>
              <a:t>, Kauai, HI, USA, 2001, pp. I-I.</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83A43D3-9F4C-447D-A94C-0456B85E20B8}"/>
              </a:ext>
            </a:extLst>
          </p:cNvPr>
          <p:cNvSpPr/>
          <p:nvPr/>
        </p:nvSpPr>
        <p:spPr>
          <a:xfrm>
            <a:off x="954697" y="1836780"/>
            <a:ext cx="10282605" cy="3887859"/>
          </a:xfrm>
          <a:prstGeom prst="rect">
            <a:avLst/>
          </a:prstGeom>
        </p:spPr>
        <p:txBody>
          <a:bodyPr wrap="square">
            <a:spAutoFit/>
          </a:bodyPr>
          <a:lstStyle/>
          <a:p>
            <a:pPr marL="457200" algn="just">
              <a:lnSpc>
                <a:spcPct val="115000"/>
              </a:lnSpc>
              <a:spcAft>
                <a:spcPts val="0"/>
              </a:spcAft>
            </a:pPr>
            <a:r>
              <a:rPr lang="en-US" sz="2400" dirty="0">
                <a:latin typeface="Georgia" panose="02040502050405020303" pitchFamily="18" charset="0"/>
                <a:ea typeface="Arial" panose="020B0604020202020204" pitchFamily="34" charset="0"/>
                <a:cs typeface="Arial" panose="020B0604020202020204" pitchFamily="34" charset="0"/>
              </a:rPr>
              <a:t>2.Websites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15000"/>
              </a:lnSpc>
              <a:buFont typeface="Wingdings" panose="05000000000000000000" pitchFamily="2" charset="2"/>
              <a:buChar char=""/>
            </a:pPr>
            <a:r>
              <a:rPr lang="en-US" sz="2400" dirty="0">
                <a:latin typeface="Georgia" panose="02040502050405020303" pitchFamily="18" charset="0"/>
                <a:ea typeface="Arial" panose="020B0604020202020204" pitchFamily="34" charset="0"/>
                <a:cs typeface="Arial" panose="020B0604020202020204" pitchFamily="34" charset="0"/>
              </a:rPr>
              <a:t>https://software.intel.com/en-us/node/754941</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15000"/>
              </a:lnSpc>
              <a:buFont typeface="Wingdings" panose="05000000000000000000" pitchFamily="2" charset="2"/>
              <a:buChar char=""/>
            </a:pPr>
            <a:r>
              <a:rPr lang="en-US" sz="2400" dirty="0">
                <a:latin typeface="Georgia" panose="02040502050405020303" pitchFamily="18" charset="0"/>
                <a:ea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https://www.superdatascience.com/blogs/opencv-face-recognition</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15000"/>
              </a:lnSpc>
              <a:buFont typeface="Wingdings" panose="05000000000000000000" pitchFamily="2" charset="2"/>
              <a:buChar char=""/>
            </a:pPr>
            <a:r>
              <a:rPr lang="en-US" sz="2400" dirty="0">
                <a:latin typeface="Georgia" panose="02040502050405020303" pitchFamily="18" charset="0"/>
                <a:ea typeface="Arial" panose="020B0604020202020204" pitchFamily="34" charset="0"/>
                <a:cs typeface="Arial" panose="020B0604020202020204" pitchFamily="34" charset="0"/>
              </a:rPr>
              <a:t>Cascade Classification — OpenCV 2.4.13.7 documentation</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15000"/>
              </a:lnSpc>
              <a:buFont typeface="Wingdings" panose="05000000000000000000" pitchFamily="2" charset="2"/>
              <a:buChar char=""/>
            </a:pPr>
            <a:r>
              <a:rPr lang="en-US" sz="2400" dirty="0">
                <a:latin typeface="Georgia" panose="02040502050405020303" pitchFamily="18" charset="0"/>
                <a:ea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https://docs.python.org/3/</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15000"/>
              </a:lnSpc>
              <a:buFont typeface="Wingdings" panose="05000000000000000000" pitchFamily="2" charset="2"/>
              <a:buChar char=""/>
            </a:pPr>
            <a:r>
              <a:rPr lang="en-US" sz="2400" dirty="0">
                <a:latin typeface="Georgia" panose="02040502050405020303" pitchFamily="18" charset="0"/>
                <a:ea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https://github.com/codingforentrepreneurs/OpenCV-Python-Series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15000"/>
              </a:lnSpc>
              <a:buFont typeface="Wingdings" panose="05000000000000000000" pitchFamily="2" charset="2"/>
              <a:buChar char=""/>
            </a:pPr>
            <a:r>
              <a:rPr lang="en-US" sz="2400" dirty="0">
                <a:latin typeface="Georgia" panose="02040502050405020303" pitchFamily="18" charset="0"/>
                <a:ea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https://github.com/informramiz/opencv-face-recognition-python</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15000"/>
              </a:lnSpc>
              <a:buFont typeface="Wingdings" panose="05000000000000000000" pitchFamily="2" charset="2"/>
              <a:buChar char=""/>
            </a:pPr>
            <a:r>
              <a:rPr lang="en-US" sz="2400" dirty="0">
                <a:latin typeface="Georgia" panose="02040502050405020303" pitchFamily="18" charset="0"/>
                <a:ea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https://stackoverflow.com/questions/22249579/opencv-detectmultiscale-minneighbors-parameter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itle 5">
            <a:extLst>
              <a:ext uri="{FF2B5EF4-FFF2-40B4-BE49-F238E27FC236}">
                <a16:creationId xmlns:a16="http://schemas.microsoft.com/office/drawing/2014/main" id="{BF961C41-A1C5-4696-9D7C-109A75D8D9D3}"/>
              </a:ext>
            </a:extLst>
          </p:cNvPr>
          <p:cNvSpPr>
            <a:spLocks noGrp="1"/>
          </p:cNvSpPr>
          <p:nvPr>
            <p:ph type="title"/>
          </p:nvPr>
        </p:nvSpPr>
        <p:spPr>
          <a:xfrm>
            <a:off x="3848932" y="571796"/>
            <a:ext cx="4494133" cy="804338"/>
          </a:xfrm>
        </p:spPr>
        <p:txBody>
          <a:bodyPr>
            <a:normAutofit/>
          </a:bodyPr>
          <a:lstStyle/>
          <a:p>
            <a:r>
              <a:rPr lang="en-US" sz="4400" dirty="0"/>
              <a:t>References</a:t>
            </a:r>
          </a:p>
        </p:txBody>
      </p:sp>
    </p:spTree>
    <p:extLst>
      <p:ext uri="{BB962C8B-B14F-4D97-AF65-F5344CB8AC3E}">
        <p14:creationId xmlns:p14="http://schemas.microsoft.com/office/powerpoint/2010/main" val="179800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THANK YOU!</a:t>
            </a:r>
            <a:endParaRPr lang="ru-RU" dirty="0"/>
          </a:p>
        </p:txBody>
      </p:sp>
      <p:pic>
        <p:nvPicPr>
          <p:cNvPr id="15" name="Picture Placeholder 14" descr="Abstract background"/>
          <p:cNvPicPr>
            <a:picLocks noGrp="1" noChangeAspect="1"/>
          </p:cNvPicPr>
          <p:nvPr>
            <p:ph type="pic" sz="quarter" idx="22"/>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IN" altLang="en-US" sz="4400">
                <a:solidFill>
                  <a:schemeClr val="bg2"/>
                </a:solidFill>
              </a:rPr>
              <a:t>        Objective</a:t>
            </a:r>
          </a:p>
        </p:txBody>
      </p:sp>
      <p:sp>
        <p:nvSpPr>
          <p:cNvPr id="20" name="Text Box 19"/>
          <p:cNvSpPr txBox="1"/>
          <p:nvPr/>
        </p:nvSpPr>
        <p:spPr>
          <a:xfrm>
            <a:off x="922972" y="1276615"/>
            <a:ext cx="10346055" cy="5170646"/>
          </a:xfrm>
          <a:prstGeom prst="rect">
            <a:avLst/>
          </a:prstGeom>
          <a:noFill/>
        </p:spPr>
        <p:txBody>
          <a:bodyPr wrap="square" rtlCol="0">
            <a:spAutoFit/>
          </a:bodyPr>
          <a:lstStyle/>
          <a:p>
            <a:pPr algn="just"/>
            <a:r>
              <a:rPr lang="en-US" sz="3000" dirty="0">
                <a:latin typeface="Georgia" panose="02040502050405020303" pitchFamily="18" charset="0"/>
              </a:rPr>
              <a:t>To demonstrate abilities to:</a:t>
            </a:r>
          </a:p>
          <a:p>
            <a:pPr marL="285750" lvl="0" indent="-285750" algn="just">
              <a:buFont typeface="Arial" panose="020B0604020202020204" pitchFamily="34" charset="0"/>
              <a:buChar char="•"/>
            </a:pPr>
            <a:r>
              <a:rPr lang="en-US" sz="3000" dirty="0">
                <a:latin typeface="Georgia" panose="02040502050405020303" pitchFamily="18" charset="0"/>
              </a:rPr>
              <a:t>Handle camera setup and calibrate video faces</a:t>
            </a:r>
          </a:p>
          <a:p>
            <a:pPr marL="285750" lvl="0" indent="-285750" algn="just">
              <a:buFont typeface="Arial" panose="020B0604020202020204" pitchFamily="34" charset="0"/>
              <a:buChar char="•"/>
            </a:pPr>
            <a:r>
              <a:rPr lang="en-US" sz="3000" dirty="0">
                <a:latin typeface="Georgia" panose="02040502050405020303" pitchFamily="18" charset="0"/>
              </a:rPr>
              <a:t>Pre-process images and extract features</a:t>
            </a:r>
          </a:p>
          <a:p>
            <a:pPr marL="285750" lvl="0" indent="-285750" algn="just">
              <a:buFont typeface="Arial" panose="020B0604020202020204" pitchFamily="34" charset="0"/>
              <a:buChar char="•"/>
            </a:pPr>
            <a:r>
              <a:rPr lang="en-US" sz="3000" dirty="0">
                <a:latin typeface="Georgia" panose="02040502050405020303" pitchFamily="18" charset="0"/>
              </a:rPr>
              <a:t>Perform face recognition</a:t>
            </a:r>
          </a:p>
          <a:p>
            <a:pPr algn="just"/>
            <a:r>
              <a:rPr lang="en-US" sz="3000" dirty="0">
                <a:latin typeface="Georgia" panose="02040502050405020303" pitchFamily="18" charset="0"/>
              </a:rPr>
              <a:t>To build a system that will provide a format for propagating operation of real time usage of computer vision. Our system can be used for verification as well as identification. If any person whose record is already present in the system then it will show the record otherwise it will capture the image of person and save it as unidentified which can be further labelled.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0167" y="177839"/>
            <a:ext cx="8951665" cy="751056"/>
          </a:xfrm>
        </p:spPr>
        <p:txBody>
          <a:bodyPr>
            <a:noAutofit/>
          </a:bodyPr>
          <a:lstStyle/>
          <a:p>
            <a:r>
              <a:rPr lang="en-US" sz="4400" dirty="0"/>
              <a:t>System Architecture Diagram</a:t>
            </a:r>
          </a:p>
        </p:txBody>
      </p:sp>
      <p:pic>
        <p:nvPicPr>
          <p:cNvPr id="17" name="Picture 16"/>
          <p:cNvPicPr>
            <a:picLocks noChangeAspect="1"/>
          </p:cNvPicPr>
          <p:nvPr/>
        </p:nvPicPr>
        <p:blipFill>
          <a:blip r:embed="rId2"/>
          <a:stretch>
            <a:fillRect/>
          </a:stretch>
        </p:blipFill>
        <p:spPr>
          <a:xfrm>
            <a:off x="1624378" y="1177100"/>
            <a:ext cx="8880231" cy="540195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1E86388-B2C0-497D-9455-AD664D1A46EB}"/>
              </a:ext>
            </a:extLst>
          </p:cNvPr>
          <p:cNvPicPr>
            <a:picLocks noChangeAspect="1"/>
          </p:cNvPicPr>
          <p:nvPr/>
        </p:nvPicPr>
        <p:blipFill>
          <a:blip r:embed="rId2"/>
          <a:stretch>
            <a:fillRect/>
          </a:stretch>
        </p:blipFill>
        <p:spPr>
          <a:xfrm>
            <a:off x="1373634" y="160216"/>
            <a:ext cx="9444731" cy="56075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Title 1">
            <a:extLst>
              <a:ext uri="{FF2B5EF4-FFF2-40B4-BE49-F238E27FC236}">
                <a16:creationId xmlns:a16="http://schemas.microsoft.com/office/drawing/2014/main" id="{BB90A733-9E2B-4342-8834-A157EC0EEF5E}"/>
              </a:ext>
            </a:extLst>
          </p:cNvPr>
          <p:cNvSpPr>
            <a:spLocks noGrp="1"/>
          </p:cNvSpPr>
          <p:nvPr>
            <p:ph type="title"/>
          </p:nvPr>
        </p:nvSpPr>
        <p:spPr>
          <a:xfrm>
            <a:off x="1620166" y="5853273"/>
            <a:ext cx="8951665" cy="751056"/>
          </a:xfrm>
        </p:spPr>
        <p:txBody>
          <a:bodyPr>
            <a:noAutofit/>
          </a:bodyPr>
          <a:lstStyle/>
          <a:p>
            <a:r>
              <a:rPr lang="en-US" sz="4400" dirty="0"/>
              <a:t>FLOW Diagram</a:t>
            </a:r>
          </a:p>
        </p:txBody>
      </p:sp>
    </p:spTree>
    <p:extLst>
      <p:ext uri="{BB962C8B-B14F-4D97-AF65-F5344CB8AC3E}">
        <p14:creationId xmlns:p14="http://schemas.microsoft.com/office/powerpoint/2010/main" val="1401669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362722" y="397344"/>
            <a:ext cx="7466555" cy="739683"/>
          </a:xfrm>
        </p:spPr>
        <p:txBody>
          <a:bodyPr>
            <a:noAutofit/>
          </a:bodyPr>
          <a:lstStyle/>
          <a:p>
            <a:r>
              <a:rPr lang="en-US" sz="4400" dirty="0"/>
              <a:t>Modules and Explanation </a:t>
            </a:r>
          </a:p>
        </p:txBody>
      </p:sp>
      <p:sp>
        <p:nvSpPr>
          <p:cNvPr id="4" name="Rectangle 3"/>
          <p:cNvSpPr/>
          <p:nvPr/>
        </p:nvSpPr>
        <p:spPr>
          <a:xfrm>
            <a:off x="636233" y="1742394"/>
            <a:ext cx="10919531" cy="460375"/>
          </a:xfrm>
          <a:prstGeom prst="rect">
            <a:avLst/>
          </a:prstGeom>
        </p:spPr>
        <p:txBody>
          <a:bodyPr wrap="square">
            <a:spAutoFit/>
          </a:bodyPr>
          <a:lstStyle/>
          <a:p>
            <a:endParaRPr lang="en-US" sz="2400" dirty="0">
              <a:solidFill>
                <a:schemeClr val="bg2"/>
              </a:solidFill>
            </a:endParaRPr>
          </a:p>
        </p:txBody>
      </p:sp>
      <p:sp>
        <p:nvSpPr>
          <p:cNvPr id="2" name="Rectangle 1">
            <a:extLst>
              <a:ext uri="{FF2B5EF4-FFF2-40B4-BE49-F238E27FC236}">
                <a16:creationId xmlns:a16="http://schemas.microsoft.com/office/drawing/2014/main" id="{B3844E42-3CF8-45B2-9753-1D762B7460CA}"/>
              </a:ext>
            </a:extLst>
          </p:cNvPr>
          <p:cNvSpPr/>
          <p:nvPr/>
        </p:nvSpPr>
        <p:spPr>
          <a:xfrm>
            <a:off x="1255833" y="1742394"/>
            <a:ext cx="9680330" cy="4383379"/>
          </a:xfrm>
          <a:prstGeom prst="rect">
            <a:avLst/>
          </a:prstGeom>
        </p:spPr>
        <p:txBody>
          <a:bodyPr wrap="square">
            <a:spAutoFit/>
          </a:bodyPr>
          <a:lstStyle/>
          <a:p>
            <a:pPr marL="342900" lvl="0" indent="-342900" algn="just">
              <a:lnSpc>
                <a:spcPct val="115000"/>
              </a:lnSpc>
              <a:spcAft>
                <a:spcPts val="0"/>
              </a:spcAft>
              <a:buSzPts val="1800"/>
              <a:buFont typeface="+mj-lt"/>
              <a:buAutoNum type="arabicPeriod"/>
            </a:pPr>
            <a:r>
              <a:rPr lang="en-US" sz="2800" b="1" dirty="0">
                <a:solidFill>
                  <a:schemeClr val="bg2"/>
                </a:solidFill>
                <a:latin typeface="Georgia" panose="02040502050405020303" pitchFamily="18" charset="0"/>
                <a:ea typeface="Arial" panose="020B0604020202020204" pitchFamily="34" charset="0"/>
                <a:cs typeface="Arial" panose="020B0604020202020204" pitchFamily="34" charset="0"/>
              </a:rPr>
              <a:t>Capturing and Storing Images:</a:t>
            </a:r>
            <a:endParaRPr lang="en-US" sz="1600" dirty="0">
              <a:solidFill>
                <a:schemeClr val="bg2"/>
              </a:solidFill>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15000"/>
              </a:lnSpc>
              <a:spcAft>
                <a:spcPts val="0"/>
              </a:spcAft>
            </a:pPr>
            <a:r>
              <a:rPr lang="en-US" sz="2400" dirty="0">
                <a:latin typeface="Georgia" panose="02040502050405020303" pitchFamily="18" charset="0"/>
                <a:ea typeface="Arial" panose="020B0604020202020204" pitchFamily="34" charset="0"/>
                <a:cs typeface="Arial" panose="020B0604020202020204" pitchFamily="34" charset="0"/>
              </a:rPr>
              <a:t>Asking the user to enter its name and then creating the folder having the entered name which will be used for labelling the Data. With the help of inbuilt Video capture method in CV2 starting the process of capturing images of an individual, prompting the user to press the shutter in order to capture a minimum of 12 images for better feature extraction. All the captured images are stored into the labeled folder with numerical name of the image(1.jpg,2.jpg,3.jpg </a:t>
            </a:r>
            <a:r>
              <a:rPr lang="en-US" sz="2400" dirty="0" err="1">
                <a:latin typeface="Georgia" panose="02040502050405020303" pitchFamily="18" charset="0"/>
                <a:ea typeface="Arial" panose="020B0604020202020204" pitchFamily="34" charset="0"/>
                <a:cs typeface="Arial" panose="020B0604020202020204" pitchFamily="34" charset="0"/>
              </a:rPr>
              <a:t>etc</a:t>
            </a:r>
            <a:r>
              <a:rPr lang="en-US" sz="2400" dirty="0">
                <a:latin typeface="Georgia" panose="02040502050405020303" pitchFamily="18" charset="0"/>
                <a:ea typeface="Arial" panose="020B0604020202020204" pitchFamily="34" charset="0"/>
                <a:cs typeface="Arial" panose="020B0604020202020204" pitchFamily="34"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15000"/>
              </a:lnSpc>
              <a:spcAft>
                <a:spcPts val="0"/>
              </a:spcAft>
            </a:pPr>
            <a:r>
              <a:rPr lang="en-US" sz="2400" dirty="0">
                <a:latin typeface="Georgia" panose="02040502050405020303" pitchFamily="18" charset="0"/>
                <a:ea typeface="Arial" panose="020B0604020202020204" pitchFamily="34" charset="0"/>
                <a:cs typeface="Arial" panose="020B0604020202020204" pitchFamily="34" charset="0"/>
              </a:rPr>
              <a:t>Hence, Creating the database for further training.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6518C9F-8E76-479F-B5E2-0E5A5648F53F}"/>
              </a:ext>
            </a:extLst>
          </p:cNvPr>
          <p:cNvSpPr/>
          <p:nvPr/>
        </p:nvSpPr>
        <p:spPr>
          <a:xfrm>
            <a:off x="998659" y="387847"/>
            <a:ext cx="10194681" cy="6082306"/>
          </a:xfrm>
          <a:prstGeom prst="rect">
            <a:avLst/>
          </a:prstGeom>
        </p:spPr>
        <p:txBody>
          <a:bodyPr wrap="square">
            <a:spAutoFit/>
          </a:bodyPr>
          <a:lstStyle/>
          <a:p>
            <a:pPr lvl="0" algn="just">
              <a:lnSpc>
                <a:spcPct val="115000"/>
              </a:lnSpc>
              <a:spcAft>
                <a:spcPts val="0"/>
              </a:spcAft>
              <a:buSzPts val="1800"/>
            </a:pPr>
            <a:r>
              <a:rPr lang="en-US" sz="2800" b="1" dirty="0">
                <a:solidFill>
                  <a:schemeClr val="bg2"/>
                </a:solidFill>
                <a:latin typeface="Georgia" panose="02040502050405020303" pitchFamily="18" charset="0"/>
                <a:ea typeface="Arial" panose="020B0604020202020204" pitchFamily="34" charset="0"/>
                <a:cs typeface="Arial" panose="020B0604020202020204" pitchFamily="34" charset="0"/>
              </a:rPr>
              <a:t>2.Training the recognizer:</a:t>
            </a:r>
            <a:endParaRPr lang="en-US" sz="1600" dirty="0">
              <a:solidFill>
                <a:schemeClr val="bg2"/>
              </a:solidFill>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15000"/>
              </a:lnSpc>
              <a:spcAft>
                <a:spcPts val="0"/>
              </a:spcAft>
            </a:pPr>
            <a:r>
              <a:rPr lang="en-US" sz="2400" dirty="0">
                <a:latin typeface="Georgia" panose="02040502050405020303" pitchFamily="18" charset="0"/>
                <a:ea typeface="Arial" panose="020B0604020202020204" pitchFamily="34" charset="0"/>
                <a:cs typeface="Arial" panose="020B0604020202020204" pitchFamily="34" charset="0"/>
              </a:rPr>
              <a:t>We are using the </a:t>
            </a:r>
            <a:r>
              <a:rPr lang="en-US" sz="2400" dirty="0" err="1">
                <a:latin typeface="Georgia" panose="02040502050405020303" pitchFamily="18" charset="0"/>
                <a:ea typeface="Arial" panose="020B0604020202020204" pitchFamily="34" charset="0"/>
                <a:cs typeface="Arial" panose="020B0604020202020204" pitchFamily="34" charset="0"/>
              </a:rPr>
              <a:t>LBPHFaceRecognizer</a:t>
            </a:r>
            <a:r>
              <a:rPr lang="en-US" sz="2400" dirty="0">
                <a:latin typeface="Georgia" panose="02040502050405020303" pitchFamily="18" charset="0"/>
                <a:ea typeface="Arial" panose="020B0604020202020204" pitchFamily="34" charset="0"/>
                <a:cs typeface="Arial" panose="020B0604020202020204" pitchFamily="34" charset="0"/>
              </a:rPr>
              <a:t> with is inbuilt in the Cv2 library, we are using this Recognizer because it is not significantly affected by light and, in real life, we can't guarantee perfect light conditions, also we are using the </a:t>
            </a:r>
            <a:r>
              <a:rPr lang="en-US" sz="2400" dirty="0" err="1">
                <a:latin typeface="Georgia" panose="02040502050405020303" pitchFamily="18" charset="0"/>
                <a:ea typeface="Arial" panose="020B0604020202020204" pitchFamily="34" charset="0"/>
                <a:cs typeface="Arial" panose="020B0604020202020204" pitchFamily="34" charset="0"/>
              </a:rPr>
              <a:t>Haar</a:t>
            </a:r>
            <a:r>
              <a:rPr lang="en-US" sz="2400" dirty="0">
                <a:latin typeface="Georgia" panose="02040502050405020303" pitchFamily="18" charset="0"/>
                <a:ea typeface="Arial" panose="020B0604020202020204" pitchFamily="34" charset="0"/>
                <a:cs typeface="Arial" panose="020B0604020202020204" pitchFamily="34" charset="0"/>
              </a:rPr>
              <a:t> cascade Classifier for detecting the Region of Interest(Face).With the help of OS library walking into the Directory of our Database and reading images label by label, by using pillow opening image in Grayscale and converting into </a:t>
            </a:r>
            <a:r>
              <a:rPr lang="en-US" sz="2400" dirty="0" err="1">
                <a:latin typeface="Georgia" panose="02040502050405020303" pitchFamily="18" charset="0"/>
                <a:ea typeface="Arial" panose="020B0604020202020204" pitchFamily="34" charset="0"/>
                <a:cs typeface="Arial" panose="020B0604020202020204" pitchFamily="34" charset="0"/>
              </a:rPr>
              <a:t>numpy</a:t>
            </a:r>
            <a:r>
              <a:rPr lang="en-US" sz="2400" dirty="0">
                <a:latin typeface="Georgia" panose="02040502050405020303" pitchFamily="18" charset="0"/>
                <a:ea typeface="Arial" panose="020B0604020202020204" pitchFamily="34" charset="0"/>
                <a:cs typeface="Arial" panose="020B0604020202020204" pitchFamily="34" charset="0"/>
              </a:rPr>
              <a:t> Array and then passing this array into our Cascade Classifier to detect the face part of the image and then creating a list of obtained Region of Interest. Using the dump method of Pickle library </a:t>
            </a:r>
            <a:r>
              <a:rPr lang="en-US" sz="2400" dirty="0" err="1">
                <a:latin typeface="Georgia" panose="02040502050405020303" pitchFamily="18" charset="0"/>
                <a:ea typeface="Arial" panose="020B0604020202020204" pitchFamily="34" charset="0"/>
                <a:cs typeface="Arial" panose="020B0604020202020204" pitchFamily="34" charset="0"/>
              </a:rPr>
              <a:t>serialzing</a:t>
            </a:r>
            <a:r>
              <a:rPr lang="en-US" sz="2400" dirty="0">
                <a:latin typeface="Georgia" panose="02040502050405020303" pitchFamily="18" charset="0"/>
                <a:ea typeface="Arial" panose="020B0604020202020204" pitchFamily="34" charset="0"/>
                <a:cs typeface="Arial" panose="020B0604020202020204" pitchFamily="34" charset="0"/>
              </a:rPr>
              <a:t> the label list object. In the end training our recognizer with the ROIs list and corresponding labels and finally saving the obtained YML file(</a:t>
            </a:r>
            <a:r>
              <a:rPr lang="en-US" sz="2400" dirty="0" err="1">
                <a:latin typeface="Georgia" panose="02040502050405020303" pitchFamily="18" charset="0"/>
                <a:ea typeface="Arial" panose="020B0604020202020204" pitchFamily="34" charset="0"/>
                <a:cs typeface="Arial" panose="020B0604020202020204" pitchFamily="34" charset="0"/>
              </a:rPr>
              <a:t>trainer.yml</a:t>
            </a:r>
            <a:r>
              <a:rPr lang="en-US" sz="2400" dirty="0">
                <a:latin typeface="Georgia" panose="02040502050405020303" pitchFamily="18" charset="0"/>
                <a:ea typeface="Arial" panose="020B0604020202020204" pitchFamily="34" charset="0"/>
                <a:cs typeface="Arial" panose="020B0604020202020204" pitchFamily="34"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84350025-7F26-44CD-A62A-2ACD3B3002C1}"/>
              </a:ext>
            </a:extLst>
          </p:cNvPr>
          <p:cNvSpPr>
            <a:spLocks noGrp="1"/>
          </p:cNvSpPr>
          <p:nvPr>
            <p:ph type="title"/>
          </p:nvPr>
        </p:nvSpPr>
        <p:spPr/>
        <p:txBody>
          <a:bodyPr/>
          <a:lstStyle/>
          <a:p>
            <a:r>
              <a:rPr lang="en-US" dirty="0"/>
              <a:t>The LBP Operation</a:t>
            </a:r>
          </a:p>
        </p:txBody>
      </p:sp>
      <p:pic>
        <p:nvPicPr>
          <p:cNvPr id="12" name="Picture 11" descr="A picture containing clock, keyboard, drawing&#10;&#10;Description automatically generated">
            <a:extLst>
              <a:ext uri="{FF2B5EF4-FFF2-40B4-BE49-F238E27FC236}">
                <a16:creationId xmlns:a16="http://schemas.microsoft.com/office/drawing/2014/main" id="{38E48122-17A9-4570-A5F9-B92982DA0680}"/>
              </a:ext>
            </a:extLst>
          </p:cNvPr>
          <p:cNvPicPr>
            <a:picLocks noChangeAspect="1"/>
          </p:cNvPicPr>
          <p:nvPr/>
        </p:nvPicPr>
        <p:blipFill>
          <a:blip r:embed="rId2"/>
          <a:stretch>
            <a:fillRect/>
          </a:stretch>
        </p:blipFill>
        <p:spPr>
          <a:xfrm>
            <a:off x="416245" y="1831951"/>
            <a:ext cx="11359509" cy="3614883"/>
          </a:xfrm>
          <a:prstGeom prst="rect">
            <a:avLst/>
          </a:prstGeom>
        </p:spPr>
      </p:pic>
    </p:spTree>
    <p:extLst>
      <p:ext uri="{BB962C8B-B14F-4D97-AF65-F5344CB8AC3E}">
        <p14:creationId xmlns:p14="http://schemas.microsoft.com/office/powerpoint/2010/main" val="2360017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887A396-9231-4D5C-AEB1-E625B80EE647}"/>
              </a:ext>
            </a:extLst>
          </p:cNvPr>
          <p:cNvPicPr>
            <a:picLocks noChangeAspect="1"/>
          </p:cNvPicPr>
          <p:nvPr/>
        </p:nvPicPr>
        <p:blipFill>
          <a:blip r:embed="rId2"/>
          <a:stretch>
            <a:fillRect/>
          </a:stretch>
        </p:blipFill>
        <p:spPr>
          <a:xfrm>
            <a:off x="493468" y="1827777"/>
            <a:ext cx="11205061" cy="3337704"/>
          </a:xfrm>
          <a:prstGeom prst="rect">
            <a:avLst/>
          </a:prstGeom>
        </p:spPr>
      </p:pic>
      <p:sp>
        <p:nvSpPr>
          <p:cNvPr id="12" name="Title 2">
            <a:extLst>
              <a:ext uri="{FF2B5EF4-FFF2-40B4-BE49-F238E27FC236}">
                <a16:creationId xmlns:a16="http://schemas.microsoft.com/office/drawing/2014/main" id="{E6F25125-82BC-4E9D-8EE2-6761535F5363}"/>
              </a:ext>
            </a:extLst>
          </p:cNvPr>
          <p:cNvSpPr>
            <a:spLocks noGrp="1"/>
          </p:cNvSpPr>
          <p:nvPr>
            <p:ph type="title"/>
          </p:nvPr>
        </p:nvSpPr>
        <p:spPr>
          <a:xfrm>
            <a:off x="2362722" y="397344"/>
            <a:ext cx="7466555" cy="739683"/>
          </a:xfrm>
        </p:spPr>
        <p:txBody>
          <a:bodyPr>
            <a:noAutofit/>
          </a:bodyPr>
          <a:lstStyle/>
          <a:p>
            <a:r>
              <a:rPr lang="en-US" sz="4400" dirty="0"/>
              <a:t>Extracting the Histograms</a:t>
            </a:r>
          </a:p>
        </p:txBody>
      </p:sp>
    </p:spTree>
    <p:extLst>
      <p:ext uri="{BB962C8B-B14F-4D97-AF65-F5344CB8AC3E}">
        <p14:creationId xmlns:p14="http://schemas.microsoft.com/office/powerpoint/2010/main" val="820171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81D8C1E-9720-4E67-BA04-61413E730987}"/>
              </a:ext>
            </a:extLst>
          </p:cNvPr>
          <p:cNvSpPr/>
          <p:nvPr/>
        </p:nvSpPr>
        <p:spPr>
          <a:xfrm>
            <a:off x="1020640" y="1024944"/>
            <a:ext cx="10150719" cy="4808111"/>
          </a:xfrm>
          <a:prstGeom prst="rect">
            <a:avLst/>
          </a:prstGeom>
        </p:spPr>
        <p:txBody>
          <a:bodyPr wrap="square">
            <a:spAutoFit/>
          </a:bodyPr>
          <a:lstStyle/>
          <a:p>
            <a:pPr lvl="0">
              <a:lnSpc>
                <a:spcPct val="115000"/>
              </a:lnSpc>
              <a:spcAft>
                <a:spcPts val="0"/>
              </a:spcAft>
              <a:buSzPts val="1800"/>
            </a:pPr>
            <a:r>
              <a:rPr lang="en-US" sz="2800" b="1" dirty="0">
                <a:solidFill>
                  <a:schemeClr val="bg2"/>
                </a:solidFill>
                <a:latin typeface="Georgia" panose="02040502050405020303" pitchFamily="18" charset="0"/>
                <a:ea typeface="Arial" panose="020B0604020202020204" pitchFamily="34" charset="0"/>
                <a:cs typeface="Arial" panose="020B0604020202020204" pitchFamily="34" charset="0"/>
              </a:rPr>
              <a:t>3.Prediction:</a:t>
            </a:r>
            <a:endParaRPr lang="en-US" sz="1600" dirty="0">
              <a:solidFill>
                <a:schemeClr val="bg2"/>
              </a:solidFill>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15000"/>
              </a:lnSpc>
              <a:spcAft>
                <a:spcPts val="0"/>
              </a:spcAft>
            </a:pPr>
            <a:r>
              <a:rPr lang="en-US" sz="2400" dirty="0">
                <a:latin typeface="Georgia" panose="02040502050405020303" pitchFamily="18" charset="0"/>
                <a:ea typeface="Arial" panose="020B0604020202020204" pitchFamily="34" charset="0"/>
                <a:cs typeface="Arial" panose="020B0604020202020204" pitchFamily="34" charset="0"/>
              </a:rPr>
              <a:t>This is where we get to see if our algorithm is recognizing our individual faces or not. We are implementing real time face detection and Recognition, using the same cascade classifier and the same recognizer that we used in our Training module. First loading the dumped object using pickle and de-serializing the list object for use in our script. Detecting the face(Region of Interest) of the image frame obtained from the device camera and passing this ROI as a parameter in our recognizers predict function, here we are using a confidence value that shows the lower bound of match percentage. Printing the ID corresponding to the given face.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Custom 12">
      <a:dk1>
        <a:srgbClr val="00BBBB"/>
      </a:dk1>
      <a:lt1>
        <a:srgbClr val="000000"/>
      </a:lt1>
      <a:dk2>
        <a:srgbClr val="999999"/>
      </a:dk2>
      <a:lt2>
        <a:srgbClr val="FFFFFF"/>
      </a:lt2>
      <a:accent1>
        <a:srgbClr val="004448"/>
      </a:accent1>
      <a:accent2>
        <a:srgbClr val="482845"/>
      </a:accent2>
      <a:accent3>
        <a:srgbClr val="7A0000"/>
      </a:accent3>
      <a:accent4>
        <a:srgbClr val="969959"/>
      </a:accent4>
      <a:accent5>
        <a:srgbClr val="225B5F"/>
      </a:accent5>
      <a:accent6>
        <a:srgbClr val="3D8C41"/>
      </a:accent6>
      <a:hlink>
        <a:srgbClr val="7F7F7F"/>
      </a:hlink>
      <a:folHlink>
        <a:srgbClr val="7F7F7F"/>
      </a:folHlink>
    </a:clrScheme>
    <a:fontScheme name="Custom 13">
      <a:majorFont>
        <a:latin typeface="Gill Sans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2"/>
          </a:solidFill>
        </a:ln>
      </a:spPr>
      <a:bodyPr rot="0" spcFirstLastPara="0" vertOverflow="overflow" horzOverflow="overflow" vert="horz" wrap="square" lIns="91440" tIns="45720" rIns="91440" bIns="45720" numCol="1" spcCol="0" rtlCol="0" fromWordArt="0" anchor="ctr" anchorCtr="0" forceAA="0" compatLnSpc="1">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937</Words>
  <Application>Microsoft Office PowerPoint</Application>
  <PresentationFormat>Widescreen</PresentationFormat>
  <Paragraphs>52</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Courier New</vt:lpstr>
      <vt:lpstr>Georgia</vt:lpstr>
      <vt:lpstr>Gill Sans MT</vt:lpstr>
      <vt:lpstr>Segoe UI Light</vt:lpstr>
      <vt:lpstr>Wingdings</vt:lpstr>
      <vt:lpstr>Office Theme</vt:lpstr>
      <vt:lpstr>Staff and Visitor Logging &amp; Management System</vt:lpstr>
      <vt:lpstr>        Objective</vt:lpstr>
      <vt:lpstr>System Architecture Diagram</vt:lpstr>
      <vt:lpstr>FLOW Diagram</vt:lpstr>
      <vt:lpstr>Modules and Explanation </vt:lpstr>
      <vt:lpstr>PowerPoint Presentation</vt:lpstr>
      <vt:lpstr>The LBP Operation</vt:lpstr>
      <vt:lpstr>Extracting the Histograms</vt:lpstr>
      <vt:lpstr>PowerPoint Presentation</vt:lpstr>
      <vt:lpstr>Discussions</vt:lpstr>
      <vt:lpstr>Conclusions</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 TI</dc:title>
  <dc:creator/>
  <cp:lastModifiedBy/>
  <cp:revision>774</cp:revision>
  <dcterms:created xsi:type="dcterms:W3CDTF">2019-04-05T08:47:00Z</dcterms:created>
  <dcterms:modified xsi:type="dcterms:W3CDTF">2019-11-01T16:32:00Z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KSOProductBuildVer">
    <vt:lpwstr>1033-11.2.0.8970</vt:lpwstr>
  </property>
</Properties>
</file>