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9" r:id="rId7"/>
    <p:sldId id="258" r:id="rId8"/>
    <p:sldId id="261" r:id="rId9"/>
    <p:sldId id="260" r:id="rId10"/>
    <p:sldId id="263" r:id="rId11"/>
    <p:sldId id="262" r:id="rId12"/>
    <p:sldId id="284" r:id="rId13"/>
    <p:sldId id="285" r:id="rId14"/>
    <p:sldId id="286" r:id="rId15"/>
    <p:sldId id="288" r:id="rId16"/>
    <p:sldId id="278" r:id="rId17"/>
    <p:sldId id="277"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9B2F2-8965-4A32-B06B-605D38A76FD7}" v="2" dt="2019-08-31T20:19:21.615"/>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65" autoAdjust="0"/>
    <p:restoredTop sz="94660"/>
  </p:normalViewPr>
  <p:slideViewPr>
    <p:cSldViewPr snapToGrid="0" showGuides="1">
      <p:cViewPr>
        <p:scale>
          <a:sx n="58" d="100"/>
          <a:sy n="58" d="100"/>
        </p:scale>
        <p:origin x="288" y="36"/>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05/8/colors/accent0_1" csCatId="mainScheme" phldr="1"/>
      <dgm:spPr/>
      <dgm:t>
        <a:bodyPr/>
        <a:lstStyle/>
        <a:p>
          <a:endParaRPr lang="en-US"/>
        </a:p>
      </dgm:t>
    </dgm:pt>
    <dgm:pt modelId="{9DCEA5FC-4640-45AF-B712-7A4FD94AEF0D}">
      <dgm:prSet phldrT="[Text]" custT="1"/>
      <dgm:spPr/>
      <dgm:t>
        <a:bodyPr/>
        <a:lstStyle/>
        <a:p>
          <a:r>
            <a:rPr lang="en-US" sz="1100" dirty="0">
              <a:latin typeface="Rockwell"/>
            </a:rPr>
            <a:t>09-08-2019</a:t>
          </a:r>
          <a:br>
            <a:rPr lang="en-US" sz="1100" dirty="0"/>
          </a:br>
          <a:endParaRPr lang="en-US" sz="1100" b="0" i="0" u="none" strike="noStrike" cap="none" baseline="0" noProof="0" dirty="0">
            <a:latin typeface="Rockwell"/>
          </a:endParaRPr>
        </a:p>
      </dgm:t>
    </dgm:pt>
    <dgm:pt modelId="{929A5FD9-0612-4B79-9B59-C3C36D34A069}" type="parTrans" cxnId="{DBD99269-D7F7-4B47-B17B-A5AE402751D9}">
      <dgm:prSet/>
      <dgm:spPr/>
      <dgm:t>
        <a:bodyPr/>
        <a:lstStyle/>
        <a:p>
          <a:endParaRPr lang="en-US"/>
        </a:p>
      </dgm:t>
    </dgm:pt>
    <dgm:pt modelId="{0A99745B-BB5C-49B3-A782-8DB57641F6C9}" type="sibTrans" cxnId="{DBD99269-D7F7-4B47-B17B-A5AE402751D9}">
      <dgm:prSet/>
      <dgm:spPr/>
      <dgm:t>
        <a:bodyPr/>
        <a:lstStyle/>
        <a:p>
          <a:endParaRPr lang="en-US"/>
        </a:p>
      </dgm:t>
    </dgm:pt>
    <dgm:pt modelId="{831701CF-77C7-46C0-A913-8CC39517BAB8}">
      <dgm:prSet phldrT="[Text]" custT="1"/>
      <dgm:spPr/>
      <dgm:t>
        <a:bodyPr/>
        <a:lstStyle/>
        <a:p>
          <a:pPr rtl="0">
            <a:buFont typeface="Arial" panose="020B0604020202020204" pitchFamily="34" charset="0"/>
            <a:buNone/>
          </a:pPr>
          <a:r>
            <a:rPr lang="en-US" sz="1200" dirty="0">
              <a:latin typeface="Rockwell"/>
            </a:rPr>
            <a:t>First Project Discussion</a:t>
          </a:r>
          <a:endParaRPr lang="en-US" sz="1200" dirty="0"/>
        </a:p>
      </dgm:t>
    </dgm:pt>
    <dgm:pt modelId="{13FBC60D-3EA6-4496-BA97-C1AE8C7F8961}" type="parTrans" cxnId="{39A11E5C-7A57-4117-A6DF-36000C29509C}">
      <dgm:prSet/>
      <dgm:spPr/>
      <dgm:t>
        <a:bodyPr/>
        <a:lstStyle/>
        <a:p>
          <a:endParaRPr lang="en-US"/>
        </a:p>
      </dgm:t>
    </dgm:pt>
    <dgm:pt modelId="{75156CDF-E17B-4DAD-AE37-EA44D7F37090}" type="sibTrans" cxnId="{39A11E5C-7A57-4117-A6DF-36000C29509C}">
      <dgm:prSet/>
      <dgm:spPr/>
      <dgm:t>
        <a:bodyPr/>
        <a:lstStyle/>
        <a:p>
          <a:endParaRPr lang="en-US"/>
        </a:p>
      </dgm:t>
    </dgm:pt>
    <dgm:pt modelId="{CA6B1BA0-B2FC-48AD-8EDA-F4AAA4AF2782}">
      <dgm:prSet phldr="0" custT="1"/>
      <dgm:spPr/>
      <dgm:t>
        <a:bodyPr/>
        <a:lstStyle/>
        <a:p>
          <a:r>
            <a:rPr lang="en-US" sz="1100" b="1" dirty="0">
              <a:latin typeface="Rockwell"/>
            </a:rPr>
            <a:t>29-08-2019</a:t>
          </a:r>
          <a:endParaRPr lang="en-US" sz="1100" b="1" dirty="0"/>
        </a:p>
      </dgm:t>
    </dgm:pt>
    <dgm:pt modelId="{D7D3AA07-BCB9-4212-A556-E90870FB1413}" type="parTrans" cxnId="{CD6B6EE8-3813-4EF1-BFEC-C005A3326D63}">
      <dgm:prSet/>
      <dgm:spPr/>
      <dgm:t>
        <a:bodyPr/>
        <a:lstStyle/>
        <a:p>
          <a:endParaRPr lang="en-US"/>
        </a:p>
      </dgm:t>
    </dgm:pt>
    <dgm:pt modelId="{39FB540D-D808-4040-9A37-0AC474C0212F}" type="sibTrans" cxnId="{CD6B6EE8-3813-4EF1-BFEC-C005A3326D63}">
      <dgm:prSet/>
      <dgm:spPr/>
      <dgm:t>
        <a:bodyPr/>
        <a:lstStyle/>
        <a:p>
          <a:endParaRPr lang="en-US"/>
        </a:p>
      </dgm:t>
    </dgm:pt>
    <dgm:pt modelId="{92921081-529B-4D1C-83A4-C416BB4C5224}">
      <dgm:prSet phldr="0" custT="1"/>
      <dgm:spPr/>
      <dgm:t>
        <a:bodyPr/>
        <a:lstStyle/>
        <a:p>
          <a:pPr rtl="0">
            <a:buFont typeface="Arial" panose="020B0604020202020204" pitchFamily="34" charset="0"/>
            <a:buNone/>
          </a:pPr>
          <a:r>
            <a:rPr lang="en-US" sz="1200" dirty="0">
              <a:latin typeface="Rockwell"/>
            </a:rPr>
            <a:t>1.Project Finalised</a:t>
          </a:r>
          <a:endParaRPr lang="en-US" sz="1200" dirty="0"/>
        </a:p>
      </dgm:t>
    </dgm:pt>
    <dgm:pt modelId="{5AD2C2F8-A1D7-469B-93D8-B578BEFE51F8}" type="parTrans" cxnId="{B05C4C7C-FEB8-4825-98A0-C38D3021918A}">
      <dgm:prSet/>
      <dgm:spPr/>
      <dgm:t>
        <a:bodyPr/>
        <a:lstStyle/>
        <a:p>
          <a:endParaRPr lang="en-US"/>
        </a:p>
      </dgm:t>
    </dgm:pt>
    <dgm:pt modelId="{ECC13403-1F53-4ED4-AE4F-334EEC7C8710}" type="sibTrans" cxnId="{B05C4C7C-FEB8-4825-98A0-C38D3021918A}">
      <dgm:prSet/>
      <dgm:spPr/>
      <dgm:t>
        <a:bodyPr/>
        <a:lstStyle/>
        <a:p>
          <a:endParaRPr lang="en-US"/>
        </a:p>
      </dgm:t>
    </dgm:pt>
    <dgm:pt modelId="{3CB04A44-4013-4CA7-90FD-29AFC3C15E37}">
      <dgm:prSet phldr="0" custT="1"/>
      <dgm:spPr/>
      <dgm:t>
        <a:bodyPr/>
        <a:lstStyle/>
        <a:p>
          <a:pPr rtl="0"/>
          <a:r>
            <a:rPr lang="en-US" sz="1200" dirty="0">
              <a:latin typeface="Rockwell"/>
            </a:rPr>
            <a:t>Face Detection in Real time is achieved </a:t>
          </a:r>
          <a:endParaRPr lang="en-US" sz="1200" dirty="0"/>
        </a:p>
      </dgm:t>
    </dgm:pt>
    <dgm:pt modelId="{ECEE936A-E3CC-4209-BECC-1CD0C85A2B72}" type="parTrans" cxnId="{24A8F052-3377-4BA4-8C62-CCF5039C85D7}">
      <dgm:prSet/>
      <dgm:spPr/>
      <dgm:t>
        <a:bodyPr/>
        <a:lstStyle/>
        <a:p>
          <a:endParaRPr lang="en-US"/>
        </a:p>
      </dgm:t>
    </dgm:pt>
    <dgm:pt modelId="{D7A8F7A0-47A3-4464-B3B7-E0806DF46627}" type="sibTrans" cxnId="{24A8F052-3377-4BA4-8C62-CCF5039C85D7}">
      <dgm:prSet/>
      <dgm:spPr/>
      <dgm:t>
        <a:bodyPr/>
        <a:lstStyle/>
        <a:p>
          <a:endParaRPr lang="en-US"/>
        </a:p>
      </dgm:t>
    </dgm:pt>
    <dgm:pt modelId="{212ADAAB-D5CB-4BBC-8DAF-7340FD334994}">
      <dgm:prSet phldr="0" custT="1"/>
      <dgm:spPr/>
      <dgm:t>
        <a:bodyPr/>
        <a:lstStyle/>
        <a:p>
          <a:pPr rtl="0"/>
          <a:r>
            <a:rPr lang="en-US" sz="1100" b="1" dirty="0">
              <a:latin typeface="Rockwell"/>
            </a:rPr>
            <a:t>10-09-2018</a:t>
          </a:r>
          <a:endParaRPr lang="en-US" sz="1100" b="1" dirty="0"/>
        </a:p>
      </dgm:t>
    </dgm:pt>
    <dgm:pt modelId="{45F6D312-A686-491E-95E3-EFB9640CC472}" type="parTrans" cxnId="{C8C7266C-2A0C-476A-85B3-F12BE2521F4C}">
      <dgm:prSet/>
      <dgm:spPr/>
      <dgm:t>
        <a:bodyPr/>
        <a:lstStyle/>
        <a:p>
          <a:endParaRPr lang="en-US"/>
        </a:p>
      </dgm:t>
    </dgm:pt>
    <dgm:pt modelId="{AB2787E4-2A8B-428D-A4AE-2B14DCFFC4E7}" type="sibTrans" cxnId="{C8C7266C-2A0C-476A-85B3-F12BE2521F4C}">
      <dgm:prSet/>
      <dgm:spPr/>
      <dgm:t>
        <a:bodyPr/>
        <a:lstStyle/>
        <a:p>
          <a:endParaRPr lang="en-US"/>
        </a:p>
      </dgm:t>
    </dgm:pt>
    <dgm:pt modelId="{2AEE5C11-34AE-4EB7-8907-9BED418EA471}">
      <dgm:prSet phldr="0" custT="1"/>
      <dgm:spPr/>
      <dgm:t>
        <a:bodyPr/>
        <a:lstStyle/>
        <a:p>
          <a:pPr rtl="0"/>
          <a:r>
            <a:rPr lang="en-US" sz="1200" dirty="0">
              <a:latin typeface="Rockwell"/>
            </a:rPr>
            <a:t>Data Gathering</a:t>
          </a:r>
          <a:endParaRPr lang="en-US" sz="1200" dirty="0"/>
        </a:p>
      </dgm:t>
    </dgm:pt>
    <dgm:pt modelId="{2E14AD1F-C7EA-45AE-ADC0-0EE92A6516CB}" type="parTrans" cxnId="{DD687B5C-28C8-4088-99B8-D375C5FDAE4A}">
      <dgm:prSet/>
      <dgm:spPr/>
      <dgm:t>
        <a:bodyPr/>
        <a:lstStyle/>
        <a:p>
          <a:endParaRPr lang="en-US"/>
        </a:p>
      </dgm:t>
    </dgm:pt>
    <dgm:pt modelId="{F36FDDA0-6B91-47CB-8114-B6F076E55FC8}" type="sibTrans" cxnId="{DD687B5C-28C8-4088-99B8-D375C5FDAE4A}">
      <dgm:prSet/>
      <dgm:spPr/>
      <dgm:t>
        <a:bodyPr/>
        <a:lstStyle/>
        <a:p>
          <a:endParaRPr lang="en-US"/>
        </a:p>
      </dgm:t>
    </dgm:pt>
    <dgm:pt modelId="{A33B9507-6BB0-449F-BD80-7B352C52D7F4}">
      <dgm:prSet phldr="0"/>
      <dgm:spPr/>
      <dgm:t>
        <a:bodyPr/>
        <a:lstStyle/>
        <a:p>
          <a:pPr rtl="0"/>
          <a:r>
            <a:rPr lang="en-US" b="1" dirty="0">
              <a:latin typeface="Rockwell"/>
            </a:rPr>
            <a:t>16-08-2019</a:t>
          </a:r>
        </a:p>
      </dgm:t>
    </dgm:pt>
    <dgm:pt modelId="{D8B95888-5F5A-4AFD-8B64-D200FD5C5881}" type="parTrans" cxnId="{67A7B074-D651-4676-BF7F-EB2038BA60BA}">
      <dgm:prSet/>
      <dgm:spPr/>
      <dgm:t>
        <a:bodyPr/>
        <a:lstStyle/>
        <a:p>
          <a:endParaRPr lang="en-IN"/>
        </a:p>
      </dgm:t>
    </dgm:pt>
    <dgm:pt modelId="{8B81A17C-AA82-4D13-957F-0F6273DA4220}" type="sibTrans" cxnId="{67A7B074-D651-4676-BF7F-EB2038BA60BA}">
      <dgm:prSet/>
      <dgm:spPr/>
      <dgm:t>
        <a:bodyPr/>
        <a:lstStyle/>
        <a:p>
          <a:endParaRPr lang="en-IN"/>
        </a:p>
      </dgm:t>
    </dgm:pt>
    <dgm:pt modelId="{05E10966-5E4D-4D07-9637-771DAE6173E7}">
      <dgm:prSet phldr="0" custT="1"/>
      <dgm:spPr/>
      <dgm:t>
        <a:bodyPr/>
        <a:lstStyle/>
        <a:p>
          <a:pPr rtl="0"/>
          <a:r>
            <a:rPr lang="en-US" sz="1200" dirty="0">
              <a:latin typeface="Rockwell"/>
            </a:rPr>
            <a:t>2.Started working with Open CV Library</a:t>
          </a:r>
        </a:p>
      </dgm:t>
    </dgm:pt>
    <dgm:pt modelId="{1A1D2BD7-1992-47CB-9C33-6CE25F489F24}" type="parTrans" cxnId="{503012BE-16C2-42BC-8C6C-DA525F0BEAD2}">
      <dgm:prSet/>
      <dgm:spPr/>
      <dgm:t>
        <a:bodyPr/>
        <a:lstStyle/>
        <a:p>
          <a:endParaRPr lang="en-IN"/>
        </a:p>
      </dgm:t>
    </dgm:pt>
    <dgm:pt modelId="{B97F2B3C-2F69-4C1B-B1A0-8FF2B1173487}" type="sibTrans" cxnId="{503012BE-16C2-42BC-8C6C-DA525F0BEAD2}">
      <dgm:prSet/>
      <dgm:spPr/>
      <dgm:t>
        <a:bodyPr/>
        <a:lstStyle/>
        <a:p>
          <a:endParaRPr lang="en-IN"/>
        </a:p>
      </dgm:t>
    </dgm:pt>
    <dgm:pt modelId="{1B93D51D-47C1-4F5C-96D5-E6C41891DE2B}">
      <dgm:prSet phldr="0"/>
      <dgm:spPr/>
      <dgm:t>
        <a:bodyPr/>
        <a:lstStyle/>
        <a:p>
          <a:pPr rtl="0"/>
          <a:r>
            <a:rPr lang="en-US" i="1" dirty="0">
              <a:latin typeface="Rockwell"/>
              <a:cs typeface="Calibri"/>
            </a:rPr>
            <a:t>23-08-2018</a:t>
          </a:r>
          <a:r>
            <a:rPr lang="en-US" b="0" i="1" dirty="0">
              <a:latin typeface="Rockwell"/>
              <a:cs typeface="Calibri"/>
            </a:rPr>
            <a:t>  </a:t>
          </a:r>
        </a:p>
      </dgm:t>
    </dgm:pt>
    <dgm:pt modelId="{299AFDAB-B8DF-4504-9D6D-11EDE2585533}" type="parTrans" cxnId="{1715DFB6-939F-4117-94BC-553EFA176A33}">
      <dgm:prSet/>
      <dgm:spPr/>
      <dgm:t>
        <a:bodyPr/>
        <a:lstStyle/>
        <a:p>
          <a:endParaRPr lang="en-IN"/>
        </a:p>
      </dgm:t>
    </dgm:pt>
    <dgm:pt modelId="{759F402B-7755-48F0-AA57-98C1B8079B17}" type="sibTrans" cxnId="{1715DFB6-939F-4117-94BC-553EFA176A33}">
      <dgm:prSet/>
      <dgm:spPr/>
      <dgm:t>
        <a:bodyPr/>
        <a:lstStyle/>
        <a:p>
          <a:endParaRPr lang="en-IN"/>
        </a:p>
      </dgm:t>
    </dgm:pt>
    <dgm:pt modelId="{6927F5CD-698D-4A91-98E5-BC23FBA5E1AE}">
      <dgm:prSet phldr="0"/>
      <dgm:spPr/>
      <dgm:t>
        <a:bodyPr/>
        <a:lstStyle/>
        <a:p>
          <a:r>
            <a:rPr lang="en-US" i="0" dirty="0">
              <a:latin typeface="Rockwell"/>
            </a:rPr>
            <a:t>26-09-2019</a:t>
          </a:r>
        </a:p>
      </dgm:t>
    </dgm:pt>
    <dgm:pt modelId="{6C98A5E9-8CB8-4B02-ADAE-3D07FFD22451}" type="parTrans" cxnId="{08918B83-D224-49F5-89EA-1BA84448B6B4}">
      <dgm:prSet/>
      <dgm:spPr/>
      <dgm:t>
        <a:bodyPr/>
        <a:lstStyle/>
        <a:p>
          <a:endParaRPr lang="en-IN"/>
        </a:p>
      </dgm:t>
    </dgm:pt>
    <dgm:pt modelId="{274AFF57-4A6B-4A3B-A9B8-62BA0FC368D7}" type="sibTrans" cxnId="{08918B83-D224-49F5-89EA-1BA84448B6B4}">
      <dgm:prSet/>
      <dgm:spPr/>
      <dgm:t>
        <a:bodyPr/>
        <a:lstStyle/>
        <a:p>
          <a:endParaRPr lang="en-IN"/>
        </a:p>
      </dgm:t>
    </dgm:pt>
    <dgm:pt modelId="{FFB54035-B2D1-4D03-BAFC-4C8B8D9924B7}">
      <dgm:prSet phldr="0"/>
      <dgm:spPr/>
      <dgm:t>
        <a:bodyPr/>
        <a:lstStyle/>
        <a:p>
          <a:pPr rtl="0"/>
          <a:r>
            <a:rPr lang="en-US" i="1" dirty="0">
              <a:latin typeface="Rockwell"/>
            </a:rPr>
            <a:t>12-10-2019</a:t>
          </a:r>
        </a:p>
      </dgm:t>
    </dgm:pt>
    <dgm:pt modelId="{CD3E9A1C-1021-4D71-B735-7EA571AFE0D0}" type="parTrans" cxnId="{184DDCEF-D84E-4502-83FE-25D4CC5807D5}">
      <dgm:prSet/>
      <dgm:spPr/>
      <dgm:t>
        <a:bodyPr/>
        <a:lstStyle/>
        <a:p>
          <a:endParaRPr lang="en-IN"/>
        </a:p>
      </dgm:t>
    </dgm:pt>
    <dgm:pt modelId="{102352C9-C2B8-4174-A026-B78EE6B63DBA}" type="sibTrans" cxnId="{184DDCEF-D84E-4502-83FE-25D4CC5807D5}">
      <dgm:prSet/>
      <dgm:spPr/>
      <dgm:t>
        <a:bodyPr/>
        <a:lstStyle/>
        <a:p>
          <a:endParaRPr lang="en-IN"/>
        </a:p>
      </dgm:t>
    </dgm:pt>
    <dgm:pt modelId="{ED397E96-4EBE-4AAB-B4D9-F9420B9067C4}">
      <dgm:prSet phldr="0"/>
      <dgm:spPr/>
      <dgm:t>
        <a:bodyPr/>
        <a:lstStyle/>
        <a:p>
          <a:pPr rtl="0"/>
          <a:r>
            <a:rPr lang="en-US" i="1" dirty="0">
              <a:latin typeface="Rockwell"/>
            </a:rPr>
            <a:t>20-10-2019  </a:t>
          </a:r>
          <a:endParaRPr lang="en-US" i="0" dirty="0">
            <a:latin typeface="Rockwell"/>
          </a:endParaRPr>
        </a:p>
      </dgm:t>
    </dgm:pt>
    <dgm:pt modelId="{FE6D385D-D07D-49F2-9818-FB96E12DCF59}" type="parTrans" cxnId="{483EFC40-AF60-4AF5-9C10-9419B0B6A673}">
      <dgm:prSet/>
      <dgm:spPr/>
      <dgm:t>
        <a:bodyPr/>
        <a:lstStyle/>
        <a:p>
          <a:endParaRPr lang="en-IN"/>
        </a:p>
      </dgm:t>
    </dgm:pt>
    <dgm:pt modelId="{81B3E3DB-34DC-41D3-B264-99B828FD64B4}" type="sibTrans" cxnId="{483EFC40-AF60-4AF5-9C10-9419B0B6A673}">
      <dgm:prSet/>
      <dgm:spPr/>
      <dgm:t>
        <a:bodyPr/>
        <a:lstStyle/>
        <a:p>
          <a:endParaRPr lang="en-IN"/>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8" custScaleX="97271" custScaleY="97271"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8">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8"/>
      <dgm:spPr>
        <a:noFill/>
        <a:ln w="12700" cap="flat" cmpd="sng" algn="ctr">
          <a:solidFill>
            <a:schemeClr val="dk1">
              <a:hueOff val="0"/>
              <a:satOff val="0"/>
              <a:lumOff val="0"/>
              <a:alphaOff val="0"/>
            </a:schemeClr>
          </a:solidFill>
          <a:prstDash val="dash"/>
          <a:miter lim="800000"/>
        </a:ln>
        <a:effectLst/>
      </dgm:spPr>
    </dgm:pt>
    <dgm:pt modelId="{8EB8A2AD-C798-4FAE-A825-A5BF2B46E920}" type="pres">
      <dgm:prSet presAssocID="{9DCEA5FC-4640-45AF-B712-7A4FD94AEF0D}" presName="ConnectLineEnd" presStyleLbl="node1" presStyleIdx="0" presStyleCnt="8"/>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7"/>
      <dgm:spPr/>
    </dgm:pt>
    <dgm:pt modelId="{BDB20B2D-E09A-4257-B9B8-C2F9A02D1CC5}" type="pres">
      <dgm:prSet presAssocID="{A33B9507-6BB0-449F-BD80-7B352C52D7F4}" presName="composite" presStyleCnt="0"/>
      <dgm:spPr/>
    </dgm:pt>
    <dgm:pt modelId="{359629CB-98C8-42F2-B343-4CCD87E37AB0}" type="pres">
      <dgm:prSet presAssocID="{A33B9507-6BB0-449F-BD80-7B352C52D7F4}" presName="Parent1" presStyleLbl="alignNode1" presStyleIdx="1" presStyleCnt="8">
        <dgm:presLayoutVars>
          <dgm:chMax val="1"/>
          <dgm:chPref val="1"/>
          <dgm:bulletEnabled val="1"/>
        </dgm:presLayoutVars>
      </dgm:prSet>
      <dgm:spPr/>
    </dgm:pt>
    <dgm:pt modelId="{9DA1E487-2E28-45A2-8312-26FA087B6EF0}" type="pres">
      <dgm:prSet presAssocID="{A33B9507-6BB0-449F-BD80-7B352C52D7F4}" presName="Childtext1" presStyleLbl="revTx" presStyleIdx="1" presStyleCnt="8">
        <dgm:presLayoutVars>
          <dgm:chMax val="0"/>
          <dgm:chPref val="0"/>
          <dgm:bulletEnabled/>
        </dgm:presLayoutVars>
      </dgm:prSet>
      <dgm:spPr/>
    </dgm:pt>
    <dgm:pt modelId="{81A20BEB-5F5E-40BA-B940-AA9C59EA7386}" type="pres">
      <dgm:prSet presAssocID="{A33B9507-6BB0-449F-BD80-7B352C52D7F4}" presName="ConnectLine" presStyleLbl="sibTrans1D1" presStyleIdx="1" presStyleCnt="8"/>
      <dgm:spPr>
        <a:noFill/>
        <a:ln w="12700" cap="flat" cmpd="sng" algn="ctr">
          <a:solidFill>
            <a:schemeClr val="dk1">
              <a:hueOff val="0"/>
              <a:satOff val="0"/>
              <a:lumOff val="0"/>
              <a:alphaOff val="0"/>
            </a:schemeClr>
          </a:solidFill>
          <a:prstDash val="dash"/>
          <a:miter lim="800000"/>
        </a:ln>
        <a:effectLst/>
      </dgm:spPr>
    </dgm:pt>
    <dgm:pt modelId="{F071654E-CD75-4D1A-9234-145641833237}" type="pres">
      <dgm:prSet presAssocID="{A33B9507-6BB0-449F-BD80-7B352C52D7F4}" presName="ConnectLineEnd" presStyleLbl="node1" presStyleIdx="1" presStyleCnt="8"/>
      <dgm:spPr/>
    </dgm:pt>
    <dgm:pt modelId="{F64CDF20-0354-47B0-B36F-0C9B2FFDEA63}" type="pres">
      <dgm:prSet presAssocID="{A33B9507-6BB0-449F-BD80-7B352C52D7F4}" presName="EmptyPane" presStyleCnt="0"/>
      <dgm:spPr/>
    </dgm:pt>
    <dgm:pt modelId="{7875A1C9-9385-46E3-AF98-646E0657A105}" type="pres">
      <dgm:prSet presAssocID="{8B81A17C-AA82-4D13-957F-0F6273DA4220}" presName="spaceBetweenRectangles" presStyleLbl="fgAcc1" presStyleIdx="1" presStyleCnt="7"/>
      <dgm:spPr/>
    </dgm:pt>
    <dgm:pt modelId="{2D3C4BF8-3E35-4E06-A97B-CDF1EF2AFD45}" type="pres">
      <dgm:prSet presAssocID="{1B93D51D-47C1-4F5C-96D5-E6C41891DE2B}" presName="composite" presStyleCnt="0"/>
      <dgm:spPr/>
    </dgm:pt>
    <dgm:pt modelId="{364D6C13-1ACE-4B07-B20A-550C46C921B2}" type="pres">
      <dgm:prSet presAssocID="{1B93D51D-47C1-4F5C-96D5-E6C41891DE2B}" presName="Parent1" presStyleLbl="alignNode1" presStyleIdx="2" presStyleCnt="8">
        <dgm:presLayoutVars>
          <dgm:chMax val="1"/>
          <dgm:chPref val="1"/>
          <dgm:bulletEnabled val="1"/>
        </dgm:presLayoutVars>
      </dgm:prSet>
      <dgm:spPr/>
    </dgm:pt>
    <dgm:pt modelId="{13B17FB9-97DE-48E7-8F15-2C84F5308807}" type="pres">
      <dgm:prSet presAssocID="{1B93D51D-47C1-4F5C-96D5-E6C41891DE2B}" presName="Childtext1" presStyleLbl="revTx" presStyleIdx="2" presStyleCnt="8">
        <dgm:presLayoutVars>
          <dgm:chMax val="0"/>
          <dgm:chPref val="0"/>
          <dgm:bulletEnabled/>
        </dgm:presLayoutVars>
      </dgm:prSet>
      <dgm:spPr/>
    </dgm:pt>
    <dgm:pt modelId="{D746A6F0-21E5-40FD-8732-7299EDEA84E2}" type="pres">
      <dgm:prSet presAssocID="{1B93D51D-47C1-4F5C-96D5-E6C41891DE2B}" presName="ConnectLine" presStyleLbl="sibTrans1D1" presStyleIdx="2" presStyleCnt="8"/>
      <dgm:spPr>
        <a:noFill/>
        <a:ln w="12700" cap="flat" cmpd="sng" algn="ctr">
          <a:solidFill>
            <a:schemeClr val="dk1">
              <a:hueOff val="0"/>
              <a:satOff val="0"/>
              <a:lumOff val="0"/>
              <a:alphaOff val="0"/>
            </a:schemeClr>
          </a:solidFill>
          <a:prstDash val="dash"/>
          <a:miter lim="800000"/>
        </a:ln>
        <a:effectLst/>
      </dgm:spPr>
    </dgm:pt>
    <dgm:pt modelId="{2E7FCDD2-48DA-4FBE-9016-7CAD5AC2F320}" type="pres">
      <dgm:prSet presAssocID="{1B93D51D-47C1-4F5C-96D5-E6C41891DE2B}" presName="ConnectLineEnd" presStyleLbl="node1" presStyleIdx="2" presStyleCnt="8"/>
      <dgm:spPr/>
    </dgm:pt>
    <dgm:pt modelId="{D0EF01E0-6755-41CD-B4AE-10A9C8D9BED4}" type="pres">
      <dgm:prSet presAssocID="{1B93D51D-47C1-4F5C-96D5-E6C41891DE2B}" presName="EmptyPane" presStyleCnt="0"/>
      <dgm:spPr/>
    </dgm:pt>
    <dgm:pt modelId="{8ADE6EB7-47CC-4F61-AB0D-6D8F4771F274}" type="pres">
      <dgm:prSet presAssocID="{759F402B-7755-48F0-AA57-98C1B8079B17}" presName="spaceBetweenRectangles" presStyleLbl="fgAcc1" presStyleIdx="2" presStyleCnt="7"/>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3" presStyleCnt="8">
        <dgm:presLayoutVars>
          <dgm:chMax val="1"/>
          <dgm:chPref val="1"/>
          <dgm:bulletEnabled val="1"/>
        </dgm:presLayoutVars>
      </dgm:prSet>
      <dgm:spPr/>
    </dgm:pt>
    <dgm:pt modelId="{DF1E9D22-47D4-4C5C-A257-E840FAA8C83A}" type="pres">
      <dgm:prSet presAssocID="{CA6B1BA0-B2FC-48AD-8EDA-F4AAA4AF2782}" presName="Childtext1" presStyleLbl="revTx" presStyleIdx="3" presStyleCnt="8">
        <dgm:presLayoutVars>
          <dgm:chMax val="0"/>
          <dgm:chPref val="0"/>
          <dgm:bulletEnabled/>
        </dgm:presLayoutVars>
      </dgm:prSet>
      <dgm:spPr/>
    </dgm:pt>
    <dgm:pt modelId="{92880EB9-9372-4E08-BB3E-D5E2CB324333}" type="pres">
      <dgm:prSet presAssocID="{CA6B1BA0-B2FC-48AD-8EDA-F4AAA4AF2782}" presName="ConnectLine" presStyleLbl="sibTrans1D1" presStyleIdx="3" presStyleCnt="8"/>
      <dgm:spPr>
        <a:noFill/>
        <a:ln w="12700" cap="flat" cmpd="sng" algn="ctr">
          <a:solidFill>
            <a:schemeClr val="dk1">
              <a:hueOff val="0"/>
              <a:satOff val="0"/>
              <a:lumOff val="0"/>
              <a:alphaOff val="0"/>
            </a:schemeClr>
          </a:solidFill>
          <a:prstDash val="dash"/>
          <a:miter lim="800000"/>
        </a:ln>
        <a:effectLst/>
      </dgm:spPr>
    </dgm:pt>
    <dgm:pt modelId="{D7FE156B-76E4-4ED6-9666-E3256FB28C4F}" type="pres">
      <dgm:prSet presAssocID="{CA6B1BA0-B2FC-48AD-8EDA-F4AAA4AF2782}" presName="ConnectLineEnd" presStyleLbl="node1" presStyleIdx="3" presStyleCnt="8"/>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3" presStyleCnt="7"/>
      <dgm:spPr/>
    </dgm:pt>
    <dgm:pt modelId="{7E52F4CE-F4E0-4771-BB16-4DEE741514C7}" type="pres">
      <dgm:prSet presAssocID="{212ADAAB-D5CB-4BBC-8DAF-7340FD334994}" presName="composite" presStyleCnt="0"/>
      <dgm:spPr/>
    </dgm:pt>
    <dgm:pt modelId="{8DBE84BD-A0B9-479B-AE95-04F7EA15E9E9}" type="pres">
      <dgm:prSet presAssocID="{212ADAAB-D5CB-4BBC-8DAF-7340FD334994}" presName="Parent1" presStyleLbl="alignNode1" presStyleIdx="4" presStyleCnt="8">
        <dgm:presLayoutVars>
          <dgm:chMax val="1"/>
          <dgm:chPref val="1"/>
          <dgm:bulletEnabled val="1"/>
        </dgm:presLayoutVars>
      </dgm:prSet>
      <dgm:spPr/>
    </dgm:pt>
    <dgm:pt modelId="{0E2E4126-B6A8-45C5-B2C7-2C06AD6E18E7}" type="pres">
      <dgm:prSet presAssocID="{212ADAAB-D5CB-4BBC-8DAF-7340FD334994}" presName="Childtext1" presStyleLbl="revTx" presStyleIdx="4" presStyleCnt="8">
        <dgm:presLayoutVars>
          <dgm:chMax val="0"/>
          <dgm:chPref val="0"/>
          <dgm:bulletEnabled/>
        </dgm:presLayoutVars>
      </dgm:prSet>
      <dgm:spPr/>
    </dgm:pt>
    <dgm:pt modelId="{B02DD85E-7A61-4DD2-A857-0D2584C55ACD}" type="pres">
      <dgm:prSet presAssocID="{212ADAAB-D5CB-4BBC-8DAF-7340FD334994}" presName="ConnectLine" presStyleLbl="sibTrans1D1" presStyleIdx="4" presStyleCnt="8"/>
      <dgm:spPr>
        <a:noFill/>
        <a:ln w="12700" cap="flat" cmpd="sng" algn="ctr">
          <a:solidFill>
            <a:schemeClr val="dk1">
              <a:hueOff val="0"/>
              <a:satOff val="0"/>
              <a:lumOff val="0"/>
              <a:alphaOff val="0"/>
            </a:schemeClr>
          </a:solidFill>
          <a:prstDash val="dash"/>
          <a:miter lim="800000"/>
        </a:ln>
        <a:effectLst/>
      </dgm:spPr>
    </dgm:pt>
    <dgm:pt modelId="{757D6E7A-7B8C-43BB-9A7E-6BCB0BB03C8B}" type="pres">
      <dgm:prSet presAssocID="{212ADAAB-D5CB-4BBC-8DAF-7340FD334994}" presName="ConnectLineEnd" presStyleLbl="node1" presStyleIdx="4" presStyleCnt="8"/>
      <dgm:spPr>
        <a:prstGeom prst="diamond">
          <a:avLst/>
        </a:prstGeom>
      </dgm:spPr>
    </dgm:pt>
    <dgm:pt modelId="{F4EF4540-492F-432D-AEDA-0F6BBA74C599}" type="pres">
      <dgm:prSet presAssocID="{212ADAAB-D5CB-4BBC-8DAF-7340FD334994}" presName="EmptyPane" presStyleCnt="0"/>
      <dgm:spPr/>
    </dgm:pt>
    <dgm:pt modelId="{E8FAA12A-C65C-451D-BD6B-ABC73E37970A}" type="pres">
      <dgm:prSet presAssocID="{AB2787E4-2A8B-428D-A4AE-2B14DCFFC4E7}" presName="spaceBetweenRectangles" presStyleLbl="fgAcc1" presStyleIdx="4" presStyleCnt="7"/>
      <dgm:spPr/>
    </dgm:pt>
    <dgm:pt modelId="{0542003F-8FF3-49EE-8433-6D3A80841EDD}" type="pres">
      <dgm:prSet presAssocID="{6927F5CD-698D-4A91-98E5-BC23FBA5E1AE}" presName="composite" presStyleCnt="0"/>
      <dgm:spPr/>
    </dgm:pt>
    <dgm:pt modelId="{FF59A12C-FF0E-441F-A561-0087A9DC3A8A}" type="pres">
      <dgm:prSet presAssocID="{6927F5CD-698D-4A91-98E5-BC23FBA5E1AE}" presName="Parent1" presStyleLbl="alignNode1" presStyleIdx="5" presStyleCnt="8" custScaleY="100554">
        <dgm:presLayoutVars>
          <dgm:chMax val="1"/>
          <dgm:chPref val="1"/>
          <dgm:bulletEnabled val="1"/>
        </dgm:presLayoutVars>
      </dgm:prSet>
      <dgm:spPr/>
    </dgm:pt>
    <dgm:pt modelId="{6C710467-0B15-43DB-B3D6-49274982A6F1}" type="pres">
      <dgm:prSet presAssocID="{6927F5CD-698D-4A91-98E5-BC23FBA5E1AE}" presName="Childtext1" presStyleLbl="revTx" presStyleIdx="5" presStyleCnt="8">
        <dgm:presLayoutVars>
          <dgm:chMax val="0"/>
          <dgm:chPref val="0"/>
          <dgm:bulletEnabled/>
        </dgm:presLayoutVars>
      </dgm:prSet>
      <dgm:spPr/>
    </dgm:pt>
    <dgm:pt modelId="{5AA09D84-2351-498C-A9D5-CA058732BE78}" type="pres">
      <dgm:prSet presAssocID="{6927F5CD-698D-4A91-98E5-BC23FBA5E1AE}" presName="ConnectLine" presStyleLbl="sibTrans1D1" presStyleIdx="5" presStyleCnt="8"/>
      <dgm:spPr>
        <a:noFill/>
        <a:ln w="12700" cap="flat" cmpd="sng" algn="ctr">
          <a:solidFill>
            <a:schemeClr val="dk1">
              <a:hueOff val="0"/>
              <a:satOff val="0"/>
              <a:lumOff val="0"/>
              <a:alphaOff val="0"/>
            </a:schemeClr>
          </a:solidFill>
          <a:prstDash val="dash"/>
          <a:miter lim="800000"/>
        </a:ln>
        <a:effectLst/>
      </dgm:spPr>
    </dgm:pt>
    <dgm:pt modelId="{00D6CDA3-9324-4B01-8A95-6378B3135D05}" type="pres">
      <dgm:prSet presAssocID="{6927F5CD-698D-4A91-98E5-BC23FBA5E1AE}" presName="ConnectLineEnd" presStyleLbl="node1" presStyleIdx="5" presStyleCnt="8"/>
      <dgm:spPr/>
    </dgm:pt>
    <dgm:pt modelId="{B645A6BA-ACFE-4D9D-AA2D-0F54C2B79551}" type="pres">
      <dgm:prSet presAssocID="{6927F5CD-698D-4A91-98E5-BC23FBA5E1AE}" presName="EmptyPane" presStyleCnt="0"/>
      <dgm:spPr/>
    </dgm:pt>
    <dgm:pt modelId="{291F6994-7FF3-4BE4-B783-08966A38F18D}" type="pres">
      <dgm:prSet presAssocID="{274AFF57-4A6B-4A3B-A9B8-62BA0FC368D7}" presName="spaceBetweenRectangles" presStyleLbl="fgAcc1" presStyleIdx="5" presStyleCnt="7"/>
      <dgm:spPr/>
    </dgm:pt>
    <dgm:pt modelId="{BE81DE1F-6FD0-4A0C-B684-3EFFEF9246B6}" type="pres">
      <dgm:prSet presAssocID="{FFB54035-B2D1-4D03-BAFC-4C8B8D9924B7}" presName="composite" presStyleCnt="0"/>
      <dgm:spPr/>
    </dgm:pt>
    <dgm:pt modelId="{965D01EA-4530-41D5-A5C6-12B0D9EDF6DF}" type="pres">
      <dgm:prSet presAssocID="{FFB54035-B2D1-4D03-BAFC-4C8B8D9924B7}" presName="Parent1" presStyleLbl="alignNode1" presStyleIdx="6" presStyleCnt="8">
        <dgm:presLayoutVars>
          <dgm:chMax val="1"/>
          <dgm:chPref val="1"/>
          <dgm:bulletEnabled val="1"/>
        </dgm:presLayoutVars>
      </dgm:prSet>
      <dgm:spPr/>
    </dgm:pt>
    <dgm:pt modelId="{5C3AB23B-3A27-4B8D-BE12-6C0691E60320}" type="pres">
      <dgm:prSet presAssocID="{FFB54035-B2D1-4D03-BAFC-4C8B8D9924B7}" presName="Childtext1" presStyleLbl="revTx" presStyleIdx="6" presStyleCnt="8">
        <dgm:presLayoutVars>
          <dgm:chMax val="0"/>
          <dgm:chPref val="0"/>
          <dgm:bulletEnabled/>
        </dgm:presLayoutVars>
      </dgm:prSet>
      <dgm:spPr/>
    </dgm:pt>
    <dgm:pt modelId="{BEFD2D8C-9B28-49C7-B72D-17D52F83214D}" type="pres">
      <dgm:prSet presAssocID="{FFB54035-B2D1-4D03-BAFC-4C8B8D9924B7}" presName="ConnectLine" presStyleLbl="sibTrans1D1" presStyleIdx="6" presStyleCnt="8"/>
      <dgm:spPr>
        <a:noFill/>
        <a:ln w="12700" cap="flat" cmpd="sng" algn="ctr">
          <a:solidFill>
            <a:schemeClr val="dk1">
              <a:hueOff val="0"/>
              <a:satOff val="0"/>
              <a:lumOff val="0"/>
              <a:alphaOff val="0"/>
            </a:schemeClr>
          </a:solidFill>
          <a:prstDash val="dash"/>
          <a:miter lim="800000"/>
        </a:ln>
        <a:effectLst/>
      </dgm:spPr>
    </dgm:pt>
    <dgm:pt modelId="{45F6E7A5-3D53-4F43-BF6E-5E059D0C805B}" type="pres">
      <dgm:prSet presAssocID="{FFB54035-B2D1-4D03-BAFC-4C8B8D9924B7}" presName="ConnectLineEnd" presStyleLbl="node1" presStyleIdx="6" presStyleCnt="8"/>
      <dgm:spPr/>
    </dgm:pt>
    <dgm:pt modelId="{435637E7-743F-4BC2-8DB8-8AB1B3D7F7C2}" type="pres">
      <dgm:prSet presAssocID="{FFB54035-B2D1-4D03-BAFC-4C8B8D9924B7}" presName="EmptyPane" presStyleCnt="0"/>
      <dgm:spPr/>
    </dgm:pt>
    <dgm:pt modelId="{B17730B1-884E-4156-A4FB-A2004EE44B3F}" type="pres">
      <dgm:prSet presAssocID="{102352C9-C2B8-4174-A026-B78EE6B63DBA}" presName="spaceBetweenRectangles" presStyleLbl="fgAcc1" presStyleIdx="6" presStyleCnt="7"/>
      <dgm:spPr/>
    </dgm:pt>
    <dgm:pt modelId="{538E7D7D-4E8A-44E1-9220-CCBBEA404B05}" type="pres">
      <dgm:prSet presAssocID="{ED397E96-4EBE-4AAB-B4D9-F9420B9067C4}" presName="composite" presStyleCnt="0"/>
      <dgm:spPr/>
    </dgm:pt>
    <dgm:pt modelId="{05B3FFF4-EF6F-4DE3-BC8A-E479F8444BD0}" type="pres">
      <dgm:prSet presAssocID="{ED397E96-4EBE-4AAB-B4D9-F9420B9067C4}" presName="Parent1" presStyleLbl="alignNode1" presStyleIdx="7" presStyleCnt="8">
        <dgm:presLayoutVars>
          <dgm:chMax val="1"/>
          <dgm:chPref val="1"/>
          <dgm:bulletEnabled val="1"/>
        </dgm:presLayoutVars>
      </dgm:prSet>
      <dgm:spPr/>
    </dgm:pt>
    <dgm:pt modelId="{21BA4DC9-9490-494C-9625-84FB16D910B1}" type="pres">
      <dgm:prSet presAssocID="{ED397E96-4EBE-4AAB-B4D9-F9420B9067C4}" presName="Childtext1" presStyleLbl="revTx" presStyleIdx="7" presStyleCnt="8">
        <dgm:presLayoutVars>
          <dgm:chMax val="0"/>
          <dgm:chPref val="0"/>
          <dgm:bulletEnabled/>
        </dgm:presLayoutVars>
      </dgm:prSet>
      <dgm:spPr/>
    </dgm:pt>
    <dgm:pt modelId="{0755ED0C-7217-48C4-9E16-6CDECD7F14D7}" type="pres">
      <dgm:prSet presAssocID="{ED397E96-4EBE-4AAB-B4D9-F9420B9067C4}" presName="ConnectLine" presStyleLbl="sibTrans1D1" presStyleIdx="7" presStyleCnt="8"/>
      <dgm:spPr>
        <a:noFill/>
        <a:ln w="12700" cap="flat" cmpd="sng" algn="ctr">
          <a:solidFill>
            <a:schemeClr val="dk1">
              <a:hueOff val="0"/>
              <a:satOff val="0"/>
              <a:lumOff val="0"/>
              <a:alphaOff val="0"/>
            </a:schemeClr>
          </a:solidFill>
          <a:prstDash val="dash"/>
          <a:miter lim="800000"/>
        </a:ln>
        <a:effectLst/>
      </dgm:spPr>
    </dgm:pt>
    <dgm:pt modelId="{2B24317F-C5AE-4430-AE8C-B66D4242E3DA}" type="pres">
      <dgm:prSet presAssocID="{ED397E96-4EBE-4AAB-B4D9-F9420B9067C4}" presName="ConnectLineEnd" presStyleLbl="node1" presStyleIdx="7" presStyleCnt="8"/>
      <dgm:spPr/>
    </dgm:pt>
    <dgm:pt modelId="{829B0826-CD9C-4422-8BE0-226DD53EA716}" type="pres">
      <dgm:prSet presAssocID="{ED397E96-4EBE-4AAB-B4D9-F9420B9067C4}" presName="EmptyPane" presStyleCnt="0"/>
      <dgm:spPr/>
    </dgm:pt>
  </dgm:ptLst>
  <dgm:cxnLst>
    <dgm:cxn modelId="{CB0C4004-395B-4A72-A124-9ABFEAF45606}" type="presOf" srcId="{05E10966-5E4D-4D07-9637-771DAE6173E7}" destId="{9DA1E487-2E28-45A2-8312-26FA087B6EF0}" srcOrd="0" destOrd="1" presId="urn:microsoft.com/office/officeart/2016/7/layout/HexagonTimeline"/>
    <dgm:cxn modelId="{5A8C4535-5B4C-430D-A214-FC9F8C4C14BA}" type="presOf" srcId="{A33B9507-6BB0-449F-BD80-7B352C52D7F4}" destId="{359629CB-98C8-42F2-B343-4CCD87E37AB0}" srcOrd="0" destOrd="0" presId="urn:microsoft.com/office/officeart/2016/7/layout/HexagonTimeline"/>
    <dgm:cxn modelId="{63BBAA39-990C-4055-8BBF-C200FE69C681}" type="presOf" srcId="{2AEE5C11-34AE-4EB7-8907-9BED418EA471}" destId="{0E2E4126-B6A8-45C5-B2C7-2C06AD6E18E7}" srcOrd="0" destOrd="0" presId="urn:microsoft.com/office/officeart/2016/7/layout/HexagonTimeline"/>
    <dgm:cxn modelId="{483EFC40-AF60-4AF5-9C10-9419B0B6A673}" srcId="{63085546-7C7C-4B3E-ABEB-2669F1A65FB2}" destId="{ED397E96-4EBE-4AAB-B4D9-F9420B9067C4}" srcOrd="7" destOrd="0" parTransId="{FE6D385D-D07D-49F2-9818-FB96E12DCF59}" sibTransId="{81B3E3DB-34DC-41D3-B264-99B828FD64B4}"/>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4A8F052-3377-4BA4-8C62-CCF5039C85D7}" srcId="{CA6B1BA0-B2FC-48AD-8EDA-F4AAA4AF2782}" destId="{3CB04A44-4013-4CA7-90FD-29AFC3C15E37}" srcOrd="0" destOrd="0" parTransId="{ECEE936A-E3CC-4209-BECC-1CD0C85A2B72}" sibTransId="{D7A8F7A0-47A3-4464-B3B7-E0806DF46627}"/>
    <dgm:cxn modelId="{6BAC2254-309B-4590-8C9C-DF0D2884BC3A}" type="presOf" srcId="{3CB04A44-4013-4CA7-90FD-29AFC3C15E37}" destId="{DF1E9D22-47D4-4C5C-A257-E840FAA8C83A}" srcOrd="0" destOrd="0" presId="urn:microsoft.com/office/officeart/2016/7/layout/HexagonTimeline"/>
    <dgm:cxn modelId="{67A7B074-D651-4676-BF7F-EB2038BA60BA}" srcId="{63085546-7C7C-4B3E-ABEB-2669F1A65FB2}" destId="{A33B9507-6BB0-449F-BD80-7B352C52D7F4}" srcOrd="1" destOrd="0" parTransId="{D8B95888-5F5A-4AFD-8B64-D200FD5C5881}" sibTransId="{8B81A17C-AA82-4D13-957F-0F6273DA4220}"/>
    <dgm:cxn modelId="{12DBD674-AAC6-48A3-8589-98D306596F5D}" type="presOf" srcId="{212ADAAB-D5CB-4BBC-8DAF-7340FD334994}" destId="{8DBE84BD-A0B9-479B-AE95-04F7EA15E9E9}" srcOrd="0" destOrd="0" presId="urn:microsoft.com/office/officeart/2016/7/layout/HexagonTimeline"/>
    <dgm:cxn modelId="{68F00C59-02BE-4BA1-864F-53A0B30CACC4}" type="presOf" srcId="{1B93D51D-47C1-4F5C-96D5-E6C41891DE2B}" destId="{364D6C13-1ACE-4B07-B20A-550C46C921B2}" srcOrd="0" destOrd="0" presId="urn:microsoft.com/office/officeart/2016/7/layout/HexagonTimeline"/>
    <dgm:cxn modelId="{B05C4C7C-FEB8-4825-98A0-C38D3021918A}" srcId="{A33B9507-6BB0-449F-BD80-7B352C52D7F4}" destId="{92921081-529B-4D1C-83A4-C416BB4C5224}" srcOrd="0" destOrd="0" parTransId="{5AD2C2F8-A1D7-469B-93D8-B578BEFE51F8}" sibTransId="{ECC13403-1F53-4ED4-AE4F-334EEC7C8710}"/>
    <dgm:cxn modelId="{E05F4F81-1968-49DA-85E9-932E59A1EE51}" type="presOf" srcId="{6927F5CD-698D-4A91-98E5-BC23FBA5E1AE}" destId="{FF59A12C-FF0E-441F-A561-0087A9DC3A8A}" srcOrd="0" destOrd="0" presId="urn:microsoft.com/office/officeart/2016/7/layout/HexagonTimeline"/>
    <dgm:cxn modelId="{08918B83-D224-49F5-89EA-1BA84448B6B4}" srcId="{63085546-7C7C-4B3E-ABEB-2669F1A65FB2}" destId="{6927F5CD-698D-4A91-98E5-BC23FBA5E1AE}" srcOrd="5" destOrd="0" parTransId="{6C98A5E9-8CB8-4B02-ADAE-3D07FFD22451}" sibTransId="{274AFF57-4A6B-4A3B-A9B8-62BA0FC368D7}"/>
    <dgm:cxn modelId="{58D80D85-A956-4AFF-A38B-51316BDF43C1}" type="presOf" srcId="{ED397E96-4EBE-4AAB-B4D9-F9420B9067C4}" destId="{05B3FFF4-EF6F-4DE3-BC8A-E479F8444BD0}" srcOrd="0" destOrd="0" presId="urn:microsoft.com/office/officeart/2016/7/layout/HexagonTimeline"/>
    <dgm:cxn modelId="{1BA1CF8E-2516-4B35-9335-26BF7FF66B56}" type="presOf" srcId="{CA6B1BA0-B2FC-48AD-8EDA-F4AAA4AF2782}" destId="{80232FD9-5E8C-4C69-B2DA-83D44EDF19CF}" srcOrd="0" destOrd="0" presId="urn:microsoft.com/office/officeart/2016/7/layout/HexagonTimeline"/>
    <dgm:cxn modelId="{438BCA8F-D061-4946-865E-0892F82B77DC}" type="presOf" srcId="{92921081-529B-4D1C-83A4-C416BB4C5224}" destId="{9DA1E487-2E28-45A2-8312-26FA087B6EF0}" srcOrd="0" destOrd="0" presId="urn:microsoft.com/office/officeart/2016/7/layout/HexagonTimeline"/>
    <dgm:cxn modelId="{7C019CA9-E785-4FD0-B6E6-6DE82D1BCD48}" type="presOf" srcId="{63085546-7C7C-4B3E-ABEB-2669F1A65FB2}" destId="{5F921152-9384-47DF-B8E9-E72D0C53A843}" srcOrd="0" destOrd="0" presId="urn:microsoft.com/office/officeart/2016/7/layout/HexagonTimeline"/>
    <dgm:cxn modelId="{64352EB4-9211-4E96-803A-C6729B38374F}" type="presOf" srcId="{FFB54035-B2D1-4D03-BAFC-4C8B8D9924B7}" destId="{965D01EA-4530-41D5-A5C6-12B0D9EDF6DF}" srcOrd="0" destOrd="0" presId="urn:microsoft.com/office/officeart/2016/7/layout/HexagonTimeline"/>
    <dgm:cxn modelId="{1715DFB6-939F-4117-94BC-553EFA176A33}" srcId="{63085546-7C7C-4B3E-ABEB-2669F1A65FB2}" destId="{1B93D51D-47C1-4F5C-96D5-E6C41891DE2B}" srcOrd="2" destOrd="0" parTransId="{299AFDAB-B8DF-4504-9D6D-11EDE2585533}" sibTransId="{759F402B-7755-48F0-AA57-98C1B8079B17}"/>
    <dgm:cxn modelId="{394F1EB9-54EC-4BCB-A6A7-A3EA640A4257}" type="presOf" srcId="{9DCEA5FC-4640-45AF-B712-7A4FD94AEF0D}" destId="{D8FDC703-BDCB-4076-9523-E30657D3FBEC}" srcOrd="0" destOrd="0" presId="urn:microsoft.com/office/officeart/2016/7/layout/HexagonTimeline"/>
    <dgm:cxn modelId="{503012BE-16C2-42BC-8C6C-DA525F0BEAD2}" srcId="{A33B9507-6BB0-449F-BD80-7B352C52D7F4}" destId="{05E10966-5E4D-4D07-9637-771DAE6173E7}" srcOrd="1" destOrd="0" parTransId="{1A1D2BD7-1992-47CB-9C33-6CE25F489F24}" sibTransId="{B97F2B3C-2F69-4C1B-B1A0-8FF2B1173487}"/>
    <dgm:cxn modelId="{D70522E6-0473-42A7-AA56-495E30431EFE}" type="presOf" srcId="{831701CF-77C7-46C0-A913-8CC39517BAB8}" destId="{E20F6FBA-79EE-464D-B80B-A2452E8154E8}" srcOrd="0" destOrd="0" presId="urn:microsoft.com/office/officeart/2016/7/layout/HexagonTimeline"/>
    <dgm:cxn modelId="{CD6B6EE8-3813-4EF1-BFEC-C005A3326D63}" srcId="{63085546-7C7C-4B3E-ABEB-2669F1A65FB2}" destId="{CA6B1BA0-B2FC-48AD-8EDA-F4AAA4AF2782}" srcOrd="3" destOrd="0" parTransId="{D7D3AA07-BCB9-4212-A556-E90870FB1413}" sibTransId="{39FB540D-D808-4040-9A37-0AC474C0212F}"/>
    <dgm:cxn modelId="{184DDCEF-D84E-4502-83FE-25D4CC5807D5}" srcId="{63085546-7C7C-4B3E-ABEB-2669F1A65FB2}" destId="{FFB54035-B2D1-4D03-BAFC-4C8B8D9924B7}" srcOrd="6" destOrd="0" parTransId="{CD3E9A1C-1021-4D71-B735-7EA571AFE0D0}" sibTransId="{102352C9-C2B8-4174-A026-B78EE6B63DBA}"/>
    <dgm:cxn modelId="{D3689C37-6451-4414-A35F-3E7702718FD8}" type="presParOf" srcId="{5F921152-9384-47DF-B8E9-E72D0C53A843}" destId="{F8B36E6C-C1EF-4E5A-A571-AE18D31F25A7}" srcOrd="0" destOrd="0" presId="urn:microsoft.com/office/officeart/2016/7/layout/HexagonTimeline"/>
    <dgm:cxn modelId="{22DCAECF-9969-442C-B4E8-59235232D3D5}" type="presParOf" srcId="{F8B36E6C-C1EF-4E5A-A571-AE18D31F25A7}" destId="{D8FDC703-BDCB-4076-9523-E30657D3FBEC}" srcOrd="0" destOrd="0" presId="urn:microsoft.com/office/officeart/2016/7/layout/HexagonTimeline"/>
    <dgm:cxn modelId="{4F057E4B-3BE7-4DA1-95F5-9380604D8823}" type="presParOf" srcId="{F8B36E6C-C1EF-4E5A-A571-AE18D31F25A7}" destId="{E20F6FBA-79EE-464D-B80B-A2452E8154E8}" srcOrd="1" destOrd="0" presId="urn:microsoft.com/office/officeart/2016/7/layout/HexagonTimeline"/>
    <dgm:cxn modelId="{DE15BD4A-B994-4CB1-A4E2-D564308E7E9C}" type="presParOf" srcId="{F8B36E6C-C1EF-4E5A-A571-AE18D31F25A7}" destId="{1E94F6A7-8DDE-4C87-A134-3E5F2C1ABE68}" srcOrd="2" destOrd="0" presId="urn:microsoft.com/office/officeart/2016/7/layout/HexagonTimeline"/>
    <dgm:cxn modelId="{86D85F7B-D55B-4463-9726-D7372E80386A}" type="presParOf" srcId="{F8B36E6C-C1EF-4E5A-A571-AE18D31F25A7}" destId="{8EB8A2AD-C798-4FAE-A825-A5BF2B46E920}" srcOrd="3" destOrd="0" presId="urn:microsoft.com/office/officeart/2016/7/layout/HexagonTimeline"/>
    <dgm:cxn modelId="{83C8FFD4-15DE-41EB-8E32-17DEE9FAA0E4}" type="presParOf" srcId="{F8B36E6C-C1EF-4E5A-A571-AE18D31F25A7}" destId="{A10B4A03-964D-4886-85C4-71A6954ABDCA}" srcOrd="4" destOrd="0" presId="urn:microsoft.com/office/officeart/2016/7/layout/HexagonTimeline"/>
    <dgm:cxn modelId="{EF17BE59-4B1A-43DD-9900-46AEBABBE2E6}" type="presParOf" srcId="{5F921152-9384-47DF-B8E9-E72D0C53A843}" destId="{B83DEA66-1806-4316-857B-546C6C0ABDBC}" srcOrd="1" destOrd="0" presId="urn:microsoft.com/office/officeart/2016/7/layout/HexagonTimeline"/>
    <dgm:cxn modelId="{B7407CEE-5B66-4AB6-82B4-78DC59A3E74D}" type="presParOf" srcId="{5F921152-9384-47DF-B8E9-E72D0C53A843}" destId="{BDB20B2D-E09A-4257-B9B8-C2F9A02D1CC5}" srcOrd="2" destOrd="0" presId="urn:microsoft.com/office/officeart/2016/7/layout/HexagonTimeline"/>
    <dgm:cxn modelId="{6DA8BE48-7F8D-4EB7-9993-ACEECAB587B7}" type="presParOf" srcId="{BDB20B2D-E09A-4257-B9B8-C2F9A02D1CC5}" destId="{359629CB-98C8-42F2-B343-4CCD87E37AB0}" srcOrd="0" destOrd="0" presId="urn:microsoft.com/office/officeart/2016/7/layout/HexagonTimeline"/>
    <dgm:cxn modelId="{EDC7CF0D-403D-431F-9684-974B6881F8A5}" type="presParOf" srcId="{BDB20B2D-E09A-4257-B9B8-C2F9A02D1CC5}" destId="{9DA1E487-2E28-45A2-8312-26FA087B6EF0}" srcOrd="1" destOrd="0" presId="urn:microsoft.com/office/officeart/2016/7/layout/HexagonTimeline"/>
    <dgm:cxn modelId="{F97DBD65-CD4B-4A86-A2C7-7B5F5664E7A4}" type="presParOf" srcId="{BDB20B2D-E09A-4257-B9B8-C2F9A02D1CC5}" destId="{81A20BEB-5F5E-40BA-B940-AA9C59EA7386}" srcOrd="2" destOrd="0" presId="urn:microsoft.com/office/officeart/2016/7/layout/HexagonTimeline"/>
    <dgm:cxn modelId="{CD2F58E1-5028-41B0-9085-44D9CA6786CA}" type="presParOf" srcId="{BDB20B2D-E09A-4257-B9B8-C2F9A02D1CC5}" destId="{F071654E-CD75-4D1A-9234-145641833237}" srcOrd="3" destOrd="0" presId="urn:microsoft.com/office/officeart/2016/7/layout/HexagonTimeline"/>
    <dgm:cxn modelId="{BFB50073-F2CB-4D15-8716-E6FDE4372CD3}" type="presParOf" srcId="{BDB20B2D-E09A-4257-B9B8-C2F9A02D1CC5}" destId="{F64CDF20-0354-47B0-B36F-0C9B2FFDEA63}" srcOrd="4" destOrd="0" presId="urn:microsoft.com/office/officeart/2016/7/layout/HexagonTimeline"/>
    <dgm:cxn modelId="{27E9E437-0B4D-4BFD-86A5-077152555FDD}" type="presParOf" srcId="{5F921152-9384-47DF-B8E9-E72D0C53A843}" destId="{7875A1C9-9385-46E3-AF98-646E0657A105}" srcOrd="3" destOrd="0" presId="urn:microsoft.com/office/officeart/2016/7/layout/HexagonTimeline"/>
    <dgm:cxn modelId="{9B36E76C-595D-4A23-A344-77ABF0CE7D06}" type="presParOf" srcId="{5F921152-9384-47DF-B8E9-E72D0C53A843}" destId="{2D3C4BF8-3E35-4E06-A97B-CDF1EF2AFD45}" srcOrd="4" destOrd="0" presId="urn:microsoft.com/office/officeart/2016/7/layout/HexagonTimeline"/>
    <dgm:cxn modelId="{E0A39D34-FB56-4A37-9A71-689DFB1873DE}" type="presParOf" srcId="{2D3C4BF8-3E35-4E06-A97B-CDF1EF2AFD45}" destId="{364D6C13-1ACE-4B07-B20A-550C46C921B2}" srcOrd="0" destOrd="0" presId="urn:microsoft.com/office/officeart/2016/7/layout/HexagonTimeline"/>
    <dgm:cxn modelId="{5A344669-9C47-4281-84D3-3B36E1C591CE}" type="presParOf" srcId="{2D3C4BF8-3E35-4E06-A97B-CDF1EF2AFD45}" destId="{13B17FB9-97DE-48E7-8F15-2C84F5308807}" srcOrd="1" destOrd="0" presId="urn:microsoft.com/office/officeart/2016/7/layout/HexagonTimeline"/>
    <dgm:cxn modelId="{586C3E20-F015-4560-8E77-20DBC6EDC1EA}" type="presParOf" srcId="{2D3C4BF8-3E35-4E06-A97B-CDF1EF2AFD45}" destId="{D746A6F0-21E5-40FD-8732-7299EDEA84E2}" srcOrd="2" destOrd="0" presId="urn:microsoft.com/office/officeart/2016/7/layout/HexagonTimeline"/>
    <dgm:cxn modelId="{08363474-6DF9-4FA2-A612-1310868FC738}" type="presParOf" srcId="{2D3C4BF8-3E35-4E06-A97B-CDF1EF2AFD45}" destId="{2E7FCDD2-48DA-4FBE-9016-7CAD5AC2F320}" srcOrd="3" destOrd="0" presId="urn:microsoft.com/office/officeart/2016/7/layout/HexagonTimeline"/>
    <dgm:cxn modelId="{975FDC89-3B38-4D96-A42C-965EF2C3F8FA}" type="presParOf" srcId="{2D3C4BF8-3E35-4E06-A97B-CDF1EF2AFD45}" destId="{D0EF01E0-6755-41CD-B4AE-10A9C8D9BED4}" srcOrd="4" destOrd="0" presId="urn:microsoft.com/office/officeart/2016/7/layout/HexagonTimeline"/>
    <dgm:cxn modelId="{9017FD5C-794D-48BC-9B2F-8BB1979737CD}" type="presParOf" srcId="{5F921152-9384-47DF-B8E9-E72D0C53A843}" destId="{8ADE6EB7-47CC-4F61-AB0D-6D8F4771F274}" srcOrd="5" destOrd="0" presId="urn:microsoft.com/office/officeart/2016/7/layout/HexagonTimeline"/>
    <dgm:cxn modelId="{7CC822ED-45B5-4D41-AD46-F31A377B6E07}" type="presParOf" srcId="{5F921152-9384-47DF-B8E9-E72D0C53A843}" destId="{65AA0B6E-245D-4872-981C-37F4EBA3AF9C}" srcOrd="6" destOrd="0" presId="urn:microsoft.com/office/officeart/2016/7/layout/HexagonTimeline"/>
    <dgm:cxn modelId="{04835BB0-ADB1-46D3-B117-31056AA8BABD}" type="presParOf" srcId="{65AA0B6E-245D-4872-981C-37F4EBA3AF9C}" destId="{80232FD9-5E8C-4C69-B2DA-83D44EDF19CF}" srcOrd="0" destOrd="0" presId="urn:microsoft.com/office/officeart/2016/7/layout/HexagonTimeline"/>
    <dgm:cxn modelId="{23D45B18-BDD3-42A1-8523-7C7A0D9AFA23}" type="presParOf" srcId="{65AA0B6E-245D-4872-981C-37F4EBA3AF9C}" destId="{DF1E9D22-47D4-4C5C-A257-E840FAA8C83A}" srcOrd="1" destOrd="0" presId="urn:microsoft.com/office/officeart/2016/7/layout/HexagonTimeline"/>
    <dgm:cxn modelId="{865F85ED-B443-417C-89C9-478801165515}" type="presParOf" srcId="{65AA0B6E-245D-4872-981C-37F4EBA3AF9C}" destId="{92880EB9-9372-4E08-BB3E-D5E2CB324333}" srcOrd="2" destOrd="0" presId="urn:microsoft.com/office/officeart/2016/7/layout/HexagonTimeline"/>
    <dgm:cxn modelId="{3E211320-BB04-48B4-B14D-A6488AC10C5A}" type="presParOf" srcId="{65AA0B6E-245D-4872-981C-37F4EBA3AF9C}" destId="{D7FE156B-76E4-4ED6-9666-E3256FB28C4F}" srcOrd="3" destOrd="0" presId="urn:microsoft.com/office/officeart/2016/7/layout/HexagonTimeline"/>
    <dgm:cxn modelId="{77A4D53E-53AE-43F3-923B-9D41672E09A2}" type="presParOf" srcId="{65AA0B6E-245D-4872-981C-37F4EBA3AF9C}" destId="{67442576-64D6-41B0-B604-3949681A3248}" srcOrd="4" destOrd="0" presId="urn:microsoft.com/office/officeart/2016/7/layout/HexagonTimeline"/>
    <dgm:cxn modelId="{3248760D-F28A-4351-B3A9-B4F2C597CC7A}" type="presParOf" srcId="{5F921152-9384-47DF-B8E9-E72D0C53A843}" destId="{78779B33-F697-45A1-8947-238C6735CAD7}" srcOrd="7" destOrd="0" presId="urn:microsoft.com/office/officeart/2016/7/layout/HexagonTimeline"/>
    <dgm:cxn modelId="{CEF63E0A-A102-427D-B6F1-FD4B976BBCEF}" type="presParOf" srcId="{5F921152-9384-47DF-B8E9-E72D0C53A843}" destId="{7E52F4CE-F4E0-4771-BB16-4DEE741514C7}" srcOrd="8" destOrd="0" presId="urn:microsoft.com/office/officeart/2016/7/layout/HexagonTimeline"/>
    <dgm:cxn modelId="{11BD0A74-193B-416C-93F2-D829A46D0DAB}" type="presParOf" srcId="{7E52F4CE-F4E0-4771-BB16-4DEE741514C7}" destId="{8DBE84BD-A0B9-479B-AE95-04F7EA15E9E9}" srcOrd="0" destOrd="0" presId="urn:microsoft.com/office/officeart/2016/7/layout/HexagonTimeline"/>
    <dgm:cxn modelId="{699834A5-F98D-42B9-AB67-B1B9ED9E0156}" type="presParOf" srcId="{7E52F4CE-F4E0-4771-BB16-4DEE741514C7}" destId="{0E2E4126-B6A8-45C5-B2C7-2C06AD6E18E7}" srcOrd="1" destOrd="0" presId="urn:microsoft.com/office/officeart/2016/7/layout/HexagonTimeline"/>
    <dgm:cxn modelId="{1D085F23-6C39-4A40-A987-1A5991E360AF}" type="presParOf" srcId="{7E52F4CE-F4E0-4771-BB16-4DEE741514C7}" destId="{B02DD85E-7A61-4DD2-A857-0D2584C55ACD}" srcOrd="2" destOrd="0" presId="urn:microsoft.com/office/officeart/2016/7/layout/HexagonTimeline"/>
    <dgm:cxn modelId="{E2585BE5-EACC-4868-A7D2-FCF6F989C62B}" type="presParOf" srcId="{7E52F4CE-F4E0-4771-BB16-4DEE741514C7}" destId="{757D6E7A-7B8C-43BB-9A7E-6BCB0BB03C8B}" srcOrd="3" destOrd="0" presId="urn:microsoft.com/office/officeart/2016/7/layout/HexagonTimeline"/>
    <dgm:cxn modelId="{5136AB1F-94FA-463E-85B6-E5B4085044DE}" type="presParOf" srcId="{7E52F4CE-F4E0-4771-BB16-4DEE741514C7}" destId="{F4EF4540-492F-432D-AEDA-0F6BBA74C599}" srcOrd="4" destOrd="0" presId="urn:microsoft.com/office/officeart/2016/7/layout/HexagonTimeline"/>
    <dgm:cxn modelId="{111ED204-8FB4-4C96-B890-AE0206C1B9D0}" type="presParOf" srcId="{5F921152-9384-47DF-B8E9-E72D0C53A843}" destId="{E8FAA12A-C65C-451D-BD6B-ABC73E37970A}" srcOrd="9" destOrd="0" presId="urn:microsoft.com/office/officeart/2016/7/layout/HexagonTimeline"/>
    <dgm:cxn modelId="{86978179-1E25-4D02-968E-89B28D7C06D0}" type="presParOf" srcId="{5F921152-9384-47DF-B8E9-E72D0C53A843}" destId="{0542003F-8FF3-49EE-8433-6D3A80841EDD}" srcOrd="10" destOrd="0" presId="urn:microsoft.com/office/officeart/2016/7/layout/HexagonTimeline"/>
    <dgm:cxn modelId="{FC0C603E-1EF1-42CD-B5D6-B26477A768B4}" type="presParOf" srcId="{0542003F-8FF3-49EE-8433-6D3A80841EDD}" destId="{FF59A12C-FF0E-441F-A561-0087A9DC3A8A}" srcOrd="0" destOrd="0" presId="urn:microsoft.com/office/officeart/2016/7/layout/HexagonTimeline"/>
    <dgm:cxn modelId="{97A65E68-B401-49EA-8E67-DD5ECA0C1B30}" type="presParOf" srcId="{0542003F-8FF3-49EE-8433-6D3A80841EDD}" destId="{6C710467-0B15-43DB-B3D6-49274982A6F1}" srcOrd="1" destOrd="0" presId="urn:microsoft.com/office/officeart/2016/7/layout/HexagonTimeline"/>
    <dgm:cxn modelId="{34613483-A2C7-4588-BC16-839192518403}" type="presParOf" srcId="{0542003F-8FF3-49EE-8433-6D3A80841EDD}" destId="{5AA09D84-2351-498C-A9D5-CA058732BE78}" srcOrd="2" destOrd="0" presId="urn:microsoft.com/office/officeart/2016/7/layout/HexagonTimeline"/>
    <dgm:cxn modelId="{CC7CEFE1-0A71-48DE-961F-4A1A7ABD2B9B}" type="presParOf" srcId="{0542003F-8FF3-49EE-8433-6D3A80841EDD}" destId="{00D6CDA3-9324-4B01-8A95-6378B3135D05}" srcOrd="3" destOrd="0" presId="urn:microsoft.com/office/officeart/2016/7/layout/HexagonTimeline"/>
    <dgm:cxn modelId="{BEEF2F28-4FE7-456A-8B28-C8E1479DEEA2}" type="presParOf" srcId="{0542003F-8FF3-49EE-8433-6D3A80841EDD}" destId="{B645A6BA-ACFE-4D9D-AA2D-0F54C2B79551}" srcOrd="4" destOrd="0" presId="urn:microsoft.com/office/officeart/2016/7/layout/HexagonTimeline"/>
    <dgm:cxn modelId="{F44402B1-E117-4004-B7A3-32E79F5B4675}" type="presParOf" srcId="{5F921152-9384-47DF-B8E9-E72D0C53A843}" destId="{291F6994-7FF3-4BE4-B783-08966A38F18D}" srcOrd="11" destOrd="0" presId="urn:microsoft.com/office/officeart/2016/7/layout/HexagonTimeline"/>
    <dgm:cxn modelId="{8F6A3B7C-408A-4118-9E9C-9D2DADF1B244}" type="presParOf" srcId="{5F921152-9384-47DF-B8E9-E72D0C53A843}" destId="{BE81DE1F-6FD0-4A0C-B684-3EFFEF9246B6}" srcOrd="12" destOrd="0" presId="urn:microsoft.com/office/officeart/2016/7/layout/HexagonTimeline"/>
    <dgm:cxn modelId="{C2072F4F-62EF-4FF5-AF5D-342B09605AD8}" type="presParOf" srcId="{BE81DE1F-6FD0-4A0C-B684-3EFFEF9246B6}" destId="{965D01EA-4530-41D5-A5C6-12B0D9EDF6DF}" srcOrd="0" destOrd="0" presId="urn:microsoft.com/office/officeart/2016/7/layout/HexagonTimeline"/>
    <dgm:cxn modelId="{46888FE4-6D45-4797-847B-DEDF89922450}" type="presParOf" srcId="{BE81DE1F-6FD0-4A0C-B684-3EFFEF9246B6}" destId="{5C3AB23B-3A27-4B8D-BE12-6C0691E60320}" srcOrd="1" destOrd="0" presId="urn:microsoft.com/office/officeart/2016/7/layout/HexagonTimeline"/>
    <dgm:cxn modelId="{AB273FF4-A4E1-4A9C-86A7-19DE1F2C080E}" type="presParOf" srcId="{BE81DE1F-6FD0-4A0C-B684-3EFFEF9246B6}" destId="{BEFD2D8C-9B28-49C7-B72D-17D52F83214D}" srcOrd="2" destOrd="0" presId="urn:microsoft.com/office/officeart/2016/7/layout/HexagonTimeline"/>
    <dgm:cxn modelId="{A6920F6A-77C5-4E88-AB83-E3CF03D0FFD6}" type="presParOf" srcId="{BE81DE1F-6FD0-4A0C-B684-3EFFEF9246B6}" destId="{45F6E7A5-3D53-4F43-BF6E-5E059D0C805B}" srcOrd="3" destOrd="0" presId="urn:microsoft.com/office/officeart/2016/7/layout/HexagonTimeline"/>
    <dgm:cxn modelId="{3F8C8D48-AEEB-4896-89C3-20FA43290231}" type="presParOf" srcId="{BE81DE1F-6FD0-4A0C-B684-3EFFEF9246B6}" destId="{435637E7-743F-4BC2-8DB8-8AB1B3D7F7C2}" srcOrd="4" destOrd="0" presId="urn:microsoft.com/office/officeart/2016/7/layout/HexagonTimeline"/>
    <dgm:cxn modelId="{50A359C2-5ED1-4239-AA1C-91AA86A9C446}" type="presParOf" srcId="{5F921152-9384-47DF-B8E9-E72D0C53A843}" destId="{B17730B1-884E-4156-A4FB-A2004EE44B3F}" srcOrd="13" destOrd="0" presId="urn:microsoft.com/office/officeart/2016/7/layout/HexagonTimeline"/>
    <dgm:cxn modelId="{2AA93B50-02FE-4F67-B9EA-16B5126ACE19}" type="presParOf" srcId="{5F921152-9384-47DF-B8E9-E72D0C53A843}" destId="{538E7D7D-4E8A-44E1-9220-CCBBEA404B05}" srcOrd="14" destOrd="0" presId="urn:microsoft.com/office/officeart/2016/7/layout/HexagonTimeline"/>
    <dgm:cxn modelId="{918813F7-822C-48F6-94A9-B6BB0F94C663}" type="presParOf" srcId="{538E7D7D-4E8A-44E1-9220-CCBBEA404B05}" destId="{05B3FFF4-EF6F-4DE3-BC8A-E479F8444BD0}" srcOrd="0" destOrd="0" presId="urn:microsoft.com/office/officeart/2016/7/layout/HexagonTimeline"/>
    <dgm:cxn modelId="{C48A2DCB-BA90-48FD-8146-7B072CBC91C1}" type="presParOf" srcId="{538E7D7D-4E8A-44E1-9220-CCBBEA404B05}" destId="{21BA4DC9-9490-494C-9625-84FB16D910B1}" srcOrd="1" destOrd="0" presId="urn:microsoft.com/office/officeart/2016/7/layout/HexagonTimeline"/>
    <dgm:cxn modelId="{E5968EF5-7C41-4D3C-A218-7DE8579E5B01}" type="presParOf" srcId="{538E7D7D-4E8A-44E1-9220-CCBBEA404B05}" destId="{0755ED0C-7217-48C4-9E16-6CDECD7F14D7}" srcOrd="2" destOrd="0" presId="urn:microsoft.com/office/officeart/2016/7/layout/HexagonTimeline"/>
    <dgm:cxn modelId="{3B591E3A-1854-420B-A68A-AD93C1016FA0}" type="presParOf" srcId="{538E7D7D-4E8A-44E1-9220-CCBBEA404B05}" destId="{2B24317F-C5AE-4430-AE8C-B66D4242E3DA}" srcOrd="3" destOrd="0" presId="urn:microsoft.com/office/officeart/2016/7/layout/HexagonTimeline"/>
    <dgm:cxn modelId="{7DEFC8FF-7C3D-45C9-BBC8-410813AA5CE9}" type="presParOf" srcId="{538E7D7D-4E8A-44E1-9220-CCBBEA404B05}" destId="{829B0826-CD9C-4422-8BE0-226DD53EA716}"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215779" y="2212106"/>
          <a:ext cx="1064032" cy="583580"/>
        </a:xfrm>
        <a:prstGeom prst="homePlate">
          <a:avLst>
            <a:gd name="adj" fmla="val 4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Rockwell"/>
            </a:rPr>
            <a:t>09-08-2019</a:t>
          </a:r>
          <a:br>
            <a:rPr lang="en-US" sz="1100" kern="1200" dirty="0"/>
          </a:br>
          <a:endParaRPr lang="en-US" sz="1100" b="0" i="0" u="none" strike="noStrike" kern="1200" cap="none" baseline="0" noProof="0" dirty="0">
            <a:latin typeface="Rockwell"/>
          </a:endParaRPr>
        </a:p>
      </dsp:txBody>
      <dsp:txXfrm>
        <a:off x="215779" y="2212106"/>
        <a:ext cx="947316" cy="583580"/>
      </dsp:txXfrm>
    </dsp:sp>
    <dsp:sp modelId="{E20F6FBA-79EE-464D-B80B-A2452E8154E8}">
      <dsp:nvSpPr>
        <dsp:cNvPr id="0" name=""/>
        <dsp:cNvSpPr/>
      </dsp:nvSpPr>
      <dsp:spPr>
        <a:xfrm>
          <a:off x="8884" y="25923"/>
          <a:ext cx="1477823" cy="1556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rtl="0">
            <a:lnSpc>
              <a:spcPct val="90000"/>
            </a:lnSpc>
            <a:spcBef>
              <a:spcPct val="0"/>
            </a:spcBef>
            <a:spcAft>
              <a:spcPct val="35000"/>
            </a:spcAft>
            <a:buFont typeface="Arial" panose="020B0604020202020204" pitchFamily="34" charset="0"/>
            <a:buNone/>
          </a:pPr>
          <a:r>
            <a:rPr lang="en-US" sz="1200" kern="1200" dirty="0">
              <a:latin typeface="Rockwell"/>
            </a:rPr>
            <a:t>First Project Discussion</a:t>
          </a:r>
          <a:endParaRPr lang="en-US" sz="1200" kern="1200" dirty="0"/>
        </a:p>
      </dsp:txBody>
      <dsp:txXfrm>
        <a:off x="8884" y="25923"/>
        <a:ext cx="1477823" cy="1556213"/>
      </dsp:txXfrm>
    </dsp:sp>
    <dsp:sp modelId="{B83DEA66-1806-4316-857B-546C6C0ABDBC}">
      <dsp:nvSpPr>
        <dsp:cNvPr id="0" name=""/>
        <dsp:cNvSpPr/>
      </dsp:nvSpPr>
      <dsp:spPr>
        <a:xfrm rot="21566466">
          <a:off x="1279802" y="2501849"/>
          <a:ext cx="419615" cy="0"/>
        </a:xfrm>
        <a:custGeom>
          <a:avLst/>
          <a:gdLst/>
          <a:ahLst/>
          <a:cxnLst/>
          <a:rect l="0" t="0" r="0" b="0"/>
          <a:pathLst>
            <a:path>
              <a:moveTo>
                <a:pt x="0" y="0"/>
              </a:moveTo>
              <a:lnTo>
                <a:pt x="419615" y="0"/>
              </a:lnTo>
            </a:path>
          </a:pathLst>
        </a:custGeom>
        <a:no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747796" y="1710781"/>
          <a:ext cx="0" cy="486316"/>
        </a:xfrm>
        <a:prstGeom prst="line">
          <a:avLst/>
        </a:prstGeom>
        <a:noFill/>
        <a:ln w="12700" cap="flat" cmpd="sng" algn="ctr">
          <a:solidFill>
            <a:schemeClr val="dk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699164" y="1605331"/>
          <a:ext cx="97263" cy="97263"/>
        </a:xfrm>
        <a:prstGeom prst="diamond">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9629CB-98C8-42F2-B343-4CCD87E37AB0}">
      <dsp:nvSpPr>
        <dsp:cNvPr id="0" name=""/>
        <dsp:cNvSpPr/>
      </dsp:nvSpPr>
      <dsp:spPr>
        <a:xfrm>
          <a:off x="1699407" y="2199826"/>
          <a:ext cx="1093884" cy="599952"/>
        </a:xfrm>
        <a:prstGeom prst="hexagon">
          <a:avLst>
            <a:gd name="adj" fmla="val 40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b="1" kern="1200" dirty="0">
              <a:latin typeface="Rockwell"/>
            </a:rPr>
            <a:t>16-08-2019</a:t>
          </a:r>
        </a:p>
      </dsp:txBody>
      <dsp:txXfrm>
        <a:off x="1870558" y="2293695"/>
        <a:ext cx="751582" cy="412214"/>
      </dsp:txXfrm>
    </dsp:sp>
    <dsp:sp modelId="{9DA1E487-2E28-45A2-8312-26FA087B6EF0}">
      <dsp:nvSpPr>
        <dsp:cNvPr id="0" name=""/>
        <dsp:cNvSpPr/>
      </dsp:nvSpPr>
      <dsp:spPr>
        <a:xfrm>
          <a:off x="1486707" y="3399732"/>
          <a:ext cx="1519284" cy="159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rtl="0">
            <a:lnSpc>
              <a:spcPct val="90000"/>
            </a:lnSpc>
            <a:spcBef>
              <a:spcPct val="0"/>
            </a:spcBef>
            <a:spcAft>
              <a:spcPct val="35000"/>
            </a:spcAft>
            <a:buFont typeface="Arial" panose="020B0604020202020204" pitchFamily="34" charset="0"/>
            <a:buNone/>
          </a:pPr>
          <a:r>
            <a:rPr lang="en-US" sz="1200" kern="1200" dirty="0">
              <a:latin typeface="Rockwell"/>
            </a:rPr>
            <a:t>1.Project Finalised</a:t>
          </a:r>
          <a:endParaRPr lang="en-US" sz="1200" kern="1200" dirty="0"/>
        </a:p>
        <a:p>
          <a:pPr marL="0" lvl="0" indent="0" algn="ctr" defTabSz="533400" rtl="0">
            <a:lnSpc>
              <a:spcPct val="90000"/>
            </a:lnSpc>
            <a:spcBef>
              <a:spcPct val="0"/>
            </a:spcBef>
            <a:spcAft>
              <a:spcPct val="35000"/>
            </a:spcAft>
            <a:buNone/>
          </a:pPr>
          <a:r>
            <a:rPr lang="en-US" sz="1200" kern="1200" dirty="0">
              <a:latin typeface="Rockwell"/>
            </a:rPr>
            <a:t>2.Started working with Open CV Library</a:t>
          </a:r>
        </a:p>
      </dsp:txBody>
      <dsp:txXfrm>
        <a:off x="1486707" y="3399732"/>
        <a:ext cx="1519284" cy="1599873"/>
      </dsp:txXfrm>
    </dsp:sp>
    <dsp:sp modelId="{7875A1C9-9385-46E3-AF98-646E0657A105}">
      <dsp:nvSpPr>
        <dsp:cNvPr id="0" name=""/>
        <dsp:cNvSpPr/>
      </dsp:nvSpPr>
      <dsp:spPr>
        <a:xfrm>
          <a:off x="2793292" y="2499803"/>
          <a:ext cx="425399" cy="0"/>
        </a:xfrm>
        <a:custGeom>
          <a:avLst/>
          <a:gdLst/>
          <a:ahLst/>
          <a:cxnLst/>
          <a:rect l="0" t="0" r="0" b="0"/>
          <a:pathLst>
            <a:path>
              <a:moveTo>
                <a:pt x="0" y="0"/>
              </a:moveTo>
              <a:lnTo>
                <a:pt x="425399" y="0"/>
              </a:lnTo>
            </a:path>
          </a:pathLst>
        </a:custGeom>
        <a:no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A20BEB-5F5E-40BA-B940-AA9C59EA7386}">
      <dsp:nvSpPr>
        <dsp:cNvPr id="0" name=""/>
        <dsp:cNvSpPr/>
      </dsp:nvSpPr>
      <dsp:spPr>
        <a:xfrm>
          <a:off x="2246349" y="2799779"/>
          <a:ext cx="0" cy="499960"/>
        </a:xfrm>
        <a:prstGeom prst="line">
          <a:avLst/>
        </a:prstGeom>
        <a:noFill/>
        <a:ln w="12700" cap="flat" cmpd="sng" algn="ctr">
          <a:solidFill>
            <a:schemeClr val="dk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071654E-CD75-4D1A-9234-145641833237}">
      <dsp:nvSpPr>
        <dsp:cNvPr id="0" name=""/>
        <dsp:cNvSpPr/>
      </dsp:nvSpPr>
      <dsp:spPr>
        <a:xfrm>
          <a:off x="2196353" y="3299739"/>
          <a:ext cx="99992" cy="9999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D6C13-1ACE-4B07-B20A-550C46C921B2}">
      <dsp:nvSpPr>
        <dsp:cNvPr id="0" name=""/>
        <dsp:cNvSpPr/>
      </dsp:nvSpPr>
      <dsp:spPr>
        <a:xfrm>
          <a:off x="3218692" y="2199826"/>
          <a:ext cx="1093884" cy="599952"/>
        </a:xfrm>
        <a:prstGeom prst="hexagon">
          <a:avLst>
            <a:gd name="adj" fmla="val 40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i="1" kern="1200" dirty="0">
              <a:latin typeface="Rockwell"/>
              <a:cs typeface="Calibri"/>
            </a:rPr>
            <a:t>23-08-2018</a:t>
          </a:r>
          <a:r>
            <a:rPr lang="en-US" sz="1100" b="0" i="1" kern="1200" dirty="0">
              <a:latin typeface="Rockwell"/>
              <a:cs typeface="Calibri"/>
            </a:rPr>
            <a:t>  </a:t>
          </a:r>
        </a:p>
      </dsp:txBody>
      <dsp:txXfrm>
        <a:off x="3389843" y="2293695"/>
        <a:ext cx="751582" cy="412214"/>
      </dsp:txXfrm>
    </dsp:sp>
    <dsp:sp modelId="{13B17FB9-97DE-48E7-8F15-2C84F5308807}">
      <dsp:nvSpPr>
        <dsp:cNvPr id="0" name=""/>
        <dsp:cNvSpPr/>
      </dsp:nvSpPr>
      <dsp:spPr>
        <a:xfrm>
          <a:off x="3005992" y="0"/>
          <a:ext cx="1519284" cy="1599873"/>
        </a:xfrm>
        <a:prstGeom prst="rect">
          <a:avLst/>
        </a:prstGeom>
        <a:noFill/>
        <a:ln>
          <a:noFill/>
        </a:ln>
        <a:effectLst/>
      </dsp:spPr>
      <dsp:style>
        <a:lnRef idx="0">
          <a:scrgbClr r="0" g="0" b="0"/>
        </a:lnRef>
        <a:fillRef idx="0">
          <a:scrgbClr r="0" g="0" b="0"/>
        </a:fillRef>
        <a:effectRef idx="0">
          <a:scrgbClr r="0" g="0" b="0"/>
        </a:effectRef>
        <a:fontRef idx="minor"/>
      </dsp:style>
    </dsp:sp>
    <dsp:sp modelId="{8ADE6EB7-47CC-4F61-AB0D-6D8F4771F274}">
      <dsp:nvSpPr>
        <dsp:cNvPr id="0" name=""/>
        <dsp:cNvSpPr/>
      </dsp:nvSpPr>
      <dsp:spPr>
        <a:xfrm>
          <a:off x="4312576" y="2499803"/>
          <a:ext cx="425399" cy="0"/>
        </a:xfrm>
        <a:custGeom>
          <a:avLst/>
          <a:gdLst/>
          <a:ahLst/>
          <a:cxnLst/>
          <a:rect l="0" t="0" r="0" b="0"/>
          <a:pathLst>
            <a:path>
              <a:moveTo>
                <a:pt x="0" y="0"/>
              </a:moveTo>
              <a:lnTo>
                <a:pt x="425399" y="0"/>
              </a:lnTo>
            </a:path>
          </a:pathLst>
        </a:custGeom>
        <a:no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46A6F0-21E5-40FD-8732-7299EDEA84E2}">
      <dsp:nvSpPr>
        <dsp:cNvPr id="0" name=""/>
        <dsp:cNvSpPr/>
      </dsp:nvSpPr>
      <dsp:spPr>
        <a:xfrm>
          <a:off x="3765634" y="1699866"/>
          <a:ext cx="0" cy="499960"/>
        </a:xfrm>
        <a:prstGeom prst="line">
          <a:avLst/>
        </a:prstGeom>
        <a:noFill/>
        <a:ln w="12700" cap="flat" cmpd="sng" algn="ctr">
          <a:solidFill>
            <a:schemeClr val="dk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E7FCDD2-48DA-4FBE-9016-7CAD5AC2F320}">
      <dsp:nvSpPr>
        <dsp:cNvPr id="0" name=""/>
        <dsp:cNvSpPr/>
      </dsp:nvSpPr>
      <dsp:spPr>
        <a:xfrm>
          <a:off x="3715638" y="1599873"/>
          <a:ext cx="99992" cy="9999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32FD9-5E8C-4C69-B2DA-83D44EDF19CF}">
      <dsp:nvSpPr>
        <dsp:cNvPr id="0" name=""/>
        <dsp:cNvSpPr/>
      </dsp:nvSpPr>
      <dsp:spPr>
        <a:xfrm>
          <a:off x="4737976" y="2199826"/>
          <a:ext cx="1093884" cy="599952"/>
        </a:xfrm>
        <a:prstGeom prst="hexagon">
          <a:avLst>
            <a:gd name="adj" fmla="val 40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Rockwell"/>
            </a:rPr>
            <a:t>29-08-2019</a:t>
          </a:r>
          <a:endParaRPr lang="en-US" sz="1100" b="1" kern="1200" dirty="0"/>
        </a:p>
      </dsp:txBody>
      <dsp:txXfrm>
        <a:off x="4909127" y="2293695"/>
        <a:ext cx="751582" cy="412214"/>
      </dsp:txXfrm>
    </dsp:sp>
    <dsp:sp modelId="{DF1E9D22-47D4-4C5C-A257-E840FAA8C83A}">
      <dsp:nvSpPr>
        <dsp:cNvPr id="0" name=""/>
        <dsp:cNvSpPr/>
      </dsp:nvSpPr>
      <dsp:spPr>
        <a:xfrm>
          <a:off x="4525276" y="3399732"/>
          <a:ext cx="1519284" cy="159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rtl="0">
            <a:lnSpc>
              <a:spcPct val="90000"/>
            </a:lnSpc>
            <a:spcBef>
              <a:spcPct val="0"/>
            </a:spcBef>
            <a:spcAft>
              <a:spcPct val="35000"/>
            </a:spcAft>
            <a:buNone/>
          </a:pPr>
          <a:r>
            <a:rPr lang="en-US" sz="1200" kern="1200" dirty="0">
              <a:latin typeface="Rockwell"/>
            </a:rPr>
            <a:t>Face Detection in Real time is achieved </a:t>
          </a:r>
          <a:endParaRPr lang="en-US" sz="1200" kern="1200" dirty="0"/>
        </a:p>
      </dsp:txBody>
      <dsp:txXfrm>
        <a:off x="4525276" y="3399732"/>
        <a:ext cx="1519284" cy="1599873"/>
      </dsp:txXfrm>
    </dsp:sp>
    <dsp:sp modelId="{78779B33-F697-45A1-8947-238C6735CAD7}">
      <dsp:nvSpPr>
        <dsp:cNvPr id="0" name=""/>
        <dsp:cNvSpPr/>
      </dsp:nvSpPr>
      <dsp:spPr>
        <a:xfrm>
          <a:off x="5831861" y="2499803"/>
          <a:ext cx="425399" cy="0"/>
        </a:xfrm>
        <a:custGeom>
          <a:avLst/>
          <a:gdLst/>
          <a:ahLst/>
          <a:cxnLst/>
          <a:rect l="0" t="0" r="0" b="0"/>
          <a:pathLst>
            <a:path>
              <a:moveTo>
                <a:pt x="0" y="0"/>
              </a:moveTo>
              <a:lnTo>
                <a:pt x="425399" y="0"/>
              </a:lnTo>
            </a:path>
          </a:pathLst>
        </a:custGeom>
        <a:no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5284919" y="2799779"/>
          <a:ext cx="0" cy="499960"/>
        </a:xfrm>
        <a:prstGeom prst="line">
          <a:avLst/>
        </a:prstGeom>
        <a:noFill/>
        <a:ln w="12700" cap="flat" cmpd="sng" algn="ctr">
          <a:solidFill>
            <a:schemeClr val="dk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5234923" y="3299739"/>
          <a:ext cx="99992" cy="99992"/>
        </a:xfrm>
        <a:prstGeom prst="diamond">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E84BD-A0B9-479B-AE95-04F7EA15E9E9}">
      <dsp:nvSpPr>
        <dsp:cNvPr id="0" name=""/>
        <dsp:cNvSpPr/>
      </dsp:nvSpPr>
      <dsp:spPr>
        <a:xfrm>
          <a:off x="6257261" y="2199826"/>
          <a:ext cx="1093884" cy="599952"/>
        </a:xfrm>
        <a:prstGeom prst="hexagon">
          <a:avLst>
            <a:gd name="adj" fmla="val 40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b="1" kern="1200" dirty="0">
              <a:latin typeface="Rockwell"/>
            </a:rPr>
            <a:t>10-09-2018</a:t>
          </a:r>
          <a:endParaRPr lang="en-US" sz="1100" b="1" kern="1200" dirty="0"/>
        </a:p>
      </dsp:txBody>
      <dsp:txXfrm>
        <a:off x="6428412" y="2293695"/>
        <a:ext cx="751582" cy="412214"/>
      </dsp:txXfrm>
    </dsp:sp>
    <dsp:sp modelId="{0E2E4126-B6A8-45C5-B2C7-2C06AD6E18E7}">
      <dsp:nvSpPr>
        <dsp:cNvPr id="0" name=""/>
        <dsp:cNvSpPr/>
      </dsp:nvSpPr>
      <dsp:spPr>
        <a:xfrm>
          <a:off x="6044561" y="0"/>
          <a:ext cx="1519284" cy="159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rtl="0">
            <a:lnSpc>
              <a:spcPct val="90000"/>
            </a:lnSpc>
            <a:spcBef>
              <a:spcPct val="0"/>
            </a:spcBef>
            <a:spcAft>
              <a:spcPct val="35000"/>
            </a:spcAft>
            <a:buNone/>
          </a:pPr>
          <a:r>
            <a:rPr lang="en-US" sz="1200" kern="1200" dirty="0">
              <a:latin typeface="Rockwell"/>
            </a:rPr>
            <a:t>Data Gathering</a:t>
          </a:r>
          <a:endParaRPr lang="en-US" sz="1200" kern="1200" dirty="0"/>
        </a:p>
      </dsp:txBody>
      <dsp:txXfrm>
        <a:off x="6044561" y="0"/>
        <a:ext cx="1519284" cy="1599873"/>
      </dsp:txXfrm>
    </dsp:sp>
    <dsp:sp modelId="{E8FAA12A-C65C-451D-BD6B-ABC73E37970A}">
      <dsp:nvSpPr>
        <dsp:cNvPr id="0" name=""/>
        <dsp:cNvSpPr/>
      </dsp:nvSpPr>
      <dsp:spPr>
        <a:xfrm rot="6715">
          <a:off x="7351145" y="2500218"/>
          <a:ext cx="425400" cy="0"/>
        </a:xfrm>
        <a:custGeom>
          <a:avLst/>
          <a:gdLst/>
          <a:ahLst/>
          <a:cxnLst/>
          <a:rect l="0" t="0" r="0" b="0"/>
          <a:pathLst>
            <a:path>
              <a:moveTo>
                <a:pt x="0" y="0"/>
              </a:moveTo>
              <a:lnTo>
                <a:pt x="425400" y="0"/>
              </a:lnTo>
            </a:path>
          </a:pathLst>
        </a:custGeom>
        <a:no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2DD85E-7A61-4DD2-A857-0D2584C55ACD}">
      <dsp:nvSpPr>
        <dsp:cNvPr id="0" name=""/>
        <dsp:cNvSpPr/>
      </dsp:nvSpPr>
      <dsp:spPr>
        <a:xfrm>
          <a:off x="6804203" y="1699866"/>
          <a:ext cx="0" cy="499960"/>
        </a:xfrm>
        <a:prstGeom prst="line">
          <a:avLst/>
        </a:prstGeom>
        <a:noFill/>
        <a:ln w="12700" cap="flat" cmpd="sng" algn="ctr">
          <a:solidFill>
            <a:schemeClr val="dk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57D6E7A-7B8C-43BB-9A7E-6BCB0BB03C8B}">
      <dsp:nvSpPr>
        <dsp:cNvPr id="0" name=""/>
        <dsp:cNvSpPr/>
      </dsp:nvSpPr>
      <dsp:spPr>
        <a:xfrm>
          <a:off x="6754207" y="1599873"/>
          <a:ext cx="99992" cy="99992"/>
        </a:xfrm>
        <a:prstGeom prst="diamond">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59A12C-FF0E-441F-A561-0087A9DC3A8A}">
      <dsp:nvSpPr>
        <dsp:cNvPr id="0" name=""/>
        <dsp:cNvSpPr/>
      </dsp:nvSpPr>
      <dsp:spPr>
        <a:xfrm>
          <a:off x="7776545" y="2198995"/>
          <a:ext cx="1093884" cy="603276"/>
        </a:xfrm>
        <a:prstGeom prst="hexagon">
          <a:avLst>
            <a:gd name="adj" fmla="val 40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i="0" kern="1200" dirty="0">
              <a:latin typeface="Rockwell"/>
            </a:rPr>
            <a:t>26-09-2019</a:t>
          </a:r>
        </a:p>
      </dsp:txBody>
      <dsp:txXfrm>
        <a:off x="7948139" y="2293629"/>
        <a:ext cx="750696" cy="414008"/>
      </dsp:txXfrm>
    </dsp:sp>
    <dsp:sp modelId="{6C710467-0B15-43DB-B3D6-49274982A6F1}">
      <dsp:nvSpPr>
        <dsp:cNvPr id="0" name=""/>
        <dsp:cNvSpPr/>
      </dsp:nvSpPr>
      <dsp:spPr>
        <a:xfrm>
          <a:off x="7563845" y="3396131"/>
          <a:ext cx="1519284" cy="1608737"/>
        </a:xfrm>
        <a:prstGeom prst="rect">
          <a:avLst/>
        </a:prstGeom>
        <a:noFill/>
        <a:ln>
          <a:noFill/>
        </a:ln>
        <a:effectLst/>
      </dsp:spPr>
      <dsp:style>
        <a:lnRef idx="0">
          <a:scrgbClr r="0" g="0" b="0"/>
        </a:lnRef>
        <a:fillRef idx="0">
          <a:scrgbClr r="0" g="0" b="0"/>
        </a:fillRef>
        <a:effectRef idx="0">
          <a:scrgbClr r="0" g="0" b="0"/>
        </a:effectRef>
        <a:fontRef idx="minor"/>
      </dsp:style>
    </dsp:sp>
    <dsp:sp modelId="{291F6994-7FF3-4BE4-B783-08966A38F18D}">
      <dsp:nvSpPr>
        <dsp:cNvPr id="0" name=""/>
        <dsp:cNvSpPr/>
      </dsp:nvSpPr>
      <dsp:spPr>
        <a:xfrm rot="21593285">
          <a:off x="8870430" y="2500218"/>
          <a:ext cx="425400" cy="0"/>
        </a:xfrm>
        <a:custGeom>
          <a:avLst/>
          <a:gdLst/>
          <a:ahLst/>
          <a:cxnLst/>
          <a:rect l="0" t="0" r="0" b="0"/>
          <a:pathLst>
            <a:path>
              <a:moveTo>
                <a:pt x="0" y="0"/>
              </a:moveTo>
              <a:lnTo>
                <a:pt x="425400" y="0"/>
              </a:lnTo>
            </a:path>
          </a:pathLst>
        </a:custGeom>
        <a:no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A09D84-2351-498C-A9D5-CA058732BE78}">
      <dsp:nvSpPr>
        <dsp:cNvPr id="0" name=""/>
        <dsp:cNvSpPr/>
      </dsp:nvSpPr>
      <dsp:spPr>
        <a:xfrm>
          <a:off x="8323488" y="2799225"/>
          <a:ext cx="0" cy="502730"/>
        </a:xfrm>
        <a:prstGeom prst="line">
          <a:avLst/>
        </a:prstGeom>
        <a:noFill/>
        <a:ln w="12700" cap="flat" cmpd="sng" algn="ctr">
          <a:solidFill>
            <a:schemeClr val="dk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0D6CDA3-9324-4B01-8A95-6378B3135D05}">
      <dsp:nvSpPr>
        <dsp:cNvPr id="0" name=""/>
        <dsp:cNvSpPr/>
      </dsp:nvSpPr>
      <dsp:spPr>
        <a:xfrm>
          <a:off x="8273492" y="3300293"/>
          <a:ext cx="99992" cy="10054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5D01EA-4530-41D5-A5C6-12B0D9EDF6DF}">
      <dsp:nvSpPr>
        <dsp:cNvPr id="0" name=""/>
        <dsp:cNvSpPr/>
      </dsp:nvSpPr>
      <dsp:spPr>
        <a:xfrm>
          <a:off x="9295830" y="2199826"/>
          <a:ext cx="1093884" cy="599952"/>
        </a:xfrm>
        <a:prstGeom prst="hexagon">
          <a:avLst>
            <a:gd name="adj" fmla="val 40000"/>
            <a:gd name="vf" fmla="val 1154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i="1" kern="1200" dirty="0">
              <a:latin typeface="Rockwell"/>
            </a:rPr>
            <a:t>12-10-2019</a:t>
          </a:r>
        </a:p>
      </dsp:txBody>
      <dsp:txXfrm>
        <a:off x="9466981" y="2293695"/>
        <a:ext cx="751582" cy="412214"/>
      </dsp:txXfrm>
    </dsp:sp>
    <dsp:sp modelId="{5C3AB23B-3A27-4B8D-BE12-6C0691E60320}">
      <dsp:nvSpPr>
        <dsp:cNvPr id="0" name=""/>
        <dsp:cNvSpPr/>
      </dsp:nvSpPr>
      <dsp:spPr>
        <a:xfrm>
          <a:off x="9083130" y="0"/>
          <a:ext cx="1519284" cy="1599873"/>
        </a:xfrm>
        <a:prstGeom prst="rect">
          <a:avLst/>
        </a:prstGeom>
        <a:noFill/>
        <a:ln>
          <a:noFill/>
        </a:ln>
        <a:effectLst/>
      </dsp:spPr>
      <dsp:style>
        <a:lnRef idx="0">
          <a:scrgbClr r="0" g="0" b="0"/>
        </a:lnRef>
        <a:fillRef idx="0">
          <a:scrgbClr r="0" g="0" b="0"/>
        </a:fillRef>
        <a:effectRef idx="0">
          <a:scrgbClr r="0" g="0" b="0"/>
        </a:effectRef>
        <a:fontRef idx="minor"/>
      </dsp:style>
    </dsp:sp>
    <dsp:sp modelId="{B17730B1-884E-4156-A4FB-A2004EE44B3F}">
      <dsp:nvSpPr>
        <dsp:cNvPr id="0" name=""/>
        <dsp:cNvSpPr/>
      </dsp:nvSpPr>
      <dsp:spPr>
        <a:xfrm>
          <a:off x="10389715" y="2499803"/>
          <a:ext cx="425399" cy="0"/>
        </a:xfrm>
        <a:custGeom>
          <a:avLst/>
          <a:gdLst/>
          <a:ahLst/>
          <a:cxnLst/>
          <a:rect l="0" t="0" r="0" b="0"/>
          <a:pathLst>
            <a:path>
              <a:moveTo>
                <a:pt x="0" y="0"/>
              </a:moveTo>
              <a:lnTo>
                <a:pt x="425399" y="0"/>
              </a:lnTo>
            </a:path>
          </a:pathLst>
        </a:custGeom>
        <a:no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FD2D8C-9B28-49C7-B72D-17D52F83214D}">
      <dsp:nvSpPr>
        <dsp:cNvPr id="0" name=""/>
        <dsp:cNvSpPr/>
      </dsp:nvSpPr>
      <dsp:spPr>
        <a:xfrm>
          <a:off x="9842772" y="1699866"/>
          <a:ext cx="0" cy="499960"/>
        </a:xfrm>
        <a:prstGeom prst="line">
          <a:avLst/>
        </a:prstGeom>
        <a:noFill/>
        <a:ln w="12700" cap="flat" cmpd="sng" algn="ctr">
          <a:solidFill>
            <a:schemeClr val="dk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5F6E7A5-3D53-4F43-BF6E-5E059D0C805B}">
      <dsp:nvSpPr>
        <dsp:cNvPr id="0" name=""/>
        <dsp:cNvSpPr/>
      </dsp:nvSpPr>
      <dsp:spPr>
        <a:xfrm>
          <a:off x="9792776" y="1599873"/>
          <a:ext cx="99992" cy="9999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B3FFF4-EF6F-4DE3-BC8A-E479F8444BD0}">
      <dsp:nvSpPr>
        <dsp:cNvPr id="0" name=""/>
        <dsp:cNvSpPr/>
      </dsp:nvSpPr>
      <dsp:spPr>
        <a:xfrm rot="10800000">
          <a:off x="10815114" y="2199826"/>
          <a:ext cx="1093884" cy="599952"/>
        </a:xfrm>
        <a:prstGeom prst="homePlate">
          <a:avLst>
            <a:gd name="adj" fmla="val 4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i="1" kern="1200" dirty="0">
              <a:latin typeface="Rockwell"/>
            </a:rPr>
            <a:t>20-10-2019  </a:t>
          </a:r>
          <a:endParaRPr lang="en-US" sz="1100" i="0" kern="1200" dirty="0">
            <a:latin typeface="Rockwell"/>
          </a:endParaRPr>
        </a:p>
      </dsp:txBody>
      <dsp:txXfrm rot="10800000">
        <a:off x="10935104" y="2199826"/>
        <a:ext cx="973894" cy="599952"/>
      </dsp:txXfrm>
    </dsp:sp>
    <dsp:sp modelId="{21BA4DC9-9490-494C-9625-84FB16D910B1}">
      <dsp:nvSpPr>
        <dsp:cNvPr id="0" name=""/>
        <dsp:cNvSpPr/>
      </dsp:nvSpPr>
      <dsp:spPr>
        <a:xfrm>
          <a:off x="10602415" y="3399732"/>
          <a:ext cx="1519284" cy="1599873"/>
        </a:xfrm>
        <a:prstGeom prst="rect">
          <a:avLst/>
        </a:prstGeom>
        <a:noFill/>
        <a:ln>
          <a:noFill/>
        </a:ln>
        <a:effectLst/>
      </dsp:spPr>
      <dsp:style>
        <a:lnRef idx="0">
          <a:scrgbClr r="0" g="0" b="0"/>
        </a:lnRef>
        <a:fillRef idx="0">
          <a:scrgbClr r="0" g="0" b="0"/>
        </a:fillRef>
        <a:effectRef idx="0">
          <a:scrgbClr r="0" g="0" b="0"/>
        </a:effectRef>
        <a:fontRef idx="minor"/>
      </dsp:style>
    </dsp:sp>
    <dsp:sp modelId="{0755ED0C-7217-48C4-9E16-6CDECD7F14D7}">
      <dsp:nvSpPr>
        <dsp:cNvPr id="0" name=""/>
        <dsp:cNvSpPr/>
      </dsp:nvSpPr>
      <dsp:spPr>
        <a:xfrm>
          <a:off x="11362057" y="2799779"/>
          <a:ext cx="0" cy="499960"/>
        </a:xfrm>
        <a:prstGeom prst="line">
          <a:avLst/>
        </a:prstGeom>
        <a:noFill/>
        <a:ln w="12700" cap="flat" cmpd="sng" algn="ctr">
          <a:solidFill>
            <a:schemeClr val="dk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B24317F-C5AE-4430-AE8C-B66D4242E3DA}">
      <dsp:nvSpPr>
        <dsp:cNvPr id="0" name=""/>
        <dsp:cNvSpPr/>
      </dsp:nvSpPr>
      <dsp:spPr>
        <a:xfrm>
          <a:off x="11312061" y="3299739"/>
          <a:ext cx="99992" cy="9999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10/14/2019</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10/14/2019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dirty="0"/>
              <a:t>Click icon to add picture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dirty="0"/>
              <a:t>Click icon to add table</a:t>
            </a:r>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dirty="0"/>
              <a:t>Click icon to add picture</a:t>
            </a:r>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dirty="0"/>
              <a:t>Click icon to add picture</a:t>
            </a:r>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dirty="0"/>
              <a:t>Click icon to add chart</a:t>
            </a:r>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dirty="0"/>
              <a:t>Click icon to add picture</a:t>
            </a:r>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dirty="0"/>
              <a:t>Click icon to add picture</a:t>
            </a:r>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dirty="0"/>
              <a:t>Click icon to add picture</a:t>
            </a:r>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dirty="0"/>
              <a:t>Click icon to add picture</a:t>
            </a:r>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dirty="0"/>
              <a:t>Click icon to add picture</a:t>
            </a:r>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dirty="0"/>
              <a:t>Click icon to add picture</a:t>
            </a:r>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dirty="0"/>
              <a:t>Click icon to add picture</a:t>
            </a:r>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dirty="0"/>
              <a:t>Click icon to add picture</a:t>
            </a:r>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pencv.org/2.4/modules/objdetect/doc/cascade_classification.html" TargetMode="External"/><Relationship Id="rId2" Type="http://schemas.openxmlformats.org/officeDocument/2006/relationships/hyperlink" Target="https://www.datacamp.com/community/tutorials/face-detection-python-opencv" TargetMode="External"/><Relationship Id="rId1" Type="http://schemas.openxmlformats.org/officeDocument/2006/relationships/slideLayout" Target="../slideLayouts/slideLayout23.xml"/><Relationship Id="rId4" Type="http://schemas.openxmlformats.org/officeDocument/2006/relationships/hyperlink" Target="https://software.intel.com/en-us/node/754941"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a:xfrm>
            <a:off x="1478507" y="1428031"/>
            <a:ext cx="9144000" cy="1786094"/>
          </a:xfrm>
        </p:spPr>
        <p:txBody>
          <a:bodyPr>
            <a:normAutofit/>
          </a:bodyPr>
          <a:lstStyle/>
          <a:p>
            <a:r>
              <a:rPr lang="en-US" dirty="0"/>
              <a:t>Staff and Visitor Logging &amp; Management System</a:t>
            </a: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a:xfrm>
            <a:off x="1524000" y="3638177"/>
            <a:ext cx="9144000" cy="459798"/>
          </a:xfrm>
        </p:spPr>
        <p:txBody>
          <a:bodyPr vert="horz" lIns="0" tIns="0" rIns="0" bIns="0" rtlCol="0" anchor="t">
            <a:noAutofit/>
          </a:bodyPr>
          <a:lstStyle/>
          <a:p>
            <a:r>
              <a:rPr lang="en-US" sz="3200" dirty="0">
                <a:solidFill>
                  <a:schemeClr val="accent4">
                    <a:lumMod val="20000"/>
                    <a:lumOff val="80000"/>
                  </a:schemeClr>
                </a:solidFill>
                <a:cs typeface="Segoe UI Semibold"/>
              </a:rPr>
              <a:t>Guided by: Dr. </a:t>
            </a:r>
            <a:r>
              <a:rPr lang="en-US" sz="3200" dirty="0" err="1">
                <a:solidFill>
                  <a:schemeClr val="accent4">
                    <a:lumMod val="20000"/>
                    <a:lumOff val="80000"/>
                  </a:schemeClr>
                </a:solidFill>
                <a:cs typeface="Segoe UI Semibold"/>
              </a:rPr>
              <a:t>Manas</a:t>
            </a:r>
            <a:r>
              <a:rPr lang="en-US" sz="3200" dirty="0">
                <a:solidFill>
                  <a:schemeClr val="accent4">
                    <a:lumMod val="20000"/>
                    <a:lumOff val="80000"/>
                  </a:schemeClr>
                </a:solidFill>
                <a:cs typeface="Segoe UI Semibold"/>
              </a:rPr>
              <a:t> Kumar Mishra</a:t>
            </a:r>
            <a:endParaRPr lang="en-US" sz="3200" dirty="0">
              <a:solidFill>
                <a:schemeClr val="accent4">
                  <a:lumMod val="20000"/>
                  <a:lumOff val="80000"/>
                </a:schemeClr>
              </a:solidFill>
            </a:endParaRPr>
          </a:p>
        </p:txBody>
      </p:sp>
      <p:sp>
        <p:nvSpPr>
          <p:cNvPr id="7" name="TextBox 6">
            <a:extLst>
              <a:ext uri="{FF2B5EF4-FFF2-40B4-BE49-F238E27FC236}">
                <a16:creationId xmlns:a16="http://schemas.microsoft.com/office/drawing/2014/main" id="{F74FFBEA-E520-482B-B371-F13C41DABB42}"/>
              </a:ext>
            </a:extLst>
          </p:cNvPr>
          <p:cNvSpPr txBox="1"/>
          <p:nvPr/>
        </p:nvSpPr>
        <p:spPr>
          <a:xfrm>
            <a:off x="3388057" y="4522028"/>
            <a:ext cx="541588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2">
                    <a:lumMod val="95000"/>
                  </a:schemeClr>
                </a:solidFill>
                <a:cs typeface="Segoe UI Light"/>
              </a:rPr>
              <a:t>Team Members: </a:t>
            </a:r>
          </a:p>
          <a:p>
            <a:r>
              <a:rPr lang="en-US" sz="2800" b="1" dirty="0">
                <a:solidFill>
                  <a:schemeClr val="bg2"/>
                </a:solidFill>
                <a:cs typeface="Segoe UI Light"/>
              </a:rPr>
              <a:t>1. Abhijay Wadhwani(18BCE10005)</a:t>
            </a:r>
          </a:p>
          <a:p>
            <a:r>
              <a:rPr lang="en-US" sz="2800" b="1" dirty="0">
                <a:solidFill>
                  <a:schemeClr val="bg2"/>
                </a:solidFill>
                <a:cs typeface="Segoe UI Light"/>
              </a:rPr>
              <a:t>2. Hritik Ranjan(18BCE10117)</a:t>
            </a:r>
          </a:p>
          <a:p>
            <a:r>
              <a:rPr lang="en-US" sz="2800" b="1" dirty="0">
                <a:solidFill>
                  <a:schemeClr val="bg2"/>
                </a:solidFill>
                <a:cs typeface="Segoe UI Light"/>
              </a:rPr>
              <a:t>3. Utkarsha(18BCE10284)</a:t>
            </a: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C96721-6B6C-4A2D-B955-6ED1AFEC863D}"/>
              </a:ext>
            </a:extLst>
          </p:cNvPr>
          <p:cNvSpPr>
            <a:spLocks noGrp="1"/>
          </p:cNvSpPr>
          <p:nvPr>
            <p:ph type="title"/>
          </p:nvPr>
        </p:nvSpPr>
        <p:spPr>
          <a:xfrm>
            <a:off x="2101315" y="382482"/>
            <a:ext cx="7989357" cy="569086"/>
          </a:xfrm>
        </p:spPr>
        <p:txBody>
          <a:bodyPr>
            <a:normAutofit fontScale="90000"/>
          </a:bodyPr>
          <a:lstStyle/>
          <a:p>
            <a:r>
              <a:rPr lang="en-US" dirty="0"/>
              <a:t>Comparison Between HAAR and LBP</a:t>
            </a:r>
          </a:p>
        </p:txBody>
      </p:sp>
      <p:pic>
        <p:nvPicPr>
          <p:cNvPr id="10" name="Picture 9">
            <a:extLst>
              <a:ext uri="{FF2B5EF4-FFF2-40B4-BE49-F238E27FC236}">
                <a16:creationId xmlns:a16="http://schemas.microsoft.com/office/drawing/2014/main" id="{224F863E-7D43-4115-ADCA-7E62B6769230}"/>
              </a:ext>
            </a:extLst>
          </p:cNvPr>
          <p:cNvPicPr>
            <a:picLocks noChangeAspect="1"/>
          </p:cNvPicPr>
          <p:nvPr/>
        </p:nvPicPr>
        <p:blipFill>
          <a:blip r:embed="rId2"/>
          <a:stretch>
            <a:fillRect/>
          </a:stretch>
        </p:blipFill>
        <p:spPr>
          <a:xfrm>
            <a:off x="2597580" y="1258900"/>
            <a:ext cx="6996825" cy="3845711"/>
          </a:xfrm>
          <a:prstGeom prst="rect">
            <a:avLst/>
          </a:prstGeom>
        </p:spPr>
      </p:pic>
      <p:sp>
        <p:nvSpPr>
          <p:cNvPr id="11" name="Rectangle 10">
            <a:extLst>
              <a:ext uri="{FF2B5EF4-FFF2-40B4-BE49-F238E27FC236}">
                <a16:creationId xmlns:a16="http://schemas.microsoft.com/office/drawing/2014/main" id="{E88C87F3-D8B5-43D9-B851-B827A0ADE098}"/>
              </a:ext>
            </a:extLst>
          </p:cNvPr>
          <p:cNvSpPr/>
          <p:nvPr/>
        </p:nvSpPr>
        <p:spPr>
          <a:xfrm>
            <a:off x="1054099" y="5275189"/>
            <a:ext cx="11383433" cy="1292662"/>
          </a:xfrm>
          <a:prstGeom prst="rect">
            <a:avLst/>
          </a:prstGeom>
        </p:spPr>
        <p:txBody>
          <a:bodyPr wrap="square">
            <a:spAutoFit/>
          </a:bodyPr>
          <a:lstStyle/>
          <a:p>
            <a:r>
              <a:rPr lang="en-US" sz="2400" dirty="0">
                <a:solidFill>
                  <a:schemeClr val="bg2"/>
                </a:solidFill>
                <a:latin typeface="+mj-lt"/>
              </a:rPr>
              <a:t>Conclusion:</a:t>
            </a:r>
          </a:p>
          <a:p>
            <a:r>
              <a:rPr lang="en-US" dirty="0">
                <a:solidFill>
                  <a:schemeClr val="bg2"/>
                </a:solidFill>
              </a:rPr>
              <a:t>LBP is faster (a few times faster) but less accurate. (10-20% less than </a:t>
            </a:r>
            <a:r>
              <a:rPr lang="en-US" dirty="0" err="1">
                <a:solidFill>
                  <a:schemeClr val="bg2"/>
                </a:solidFill>
              </a:rPr>
              <a:t>Haar</a:t>
            </a:r>
            <a:r>
              <a:rPr lang="en-US" dirty="0">
                <a:solidFill>
                  <a:schemeClr val="bg2"/>
                </a:solidFill>
              </a:rPr>
              <a:t>). </a:t>
            </a:r>
          </a:p>
          <a:p>
            <a:r>
              <a:rPr lang="en-US" dirty="0">
                <a:solidFill>
                  <a:schemeClr val="bg2"/>
                </a:solidFill>
              </a:rPr>
              <a:t>For detecting faces on an embedded system, We think LBP is the choice, because it does all the calculations in integers. </a:t>
            </a:r>
            <a:r>
              <a:rPr lang="en-US" dirty="0" err="1">
                <a:solidFill>
                  <a:schemeClr val="bg2"/>
                </a:solidFill>
              </a:rPr>
              <a:t>Haar</a:t>
            </a:r>
            <a:r>
              <a:rPr lang="en-US" dirty="0">
                <a:solidFill>
                  <a:schemeClr val="bg2"/>
                </a:solidFill>
              </a:rPr>
              <a:t> uses floats, which is a killer for embedded/mobile systems.</a:t>
            </a:r>
          </a:p>
        </p:txBody>
      </p:sp>
    </p:spTree>
    <p:extLst>
      <p:ext uri="{BB962C8B-B14F-4D97-AF65-F5344CB8AC3E}">
        <p14:creationId xmlns:p14="http://schemas.microsoft.com/office/powerpoint/2010/main" val="368021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27C7C2-16C8-4C5F-94BB-CC3F73CB5E6F}"/>
              </a:ext>
            </a:extLst>
          </p:cNvPr>
          <p:cNvPicPr>
            <a:picLocks noChangeAspect="1"/>
          </p:cNvPicPr>
          <p:nvPr/>
        </p:nvPicPr>
        <p:blipFill>
          <a:blip r:embed="rId2"/>
          <a:stretch>
            <a:fillRect/>
          </a:stretch>
        </p:blipFill>
        <p:spPr>
          <a:xfrm>
            <a:off x="1117600" y="151486"/>
            <a:ext cx="10151980" cy="6502400"/>
          </a:xfrm>
          <a:prstGeom prst="rect">
            <a:avLst/>
          </a:prstGeom>
        </p:spPr>
      </p:pic>
    </p:spTree>
    <p:extLst>
      <p:ext uri="{BB962C8B-B14F-4D97-AF65-F5344CB8AC3E}">
        <p14:creationId xmlns:p14="http://schemas.microsoft.com/office/powerpoint/2010/main" val="323134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F6E5-B39C-4C4A-9E5D-25FBF30DD906}"/>
              </a:ext>
            </a:extLst>
          </p:cNvPr>
          <p:cNvSpPr>
            <a:spLocks noGrp="1"/>
          </p:cNvSpPr>
          <p:nvPr>
            <p:ph type="title"/>
          </p:nvPr>
        </p:nvSpPr>
        <p:spPr>
          <a:xfrm>
            <a:off x="838200" y="365126"/>
            <a:ext cx="10515600" cy="993774"/>
          </a:xfrm>
        </p:spPr>
        <p:txBody>
          <a:bodyPr>
            <a:normAutofit/>
          </a:bodyPr>
          <a:lstStyle/>
          <a:p>
            <a:pPr algn="r"/>
            <a:r>
              <a:rPr lang="en-US" sz="4000" dirty="0"/>
              <a:t>Project Timeline</a:t>
            </a:r>
            <a:endParaRPr lang="ru-RU" sz="4000" dirty="0"/>
          </a:p>
        </p:txBody>
      </p:sp>
      <p:graphicFrame>
        <p:nvGraphicFramePr>
          <p:cNvPr id="4" name="Content Placeholder 3" descr="Placeholder Timeline">
            <a:extLst>
              <a:ext uri="{FF2B5EF4-FFF2-40B4-BE49-F238E27FC236}">
                <a16:creationId xmlns:a16="http://schemas.microsoft.com/office/drawing/2014/main" id="{DB0E5A95-7880-4EB7-8DC9-6AC3E546D0E6}"/>
              </a:ext>
            </a:extLst>
          </p:cNvPr>
          <p:cNvGraphicFramePr>
            <a:graphicFrameLocks noGrp="1"/>
          </p:cNvGraphicFramePr>
          <p:nvPr>
            <p:ph idx="1"/>
            <p:extLst>
              <p:ext uri="{D42A27DB-BD31-4B8C-83A1-F6EECF244321}">
                <p14:modId xmlns:p14="http://schemas.microsoft.com/office/powerpoint/2010/main" val="886145174"/>
              </p:ext>
            </p:extLst>
          </p:nvPr>
        </p:nvGraphicFramePr>
        <p:xfrm>
          <a:off x="30708" y="1429769"/>
          <a:ext cx="12130584" cy="4999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894" name="TextBox 17893">
            <a:extLst>
              <a:ext uri="{FF2B5EF4-FFF2-40B4-BE49-F238E27FC236}">
                <a16:creationId xmlns:a16="http://schemas.microsoft.com/office/drawing/2014/main" id="{5ADE7FB7-BC9B-4F81-B555-DE58E186EFB6}"/>
              </a:ext>
            </a:extLst>
          </p:cNvPr>
          <p:cNvSpPr txBox="1"/>
          <p:nvPr/>
        </p:nvSpPr>
        <p:spPr>
          <a:xfrm>
            <a:off x="3280012" y="2472517"/>
            <a:ext cx="16400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mj-lt"/>
              </a:rPr>
              <a:t>Face detection in static images is achieved</a:t>
            </a:r>
          </a:p>
        </p:txBody>
      </p:sp>
      <p:sp>
        <p:nvSpPr>
          <p:cNvPr id="17895" name="TextBox 17894">
            <a:extLst>
              <a:ext uri="{FF2B5EF4-FFF2-40B4-BE49-F238E27FC236}">
                <a16:creationId xmlns:a16="http://schemas.microsoft.com/office/drawing/2014/main" id="{1820A598-0B06-4857-AFE5-BAE62C0BA2E2}"/>
              </a:ext>
            </a:extLst>
          </p:cNvPr>
          <p:cNvSpPr txBox="1"/>
          <p:nvPr/>
        </p:nvSpPr>
        <p:spPr>
          <a:xfrm>
            <a:off x="9180787" y="2564849"/>
            <a:ext cx="16400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mj-lt"/>
              </a:rPr>
              <a:t>Testing our Recognizer on test images</a:t>
            </a:r>
          </a:p>
        </p:txBody>
      </p:sp>
      <p:sp>
        <p:nvSpPr>
          <p:cNvPr id="17896" name="TextBox 17895">
            <a:extLst>
              <a:ext uri="{FF2B5EF4-FFF2-40B4-BE49-F238E27FC236}">
                <a16:creationId xmlns:a16="http://schemas.microsoft.com/office/drawing/2014/main" id="{37ED536D-587A-4211-BAC0-8E14D573E7C2}"/>
              </a:ext>
            </a:extLst>
          </p:cNvPr>
          <p:cNvSpPr txBox="1"/>
          <p:nvPr/>
        </p:nvSpPr>
        <p:spPr>
          <a:xfrm>
            <a:off x="10526121" y="4953282"/>
            <a:ext cx="160446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mj-lt"/>
              </a:rPr>
              <a:t>Facial Recognition System to be deployed and tested</a:t>
            </a:r>
          </a:p>
        </p:txBody>
      </p:sp>
      <p:sp>
        <p:nvSpPr>
          <p:cNvPr id="7" name="TextBox 6">
            <a:extLst>
              <a:ext uri="{FF2B5EF4-FFF2-40B4-BE49-F238E27FC236}">
                <a16:creationId xmlns:a16="http://schemas.microsoft.com/office/drawing/2014/main" id="{BB183D0F-98F1-42A1-B47F-58FFB868E434}"/>
              </a:ext>
            </a:extLst>
          </p:cNvPr>
          <p:cNvSpPr txBox="1"/>
          <p:nvPr/>
        </p:nvSpPr>
        <p:spPr>
          <a:xfrm>
            <a:off x="7575043" y="4940372"/>
            <a:ext cx="18301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latin typeface="+mj-lt"/>
              </a:rPr>
              <a:t>Training the recognizer in order to identify images</a:t>
            </a:r>
          </a:p>
        </p:txBody>
      </p:sp>
    </p:spTree>
    <p:extLst>
      <p:ext uri="{BB962C8B-B14F-4D97-AF65-F5344CB8AC3E}">
        <p14:creationId xmlns:p14="http://schemas.microsoft.com/office/powerpoint/2010/main" val="116636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normAutofit/>
          </a:bodyPr>
          <a:lstStyle/>
          <a:p>
            <a:r>
              <a:rPr lang="en-US" sz="4400" dirty="0"/>
              <a:t>References</a:t>
            </a:r>
          </a:p>
        </p:txBody>
      </p:sp>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10" name="TextBox 9">
            <a:extLst>
              <a:ext uri="{FF2B5EF4-FFF2-40B4-BE49-F238E27FC236}">
                <a16:creationId xmlns:a16="http://schemas.microsoft.com/office/drawing/2014/main" id="{925A0839-441D-4A11-A8D7-6A29AFA7703F}"/>
              </a:ext>
            </a:extLst>
          </p:cNvPr>
          <p:cNvSpPr txBox="1"/>
          <p:nvPr/>
        </p:nvSpPr>
        <p:spPr>
          <a:xfrm>
            <a:off x="778643" y="1762196"/>
            <a:ext cx="1055654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dirty="0">
                <a:solidFill>
                  <a:schemeClr val="bg2"/>
                </a:solidFill>
                <a:ea typeface="+mn-lt"/>
                <a:cs typeface="+mn-lt"/>
                <a:hlinkClick r:id="rId2"/>
              </a:rPr>
              <a:t>Face Detection with Python using OpenCV (article) - </a:t>
            </a:r>
            <a:r>
              <a:rPr lang="en-US" sz="2400" b="1" dirty="0" err="1">
                <a:solidFill>
                  <a:schemeClr val="bg2"/>
                </a:solidFill>
                <a:ea typeface="+mn-lt"/>
                <a:cs typeface="+mn-lt"/>
                <a:hlinkClick r:id="rId2"/>
              </a:rPr>
              <a:t>DataCamp</a:t>
            </a:r>
            <a:endParaRPr lang="en-US" sz="2400" b="1" dirty="0">
              <a:solidFill>
                <a:schemeClr val="bg2"/>
              </a:solidFill>
              <a:ea typeface="+mn-lt"/>
              <a:cs typeface="+mn-lt"/>
            </a:endParaRPr>
          </a:p>
          <a:p>
            <a:pPr marL="285750" indent="-285750">
              <a:buFont typeface="Arial"/>
              <a:buChar char="•"/>
            </a:pPr>
            <a:r>
              <a:rPr lang="en-US" sz="2400" b="1" dirty="0">
                <a:solidFill>
                  <a:schemeClr val="bg2"/>
                </a:solidFill>
                <a:ea typeface="+mn-lt"/>
                <a:cs typeface="+mn-lt"/>
                <a:hlinkClick r:id="rId3"/>
              </a:rPr>
              <a:t>Cascade Classification — OpenCV 2.4.13.7 documentation</a:t>
            </a:r>
            <a:endParaRPr lang="en-US" sz="2400" b="1" dirty="0">
              <a:solidFill>
                <a:schemeClr val="bg2"/>
              </a:solidFill>
              <a:ea typeface="+mn-lt"/>
              <a:cs typeface="+mn-lt"/>
            </a:endParaRPr>
          </a:p>
          <a:p>
            <a:pPr marL="285750" indent="-285750">
              <a:buFont typeface="Arial"/>
              <a:buChar char="•"/>
            </a:pPr>
            <a:r>
              <a:rPr lang="en-US" sz="2400" b="1" dirty="0">
                <a:solidFill>
                  <a:schemeClr val="bg2"/>
                </a:solidFill>
                <a:ea typeface="+mn-lt"/>
                <a:cs typeface="+mn-lt"/>
                <a:hlinkClick r:id="rId4"/>
              </a:rPr>
              <a:t>https://software.intel.com/en-us/node/754941</a:t>
            </a:r>
            <a:endParaRPr lang="en-US" sz="2400" b="1" dirty="0">
              <a:solidFill>
                <a:schemeClr val="bg2"/>
              </a:solidFill>
              <a:ea typeface="+mn-lt"/>
              <a:cs typeface="+mn-lt"/>
            </a:endParaRPr>
          </a:p>
          <a:p>
            <a:pPr marL="285750" indent="-285750">
              <a:buFont typeface="Arial"/>
              <a:buChar char="•"/>
            </a:pPr>
            <a:r>
              <a:rPr lang="en-US" sz="2400" b="1" dirty="0">
                <a:solidFill>
                  <a:schemeClr val="bg2"/>
                </a:solidFill>
                <a:ea typeface="+mn-lt"/>
                <a:cs typeface="+mn-lt"/>
              </a:rPr>
              <a:t>Rapid Object Detection using a Boosted Cascade of Simple Features</a:t>
            </a:r>
          </a:p>
          <a:p>
            <a:pPr marL="285750" indent="-285750">
              <a:buFont typeface="Arial"/>
              <a:buChar char="•"/>
            </a:pPr>
            <a:r>
              <a:rPr lang="en-US" sz="2400" i="1" dirty="0"/>
              <a:t>@</a:t>
            </a:r>
            <a:r>
              <a:rPr lang="en-US" sz="2400" i="1" dirty="0" err="1"/>
              <a:t>inproceedings</a:t>
            </a:r>
            <a:r>
              <a:rPr lang="en-US" sz="2400" i="1" dirty="0"/>
              <a:t>{Ali2012FaceRW, title={Face Recognition with Local Binary Patterns}, author={</a:t>
            </a:r>
            <a:r>
              <a:rPr lang="en-US" sz="2400" i="1" dirty="0" err="1"/>
              <a:t>Ammad</a:t>
            </a:r>
            <a:r>
              <a:rPr lang="en-US" sz="2400" i="1" dirty="0"/>
              <a:t> Ali and Shah Hussain and Farah Haroon and Sajid Hussain and Mohammad Farhan Khan}, year={2012} }</a:t>
            </a:r>
            <a:endParaRPr lang="en-US" sz="2400" dirty="0"/>
          </a:p>
          <a:p>
            <a:pPr marL="285750" indent="-285750">
              <a:buFont typeface="Arial"/>
              <a:buChar char="•"/>
            </a:pPr>
            <a:r>
              <a:rPr lang="en-US" sz="2400" dirty="0"/>
              <a:t>S. </a:t>
            </a:r>
            <a:r>
              <a:rPr lang="en-US" sz="2400" dirty="0" err="1"/>
              <a:t>Chintalapati</a:t>
            </a:r>
            <a:r>
              <a:rPr lang="en-US" sz="2400" dirty="0"/>
              <a:t> and M. V. </a:t>
            </a:r>
            <a:r>
              <a:rPr lang="en-US" sz="2400" dirty="0" err="1"/>
              <a:t>Raghunadh</a:t>
            </a:r>
            <a:r>
              <a:rPr lang="en-US" sz="2400" dirty="0"/>
              <a:t>, "Automated attendance management system based on face recognition algorithms," </a:t>
            </a:r>
            <a:r>
              <a:rPr lang="en-US" sz="2400" i="1" dirty="0"/>
              <a:t>2013 IEEE International Conference on Computational Intelligence and Computing Research</a:t>
            </a:r>
            <a:r>
              <a:rPr lang="en-US" sz="2400" dirty="0"/>
              <a:t>, </a:t>
            </a:r>
            <a:r>
              <a:rPr lang="en-US" sz="2400" dirty="0" err="1"/>
              <a:t>Enathi</a:t>
            </a:r>
            <a:r>
              <a:rPr lang="en-US" sz="2400" dirty="0"/>
              <a:t>, 2013, pp. 1-5.</a:t>
            </a:r>
          </a:p>
          <a:p>
            <a:pPr marL="285750" indent="-285750">
              <a:buFont typeface="Arial"/>
              <a:buChar char="•"/>
            </a:pPr>
            <a:r>
              <a:rPr lang="en-US" sz="2400" dirty="0"/>
              <a:t>P. Viola and M. Jones, "Rapid object detection using a boosted cascade of simple features," </a:t>
            </a:r>
            <a:r>
              <a:rPr lang="en-US" sz="2400" i="1" dirty="0"/>
              <a:t>Proceedings of the 2001 IEEE Computer Society Conference on Computer Vision and Pattern Recognition. CVPR 2001</a:t>
            </a:r>
            <a:r>
              <a:rPr lang="en-US" sz="2400" dirty="0"/>
              <a:t>, Kauai, HI, USA, 2001, pp. I-I.</a:t>
            </a:r>
            <a:endParaRPr lang="en-US" sz="2400" b="1" dirty="0">
              <a:solidFill>
                <a:schemeClr val="bg2"/>
              </a:solidFill>
              <a:cs typeface="Segoe UI Light"/>
            </a:endParaRPr>
          </a:p>
        </p:txBody>
      </p:sp>
    </p:spTree>
    <p:extLst>
      <p:ext uri="{BB962C8B-B14F-4D97-AF65-F5344CB8AC3E}">
        <p14:creationId xmlns:p14="http://schemas.microsoft.com/office/powerpoint/2010/main" val="68931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1532" y="-1"/>
            <a:ext cx="6071768" cy="6844999"/>
          </a:xfrm>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a:xfrm>
            <a:off x="6098754" y="404882"/>
            <a:ext cx="6097463" cy="1264163"/>
          </a:xfrm>
        </p:spPr>
        <p:txBody>
          <a:bodyPr/>
          <a:lstStyle/>
          <a:p>
            <a:r>
              <a:rPr lang="en-US" sz="8000" dirty="0"/>
              <a:t>Introduction</a:t>
            </a:r>
          </a:p>
        </p:txBody>
      </p:sp>
      <p:sp>
        <p:nvSpPr>
          <p:cNvPr id="7" name="TextBox 6">
            <a:extLst>
              <a:ext uri="{FF2B5EF4-FFF2-40B4-BE49-F238E27FC236}">
                <a16:creationId xmlns:a16="http://schemas.microsoft.com/office/drawing/2014/main" id="{C66A4ADF-7196-421B-AE0A-C31418C47922}"/>
              </a:ext>
            </a:extLst>
          </p:cNvPr>
          <p:cNvSpPr txBox="1"/>
          <p:nvPr/>
        </p:nvSpPr>
        <p:spPr>
          <a:xfrm>
            <a:off x="880280" y="2119951"/>
            <a:ext cx="1030633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800" dirty="0">
                <a:solidFill>
                  <a:schemeClr val="tx1">
                    <a:lumMod val="20000"/>
                    <a:lumOff val="80000"/>
                  </a:schemeClr>
                </a:solidFill>
                <a:ea typeface="+mn-lt"/>
                <a:cs typeface="+mn-lt"/>
              </a:rPr>
              <a:t>Face detection is a computer vision technology that helps to locate/visualize human faces in digital images. This technique is a specific use case of object detection technology that deals with detecting instances of semantic objects of a certain class (such as humans, buildings or cars) in digital images and videos. </a:t>
            </a:r>
          </a:p>
          <a:p>
            <a:pPr marL="342900" indent="-342900" algn="just">
              <a:buFont typeface="Arial"/>
              <a:buChar char="•"/>
            </a:pPr>
            <a:endParaRPr lang="en-US" sz="2800" dirty="0">
              <a:solidFill>
                <a:schemeClr val="tx1">
                  <a:lumMod val="20000"/>
                  <a:lumOff val="80000"/>
                </a:schemeClr>
              </a:solidFill>
              <a:ea typeface="+mn-lt"/>
              <a:cs typeface="+mn-lt"/>
            </a:endParaRPr>
          </a:p>
          <a:p>
            <a:pPr marL="342900" indent="-342900" algn="just">
              <a:buFont typeface="Arial"/>
              <a:buChar char="•"/>
            </a:pPr>
            <a:r>
              <a:rPr lang="en-US" sz="2800" dirty="0">
                <a:solidFill>
                  <a:schemeClr val="tx1">
                    <a:lumMod val="20000"/>
                    <a:lumOff val="80000"/>
                  </a:schemeClr>
                </a:solidFill>
                <a:ea typeface="+mn-lt"/>
                <a:cs typeface="+mn-lt"/>
              </a:rPr>
              <a:t>This technology is being used all over the place from cameras that make sure faces are focused before you take a picture, to when it tags people automatically once we upload a picture.</a:t>
            </a:r>
            <a:endParaRPr lang="en-US" sz="2800" dirty="0">
              <a:solidFill>
                <a:schemeClr val="tx1">
                  <a:lumMod val="20000"/>
                  <a:lumOff val="80000"/>
                </a:schemeClr>
              </a:solidFill>
              <a:cs typeface="Segoe UI Light"/>
            </a:endParaRPr>
          </a:p>
          <a:p>
            <a:pPr algn="just">
              <a:buFont typeface="Arial"/>
              <a:buChar char="•"/>
            </a:pPr>
            <a:endParaRPr lang="en-US" sz="2800" dirty="0">
              <a:solidFill>
                <a:schemeClr val="tx1">
                  <a:lumMod val="20000"/>
                  <a:lumOff val="80000"/>
                </a:schemeClr>
              </a:solidFill>
              <a:cs typeface="Segoe UI Light"/>
            </a:endParaRPr>
          </a:p>
          <a:p>
            <a:pPr marL="342900" indent="-342900" algn="just">
              <a:buFont typeface="Arial"/>
              <a:buChar char="•"/>
            </a:pPr>
            <a:endParaRPr lang="en-US" sz="2800" dirty="0">
              <a:solidFill>
                <a:schemeClr val="tx1">
                  <a:lumMod val="20000"/>
                  <a:lumOff val="80000"/>
                </a:schemeClr>
              </a:solidFill>
              <a:cs typeface="Segoe UI Light"/>
            </a:endParaRPr>
          </a:p>
        </p:txBody>
      </p:sp>
    </p:spTree>
    <p:extLst>
      <p:ext uri="{BB962C8B-B14F-4D97-AF65-F5344CB8AC3E}">
        <p14:creationId xmlns:p14="http://schemas.microsoft.com/office/powerpoint/2010/main" val="298223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05F931C-4D2E-433C-9D62-558AB5CA0D7C}"/>
              </a:ext>
            </a:extLst>
          </p:cNvPr>
          <p:cNvSpPr txBox="1"/>
          <p:nvPr/>
        </p:nvSpPr>
        <p:spPr>
          <a:xfrm>
            <a:off x="5884462" y="197892"/>
            <a:ext cx="615513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0" b="1">
                <a:solidFill>
                  <a:schemeClr val="bg2"/>
                </a:solidFill>
                <a:latin typeface="Gill Sans MT"/>
                <a:ea typeface="+mn-lt"/>
                <a:cs typeface="+mn-lt"/>
              </a:rPr>
              <a:t>Introduction</a:t>
            </a:r>
            <a:endParaRPr lang="en-US" sz="8000">
              <a:solidFill>
                <a:schemeClr val="bg2"/>
              </a:solidFill>
              <a:latin typeface="Gill Sans MT"/>
            </a:endParaRPr>
          </a:p>
        </p:txBody>
      </p:sp>
      <p:sp>
        <p:nvSpPr>
          <p:cNvPr id="5" name="TextBox 4">
            <a:extLst>
              <a:ext uri="{FF2B5EF4-FFF2-40B4-BE49-F238E27FC236}">
                <a16:creationId xmlns:a16="http://schemas.microsoft.com/office/drawing/2014/main" id="{281BFC85-5E3E-4576-A2FF-FDAF959C4CC1}"/>
              </a:ext>
            </a:extLst>
          </p:cNvPr>
          <p:cNvSpPr txBox="1"/>
          <p:nvPr/>
        </p:nvSpPr>
        <p:spPr>
          <a:xfrm>
            <a:off x="1056564" y="1595021"/>
            <a:ext cx="1007887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800" dirty="0">
                <a:solidFill>
                  <a:schemeClr val="tx1">
                    <a:lumMod val="20000"/>
                    <a:lumOff val="80000"/>
                  </a:schemeClr>
                </a:solidFill>
                <a:ea typeface="+mn-lt"/>
                <a:cs typeface="+mn-lt"/>
              </a:rPr>
              <a:t>Face Detection and Face Recognition works as it extracts our face from an image then it compares the current face with the one it saved before during training and checks if they both match. If both the faces match with each other then it recognizes our identity and proceeds as specified.</a:t>
            </a:r>
          </a:p>
          <a:p>
            <a:pPr marL="285750" indent="-285750" algn="just">
              <a:buFont typeface="Arial"/>
              <a:buChar char="•"/>
            </a:pPr>
            <a:endParaRPr lang="en-US" sz="2800" dirty="0">
              <a:solidFill>
                <a:schemeClr val="tx1">
                  <a:lumMod val="20000"/>
                  <a:lumOff val="80000"/>
                </a:schemeClr>
              </a:solidFill>
              <a:ea typeface="+mn-lt"/>
              <a:cs typeface="+mn-lt"/>
            </a:endParaRPr>
          </a:p>
          <a:p>
            <a:pPr marL="285750" indent="-285750" algn="just">
              <a:buFont typeface="Arial"/>
              <a:buChar char="•"/>
            </a:pPr>
            <a:r>
              <a:rPr lang="en-US" sz="2800" dirty="0">
                <a:solidFill>
                  <a:schemeClr val="tx1">
                    <a:lumMod val="20000"/>
                    <a:lumOff val="80000"/>
                  </a:schemeClr>
                </a:solidFill>
                <a:ea typeface="+mn-lt"/>
                <a:cs typeface="+mn-lt"/>
              </a:rPr>
              <a:t>A computer program that decides whether an image is a positive image (face image) or negative image (non-face image) is called a classifier. A classifier is trained on hundreds of thousands of face and non-face images to learn how to classify a new image correctly. </a:t>
            </a:r>
            <a:endParaRPr lang="en-US" sz="2800" dirty="0">
              <a:solidFill>
                <a:schemeClr val="tx1">
                  <a:lumMod val="20000"/>
                  <a:lumOff val="80000"/>
                </a:schemeClr>
              </a:solidFill>
              <a:cs typeface="Segoe UI Light"/>
            </a:endParaRPr>
          </a:p>
          <a:p>
            <a:pPr marL="285750" indent="-285750" algn="just">
              <a:buFont typeface="Arial"/>
              <a:buChar char="•"/>
            </a:pPr>
            <a:endParaRPr lang="en-US" sz="2800" dirty="0">
              <a:solidFill>
                <a:schemeClr val="tx1">
                  <a:lumMod val="20000"/>
                  <a:lumOff val="80000"/>
                </a:schemeClr>
              </a:solidFill>
              <a:cs typeface="Segoe UI Light"/>
            </a:endParaRPr>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a:xfrm>
            <a:off x="826022" y="521530"/>
            <a:ext cx="10799493" cy="804338"/>
          </a:xfrm>
        </p:spPr>
        <p:txBody>
          <a:bodyPr>
            <a:normAutofit/>
          </a:bodyPr>
          <a:lstStyle/>
          <a:p>
            <a:r>
              <a:rPr lang="en-US" sz="4000" dirty="0"/>
              <a:t>Existing Work  With limitation:</a:t>
            </a:r>
          </a:p>
        </p:txBody>
      </p:sp>
      <p:sp>
        <p:nvSpPr>
          <p:cNvPr id="12" name="Text Placeholder 11">
            <a:extLst>
              <a:ext uri="{FF2B5EF4-FFF2-40B4-BE49-F238E27FC236}">
                <a16:creationId xmlns:a16="http://schemas.microsoft.com/office/drawing/2014/main" id="{CE1F3465-FB44-418A-829E-5D2DEFEF5C73}"/>
              </a:ext>
            </a:extLst>
          </p:cNvPr>
          <p:cNvSpPr>
            <a:spLocks noGrp="1"/>
          </p:cNvSpPr>
          <p:nvPr>
            <p:ph type="body" idx="1"/>
          </p:nvPr>
        </p:nvSpPr>
        <p:spPr>
          <a:xfrm>
            <a:off x="826022" y="1683498"/>
            <a:ext cx="10631725" cy="4356338"/>
          </a:xfrm>
        </p:spPr>
        <p:txBody>
          <a:bodyPr vert="horz" lIns="0" tIns="0" rIns="0" bIns="0" rtlCol="0" anchor="t">
            <a:normAutofit/>
          </a:bodyPr>
          <a:lstStyle/>
          <a:p>
            <a:pPr marL="342900" indent="-342900">
              <a:buChar char="•"/>
            </a:pPr>
            <a:r>
              <a:rPr lang="en-US" sz="2400" b="0" dirty="0">
                <a:solidFill>
                  <a:schemeClr val="tx1">
                    <a:lumMod val="20000"/>
                    <a:lumOff val="80000"/>
                  </a:schemeClr>
                </a:solidFill>
              </a:rPr>
              <a:t>In current system we have finger biometric for maintaining log of entry and exit, this system is ideal for registered users but for unknown person it does not provide any functionality.</a:t>
            </a:r>
          </a:p>
          <a:p>
            <a:pPr marL="342900" indent="-342900">
              <a:buChar char="•"/>
            </a:pPr>
            <a:r>
              <a:rPr lang="en-US" sz="2400" b="0" dirty="0">
                <a:solidFill>
                  <a:schemeClr val="tx1">
                    <a:lumMod val="20000"/>
                    <a:lumOff val="80000"/>
                  </a:schemeClr>
                </a:solidFill>
              </a:rPr>
              <a:t>The fingerprint sensor can lead to false rejections. The biometric device does not always read an individual’s fingerprint accurately, and could therefore refuse access. In certain cases, the finger may have not been placed in the right spot or placed finger other than the one which is identified and vice versa. When this happens fingerprint scanner falsely rejects the fingerprint.</a:t>
            </a:r>
          </a:p>
          <a:p>
            <a:pPr marL="342900" indent="-342900">
              <a:buChar char="•"/>
            </a:pPr>
            <a:r>
              <a:rPr lang="en-US" sz="2400" b="0" dirty="0">
                <a:solidFill>
                  <a:schemeClr val="tx1">
                    <a:lumMod val="20000"/>
                    <a:lumOff val="80000"/>
                  </a:schemeClr>
                </a:solidFill>
              </a:rPr>
              <a:t>There is one more disadvantage of fingerprint identification as they cannot be </a:t>
            </a:r>
            <a:r>
              <a:rPr lang="en-US" sz="2400" b="0" dirty="0" err="1">
                <a:solidFill>
                  <a:schemeClr val="tx1">
                    <a:lumMod val="20000"/>
                    <a:lumOff val="80000"/>
                  </a:schemeClr>
                </a:solidFill>
              </a:rPr>
              <a:t>reset,once</a:t>
            </a:r>
            <a:r>
              <a:rPr lang="en-US" sz="2400" b="0" dirty="0">
                <a:solidFill>
                  <a:schemeClr val="tx1">
                    <a:lumMod val="20000"/>
                    <a:lumOff val="80000"/>
                  </a:schemeClr>
                </a:solidFill>
              </a:rPr>
              <a:t> they have been compromised.</a:t>
            </a:r>
          </a:p>
          <a:p>
            <a:pPr marL="342900" indent="-342900">
              <a:buChar char="•"/>
            </a:pPr>
            <a:endParaRPr lang="en-US" sz="2400" b="0" dirty="0">
              <a:solidFill>
                <a:schemeClr val="tx1">
                  <a:lumMod val="20000"/>
                  <a:lumOff val="80000"/>
                </a:schemeClr>
              </a:solidFill>
            </a:endParaRPr>
          </a:p>
          <a:p>
            <a:pPr marL="342900" indent="-342900">
              <a:buChar char="•"/>
            </a:pPr>
            <a:endParaRPr lang="en-US" sz="2400" b="0" dirty="0">
              <a:solidFill>
                <a:schemeClr val="tx1">
                  <a:lumMod val="20000"/>
                  <a:lumOff val="80000"/>
                </a:schemeClr>
              </a:solidFill>
            </a:endParaRPr>
          </a:p>
          <a:p>
            <a:endParaRPr lang="en-US" sz="2400" b="0" dirty="0">
              <a:solidFill>
                <a:schemeClr val="tx1">
                  <a:lumMod val="20000"/>
                  <a:lumOff val="80000"/>
                </a:schemeClr>
              </a:solidFill>
            </a:endParaRPr>
          </a:p>
        </p:txBody>
      </p:sp>
    </p:spTree>
    <p:extLst>
      <p:ext uri="{BB962C8B-B14F-4D97-AF65-F5344CB8AC3E}">
        <p14:creationId xmlns:p14="http://schemas.microsoft.com/office/powerpoint/2010/main" val="290511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673694" y="310648"/>
            <a:ext cx="4944842" cy="895267"/>
          </a:xfrm>
        </p:spPr>
        <p:txBody>
          <a:bodyPr>
            <a:noAutofit/>
          </a:bodyPr>
          <a:lstStyle/>
          <a:p>
            <a:r>
              <a:rPr lang="en-US" sz="4800" dirty="0"/>
              <a:t>Proposed Work</a:t>
            </a:r>
          </a:p>
        </p:txBody>
      </p:sp>
      <p:sp>
        <p:nvSpPr>
          <p:cNvPr id="9" name="Text Placeholder 8">
            <a:extLst>
              <a:ext uri="{FF2B5EF4-FFF2-40B4-BE49-F238E27FC236}">
                <a16:creationId xmlns:a16="http://schemas.microsoft.com/office/drawing/2014/main" id="{0627C42E-4C45-44A4-9EB5-1C39940CE8F5}"/>
              </a:ext>
            </a:extLst>
          </p:cNvPr>
          <p:cNvSpPr>
            <a:spLocks noGrp="1"/>
          </p:cNvSpPr>
          <p:nvPr>
            <p:ph type="body" idx="1"/>
          </p:nvPr>
        </p:nvSpPr>
        <p:spPr>
          <a:xfrm>
            <a:off x="1046971" y="1509906"/>
            <a:ext cx="10098057" cy="5037446"/>
          </a:xfrm>
        </p:spPr>
        <p:txBody>
          <a:bodyPr vert="horz" lIns="0" tIns="0" rIns="0" bIns="0" rtlCol="0" anchor="t">
            <a:normAutofit/>
          </a:bodyPr>
          <a:lstStyle/>
          <a:p>
            <a:pPr algn="just"/>
            <a:r>
              <a:rPr lang="en-US" sz="2800" b="0" dirty="0">
                <a:solidFill>
                  <a:schemeClr val="tx1">
                    <a:lumMod val="20000"/>
                    <a:lumOff val="80000"/>
                  </a:schemeClr>
                </a:solidFill>
                <a:cs typeface="Segoe UI Semibold"/>
              </a:rPr>
              <a:t>The entire idea behind our Project is to build up a Facial Recognition System. </a:t>
            </a:r>
            <a:r>
              <a:rPr lang="en-US" sz="2800" b="0" dirty="0">
                <a:solidFill>
                  <a:schemeClr val="tx1">
                    <a:lumMod val="20000"/>
                    <a:lumOff val="80000"/>
                  </a:schemeClr>
                </a:solidFill>
                <a:ea typeface="+mn-lt"/>
                <a:cs typeface="+mn-lt"/>
              </a:rPr>
              <a:t>Facial recognition is a biometric software application capable of uniquely identifying or verifying a person by comparing and analyzing patterns based on the person's facial features. Our system will be mostly used for office purposes, though there is increasing interest in other areas of use. In fact, facial recognition technology has received significant attention as it has potential for a wide range of Application. The data about a particular face is often called a face template and is distinct from a photograph because it’s designed to only include certain details that can be used to distinguish one face from another. </a:t>
            </a:r>
            <a:endParaRPr lang="en-US" sz="2000" dirty="0">
              <a:solidFill>
                <a:schemeClr val="tx1">
                  <a:lumMod val="20000"/>
                  <a:lumOff val="80000"/>
                </a:schemeClr>
              </a:solidFill>
            </a:endParaRPr>
          </a:p>
        </p:txBody>
      </p:sp>
    </p:spTree>
    <p:extLst>
      <p:ext uri="{BB962C8B-B14F-4D97-AF65-F5344CB8AC3E}">
        <p14:creationId xmlns:p14="http://schemas.microsoft.com/office/powerpoint/2010/main" val="400607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a:xfrm>
            <a:off x="7024382" y="411030"/>
            <a:ext cx="4077969" cy="804338"/>
          </a:xfrm>
        </p:spPr>
        <p:txBody>
          <a:bodyPr>
            <a:normAutofit/>
          </a:bodyPr>
          <a:lstStyle/>
          <a:p>
            <a:r>
              <a:rPr lang="en-US" sz="4000"/>
              <a:t>Real Time Usage</a:t>
            </a:r>
            <a:endParaRPr lang="en-US" sz="4000" dirty="0"/>
          </a:p>
        </p:txBody>
      </p:sp>
      <p:sp>
        <p:nvSpPr>
          <p:cNvPr id="15" name="Text Placeholder 14">
            <a:extLst>
              <a:ext uri="{FF2B5EF4-FFF2-40B4-BE49-F238E27FC236}">
                <a16:creationId xmlns:a16="http://schemas.microsoft.com/office/drawing/2014/main" id="{B1E6E0CF-958B-4260-A14C-4362F2DCB289}"/>
              </a:ext>
            </a:extLst>
          </p:cNvPr>
          <p:cNvSpPr>
            <a:spLocks noGrp="1"/>
          </p:cNvSpPr>
          <p:nvPr>
            <p:ph type="body" idx="14"/>
          </p:nvPr>
        </p:nvSpPr>
        <p:spPr>
          <a:xfrm>
            <a:off x="1077302" y="1629365"/>
            <a:ext cx="9979554" cy="3973008"/>
          </a:xfrm>
        </p:spPr>
        <p:txBody>
          <a:bodyPr vert="horz" lIns="0" tIns="0" rIns="0" bIns="0" rtlCol="0" anchor="t">
            <a:normAutofit lnSpcReduction="10000"/>
          </a:bodyPr>
          <a:lstStyle/>
          <a:p>
            <a:pPr marL="0" indent="0" algn="just">
              <a:buNone/>
            </a:pPr>
            <a:r>
              <a:rPr lang="en-US" sz="3200" dirty="0">
                <a:solidFill>
                  <a:schemeClr val="tx1">
                    <a:lumMod val="20000"/>
                    <a:lumOff val="80000"/>
                  </a:schemeClr>
                </a:solidFill>
                <a:cs typeface="Segoe UI Light"/>
              </a:rPr>
              <a:t>Our project is basically a system which provides a format for propagating operation of real time usage of computer vision. The actual real time usage of our project </a:t>
            </a:r>
          </a:p>
          <a:p>
            <a:pPr marL="0" indent="0" algn="just">
              <a:buNone/>
            </a:pPr>
            <a:r>
              <a:rPr lang="en-US" sz="3200" dirty="0">
                <a:solidFill>
                  <a:schemeClr val="tx1">
                    <a:lumMod val="20000"/>
                    <a:lumOff val="80000"/>
                  </a:schemeClr>
                </a:solidFill>
                <a:cs typeface="Segoe UI Light"/>
              </a:rPr>
              <a:t>is that when a staff member enters, then his entry time is recorded and stored in the csv file. Now, if any visitor enters in the block then his entity is registered and </a:t>
            </a:r>
          </a:p>
          <a:p>
            <a:pPr marL="0" indent="0" algn="just">
              <a:buNone/>
            </a:pPr>
            <a:r>
              <a:rPr lang="en-US" sz="3200" dirty="0">
                <a:solidFill>
                  <a:schemeClr val="tx1">
                    <a:lumMod val="20000"/>
                    <a:lumOff val="80000"/>
                  </a:schemeClr>
                </a:solidFill>
                <a:cs typeface="Segoe UI Light"/>
              </a:rPr>
              <a:t>stored in the database and the stored info is used for future use.</a:t>
            </a:r>
          </a:p>
        </p:txBody>
      </p:sp>
    </p:spTree>
    <p:extLst>
      <p:ext uri="{BB962C8B-B14F-4D97-AF65-F5344CB8AC3E}">
        <p14:creationId xmlns:p14="http://schemas.microsoft.com/office/powerpoint/2010/main" val="214944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ltHorz">
          <a:fgClr>
            <a:schemeClr val="accent1"/>
          </a:fgClr>
          <a:bgClr>
            <a:schemeClr val="bg1"/>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a:xfrm>
            <a:off x="993581" y="323278"/>
            <a:ext cx="10473453" cy="714403"/>
          </a:xfrm>
        </p:spPr>
        <p:txBody>
          <a:bodyPr>
            <a:normAutofit/>
          </a:bodyPr>
          <a:lstStyle/>
          <a:p>
            <a:pPr algn="l"/>
            <a:r>
              <a:rPr lang="en-US" sz="4400" dirty="0"/>
              <a:t>Hardware and Software Requirements</a:t>
            </a:r>
          </a:p>
        </p:txBody>
      </p:sp>
      <p:sp>
        <p:nvSpPr>
          <p:cNvPr id="28" name="Text Placeholder 27">
            <a:extLst>
              <a:ext uri="{FF2B5EF4-FFF2-40B4-BE49-F238E27FC236}">
                <a16:creationId xmlns:a16="http://schemas.microsoft.com/office/drawing/2014/main" id="{2AD25527-1D47-4A12-B6A9-EC928144FFB4}"/>
              </a:ext>
            </a:extLst>
          </p:cNvPr>
          <p:cNvSpPr>
            <a:spLocks noGrp="1"/>
          </p:cNvSpPr>
          <p:nvPr>
            <p:ph type="body" idx="27"/>
          </p:nvPr>
        </p:nvSpPr>
        <p:spPr>
          <a:xfrm>
            <a:off x="581693" y="1668448"/>
            <a:ext cx="5234907" cy="3915319"/>
          </a:xfrm>
        </p:spPr>
        <p:txBody>
          <a:bodyPr>
            <a:normAutofit/>
          </a:bodyPr>
          <a:lstStyle/>
          <a:p>
            <a:pPr algn="ctr"/>
            <a:r>
              <a:rPr lang="en-US" sz="4000" dirty="0">
                <a:solidFill>
                  <a:schemeClr val="bg2"/>
                </a:solidFill>
                <a:latin typeface="+mj-lt"/>
              </a:rPr>
              <a:t>Software essentials:</a:t>
            </a:r>
          </a:p>
          <a:p>
            <a:pPr marL="457200" indent="-457200">
              <a:buFont typeface="Arial" panose="020B0604020202020204" pitchFamily="34" charset="0"/>
              <a:buChar char="•"/>
            </a:pPr>
            <a:r>
              <a:rPr lang="en-US" sz="3600" dirty="0">
                <a:solidFill>
                  <a:schemeClr val="bg2"/>
                </a:solidFill>
              </a:rPr>
              <a:t>Operating system</a:t>
            </a:r>
          </a:p>
          <a:p>
            <a:pPr marL="457200" indent="-457200">
              <a:buFont typeface="Arial" panose="020B0604020202020204" pitchFamily="34" charset="0"/>
              <a:buChar char="•"/>
            </a:pPr>
            <a:r>
              <a:rPr lang="en-US" sz="3600" dirty="0">
                <a:solidFill>
                  <a:schemeClr val="bg2"/>
                </a:solidFill>
              </a:rPr>
              <a:t>Python 3</a:t>
            </a:r>
          </a:p>
          <a:p>
            <a:pPr marL="457200" indent="-457200">
              <a:buFont typeface="Arial" panose="020B0604020202020204" pitchFamily="34" charset="0"/>
              <a:buChar char="•"/>
            </a:pPr>
            <a:r>
              <a:rPr lang="en-US" sz="3600" dirty="0">
                <a:solidFill>
                  <a:schemeClr val="bg2"/>
                </a:solidFill>
              </a:rPr>
              <a:t>Open cv 3.2 and above</a:t>
            </a:r>
          </a:p>
          <a:p>
            <a:pPr marL="457200" indent="-457200">
              <a:buFont typeface="Arial" panose="020B0604020202020204" pitchFamily="34" charset="0"/>
              <a:buChar char="•"/>
            </a:pPr>
            <a:r>
              <a:rPr lang="en-US" sz="3600" dirty="0">
                <a:solidFill>
                  <a:schemeClr val="bg2"/>
                </a:solidFill>
              </a:rPr>
              <a:t>Drivers for Camera</a:t>
            </a:r>
          </a:p>
          <a:p>
            <a:pPr marL="457200" indent="-457200">
              <a:buFont typeface="Arial" panose="020B0604020202020204" pitchFamily="34" charset="0"/>
              <a:buChar char="•"/>
            </a:pPr>
            <a:endParaRPr lang="en-US" sz="3600" dirty="0">
              <a:solidFill>
                <a:schemeClr val="bg2"/>
              </a:solidFill>
              <a:latin typeface="+mj-lt"/>
            </a:endParaRPr>
          </a:p>
          <a:p>
            <a:pPr marL="457200" indent="-457200">
              <a:buFont typeface="Arial" panose="020B0604020202020204" pitchFamily="34" charset="0"/>
              <a:buChar char="•"/>
            </a:pPr>
            <a:endParaRPr lang="en-US" sz="3600" dirty="0">
              <a:solidFill>
                <a:schemeClr val="bg2"/>
              </a:solidFill>
              <a:latin typeface="+mj-lt"/>
            </a:endParaRPr>
          </a:p>
          <a:p>
            <a:endParaRPr lang="en-US" sz="1600" dirty="0"/>
          </a:p>
        </p:txBody>
      </p:sp>
      <p:sp>
        <p:nvSpPr>
          <p:cNvPr id="17" name="Text Placeholder 27">
            <a:extLst>
              <a:ext uri="{FF2B5EF4-FFF2-40B4-BE49-F238E27FC236}">
                <a16:creationId xmlns:a16="http://schemas.microsoft.com/office/drawing/2014/main" id="{DC367791-AEC3-48F2-952B-171F5DE10D71}"/>
              </a:ext>
            </a:extLst>
          </p:cNvPr>
          <p:cNvSpPr txBox="1">
            <a:spLocks/>
          </p:cNvSpPr>
          <p:nvPr/>
        </p:nvSpPr>
        <p:spPr>
          <a:xfrm>
            <a:off x="6096000" y="1702315"/>
            <a:ext cx="5234907" cy="3915319"/>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000" dirty="0">
                <a:solidFill>
                  <a:schemeClr val="bg2"/>
                </a:solidFill>
                <a:latin typeface="+mj-lt"/>
              </a:rPr>
              <a:t>Hardware essentials:</a:t>
            </a:r>
          </a:p>
          <a:p>
            <a:pPr marL="457200" indent="-457200">
              <a:buFont typeface="Arial" panose="020B0604020202020204" pitchFamily="34" charset="0"/>
              <a:buChar char="•"/>
            </a:pPr>
            <a:r>
              <a:rPr lang="en-US" sz="3600" dirty="0">
                <a:solidFill>
                  <a:schemeClr val="bg2"/>
                </a:solidFill>
              </a:rPr>
              <a:t>1 GB of Ram and above</a:t>
            </a:r>
          </a:p>
          <a:p>
            <a:pPr marL="457200" indent="-457200">
              <a:buFont typeface="Arial" panose="020B0604020202020204" pitchFamily="34" charset="0"/>
              <a:buChar char="•"/>
            </a:pPr>
            <a:r>
              <a:rPr lang="en-US" sz="3600" dirty="0">
                <a:solidFill>
                  <a:schemeClr val="bg2"/>
                </a:solidFill>
              </a:rPr>
              <a:t>Processor </a:t>
            </a:r>
          </a:p>
          <a:p>
            <a:pPr marL="457200" indent="-457200">
              <a:buFont typeface="Arial" panose="020B0604020202020204" pitchFamily="34" charset="0"/>
              <a:buChar char="•"/>
            </a:pPr>
            <a:r>
              <a:rPr lang="en-US" sz="3600" dirty="0">
                <a:solidFill>
                  <a:schemeClr val="bg2"/>
                </a:solidFill>
              </a:rPr>
              <a:t>WEB Camera</a:t>
            </a:r>
          </a:p>
          <a:p>
            <a:pPr marL="457200" indent="-457200">
              <a:buFont typeface="Arial" panose="020B0604020202020204" pitchFamily="34" charset="0"/>
              <a:buChar char="•"/>
            </a:pPr>
            <a:endParaRPr lang="en-US" sz="3600" dirty="0">
              <a:solidFill>
                <a:schemeClr val="bg2"/>
              </a:solidFill>
              <a:latin typeface="+mj-lt"/>
            </a:endParaRPr>
          </a:p>
          <a:p>
            <a:pPr marL="457200" indent="-457200">
              <a:buFont typeface="Arial" panose="020B0604020202020204" pitchFamily="34" charset="0"/>
              <a:buChar char="•"/>
            </a:pPr>
            <a:endParaRPr lang="en-US" sz="3600" dirty="0">
              <a:solidFill>
                <a:schemeClr val="bg2"/>
              </a:solidFill>
              <a:latin typeface="+mj-lt"/>
            </a:endParaRPr>
          </a:p>
          <a:p>
            <a:endParaRPr lang="en-US" sz="1600" dirty="0"/>
          </a:p>
        </p:txBody>
      </p:sp>
      <p:sp>
        <p:nvSpPr>
          <p:cNvPr id="18" name="Rectangle 17">
            <a:extLst>
              <a:ext uri="{FF2B5EF4-FFF2-40B4-BE49-F238E27FC236}">
                <a16:creationId xmlns:a16="http://schemas.microsoft.com/office/drawing/2014/main" id="{2AB97863-87DA-4595-96BB-D56A98009370}"/>
              </a:ext>
            </a:extLst>
          </p:cNvPr>
          <p:cNvSpPr/>
          <p:nvPr/>
        </p:nvSpPr>
        <p:spPr>
          <a:xfrm>
            <a:off x="6096000" y="5013636"/>
            <a:ext cx="6096000" cy="923330"/>
          </a:xfrm>
          <a:prstGeom prst="rect">
            <a:avLst/>
          </a:prstGeom>
        </p:spPr>
        <p:txBody>
          <a:bodyPr>
            <a:spAutoFit/>
          </a:bodyPr>
          <a:lstStyle/>
          <a:p>
            <a:r>
              <a:rPr lang="en-US" dirty="0">
                <a:latin typeface="+mj-lt"/>
              </a:rPr>
              <a:t>Note:</a:t>
            </a:r>
          </a:p>
          <a:p>
            <a:pPr lvl="1"/>
            <a:r>
              <a:rPr lang="en-US" dirty="0"/>
              <a:t>OpenCV will run on anything. Even on a </a:t>
            </a:r>
            <a:r>
              <a:rPr lang="en-US" i="1" dirty="0"/>
              <a:t>Raspberry Pi 1</a:t>
            </a:r>
            <a:r>
              <a:rPr lang="en-US" dirty="0"/>
              <a:t> (700MHz single core CPU, 256Mb memory)</a:t>
            </a:r>
          </a:p>
        </p:txBody>
      </p:sp>
    </p:spTree>
    <p:extLst>
      <p:ext uri="{BB962C8B-B14F-4D97-AF65-F5344CB8AC3E}">
        <p14:creationId xmlns:p14="http://schemas.microsoft.com/office/powerpoint/2010/main" val="331017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a:xfrm>
            <a:off x="1620167" y="177839"/>
            <a:ext cx="8951665" cy="751056"/>
          </a:xfrm>
        </p:spPr>
        <p:txBody>
          <a:bodyPr>
            <a:noAutofit/>
          </a:bodyPr>
          <a:lstStyle/>
          <a:p>
            <a:r>
              <a:rPr lang="en-US" sz="4400" dirty="0"/>
              <a:t>System Architecture Diagram</a:t>
            </a:r>
          </a:p>
        </p:txBody>
      </p:sp>
      <p:pic>
        <p:nvPicPr>
          <p:cNvPr id="17" name="Picture 16">
            <a:extLst>
              <a:ext uri="{FF2B5EF4-FFF2-40B4-BE49-F238E27FC236}">
                <a16:creationId xmlns:a16="http://schemas.microsoft.com/office/drawing/2014/main" id="{7D89AB4A-388A-4EDA-876A-E86D87A1E35F}"/>
              </a:ext>
            </a:extLst>
          </p:cNvPr>
          <p:cNvPicPr>
            <a:picLocks noChangeAspect="1"/>
          </p:cNvPicPr>
          <p:nvPr/>
        </p:nvPicPr>
        <p:blipFill>
          <a:blip r:embed="rId2"/>
          <a:stretch>
            <a:fillRect/>
          </a:stretch>
        </p:blipFill>
        <p:spPr>
          <a:xfrm>
            <a:off x="1624378" y="1177100"/>
            <a:ext cx="8880231" cy="5401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52F8CE-5D88-43F2-97AE-0BE08F886AA8}"/>
              </a:ext>
            </a:extLst>
          </p:cNvPr>
          <p:cNvSpPr>
            <a:spLocks noGrp="1"/>
          </p:cNvSpPr>
          <p:nvPr>
            <p:ph type="title"/>
          </p:nvPr>
        </p:nvSpPr>
        <p:spPr>
          <a:xfrm>
            <a:off x="2362722" y="397344"/>
            <a:ext cx="7466555" cy="739683"/>
          </a:xfrm>
        </p:spPr>
        <p:txBody>
          <a:bodyPr>
            <a:noAutofit/>
          </a:bodyPr>
          <a:lstStyle/>
          <a:p>
            <a:r>
              <a:rPr lang="en-US" sz="4400" dirty="0"/>
              <a:t>Modules and Explanation </a:t>
            </a:r>
          </a:p>
        </p:txBody>
      </p:sp>
      <p:sp>
        <p:nvSpPr>
          <p:cNvPr id="4" name="Rectangle 3">
            <a:extLst>
              <a:ext uri="{FF2B5EF4-FFF2-40B4-BE49-F238E27FC236}">
                <a16:creationId xmlns:a16="http://schemas.microsoft.com/office/drawing/2014/main" id="{1E6A4E4D-BC16-4E8D-B0FE-18ACDB073A6F}"/>
              </a:ext>
            </a:extLst>
          </p:cNvPr>
          <p:cNvSpPr/>
          <p:nvPr/>
        </p:nvSpPr>
        <p:spPr>
          <a:xfrm>
            <a:off x="636233" y="1742394"/>
            <a:ext cx="10919531" cy="4524315"/>
          </a:xfrm>
          <a:prstGeom prst="rect">
            <a:avLst/>
          </a:prstGeom>
        </p:spPr>
        <p:txBody>
          <a:bodyPr wrap="square">
            <a:spAutoFit/>
          </a:bodyPr>
          <a:lstStyle/>
          <a:p>
            <a:r>
              <a:rPr lang="en-US" sz="2400" dirty="0">
                <a:solidFill>
                  <a:schemeClr val="bg2"/>
                </a:solidFill>
              </a:rPr>
              <a:t>Classifier:</a:t>
            </a:r>
          </a:p>
          <a:p>
            <a:r>
              <a:rPr lang="en-US" sz="2400" dirty="0">
                <a:solidFill>
                  <a:schemeClr val="bg2"/>
                </a:solidFill>
              </a:rPr>
              <a:t>A computer program that decides whether an image is a positive image (face image) or negative image (non-face image) is called a </a:t>
            </a:r>
            <a:r>
              <a:rPr lang="en-US" sz="2400" b="1" dirty="0">
                <a:solidFill>
                  <a:schemeClr val="bg2"/>
                </a:solidFill>
              </a:rPr>
              <a:t>classifier</a:t>
            </a:r>
            <a:r>
              <a:rPr lang="en-US" sz="2400" dirty="0">
                <a:solidFill>
                  <a:schemeClr val="bg2"/>
                </a:solidFill>
              </a:rPr>
              <a:t>. A classifier is trained on hundreds of thousands of face and non-face images to learn how to classify a new image correctly. OpenCV provides us with two pre-trained and ready to be used for face detection classifiers:</a:t>
            </a:r>
          </a:p>
          <a:p>
            <a:pPr>
              <a:buFont typeface="+mj-lt"/>
              <a:buAutoNum type="arabicPeriod"/>
            </a:pPr>
            <a:r>
              <a:rPr lang="en-US" sz="2400" dirty="0" err="1">
                <a:solidFill>
                  <a:schemeClr val="bg2"/>
                </a:solidFill>
              </a:rPr>
              <a:t>Haar</a:t>
            </a:r>
            <a:r>
              <a:rPr lang="en-US" sz="2400" dirty="0">
                <a:solidFill>
                  <a:schemeClr val="bg2"/>
                </a:solidFill>
              </a:rPr>
              <a:t> Classifier</a:t>
            </a:r>
          </a:p>
          <a:p>
            <a:pPr>
              <a:buFont typeface="+mj-lt"/>
              <a:buAutoNum type="arabicPeriod"/>
            </a:pPr>
            <a:r>
              <a:rPr lang="en-US" sz="2400" dirty="0">
                <a:solidFill>
                  <a:schemeClr val="bg2"/>
                </a:solidFill>
              </a:rPr>
              <a:t>LBP Classifier</a:t>
            </a:r>
          </a:p>
          <a:p>
            <a:endParaRPr lang="en-US" sz="2400" dirty="0">
              <a:solidFill>
                <a:schemeClr val="bg2"/>
              </a:solidFill>
            </a:endParaRPr>
          </a:p>
          <a:p>
            <a:r>
              <a:rPr lang="en-US" sz="2400" dirty="0">
                <a:solidFill>
                  <a:schemeClr val="bg2"/>
                </a:solidFill>
              </a:rPr>
              <a:t>Using the Multiscale method of the classifier we get the coordinates of the face in a particular image, then using these coordinates we draw a rectangle around the detected faces.</a:t>
            </a:r>
          </a:p>
        </p:txBody>
      </p:sp>
    </p:spTree>
    <p:extLst>
      <p:ext uri="{BB962C8B-B14F-4D97-AF65-F5344CB8AC3E}">
        <p14:creationId xmlns:p14="http://schemas.microsoft.com/office/powerpoint/2010/main" val="2699110451"/>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740</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Gill Sans MT</vt:lpstr>
      <vt:lpstr>Rockwell</vt:lpstr>
      <vt:lpstr>Segoe UI Light</vt:lpstr>
      <vt:lpstr>Office Theme</vt:lpstr>
      <vt:lpstr>Staff and Visitor Logging &amp; Management System</vt:lpstr>
      <vt:lpstr>Introduction</vt:lpstr>
      <vt:lpstr>PowerPoint Presentation</vt:lpstr>
      <vt:lpstr>Existing Work  With limitation:</vt:lpstr>
      <vt:lpstr>Proposed Work</vt:lpstr>
      <vt:lpstr>Real Time Usage</vt:lpstr>
      <vt:lpstr>Hardware and Software Requirements</vt:lpstr>
      <vt:lpstr>System Architecture Diagram</vt:lpstr>
      <vt:lpstr>Modules and Explanation </vt:lpstr>
      <vt:lpstr>Comparison Between HAAR and LBP</vt:lpstr>
      <vt:lpstr>PowerPoint Presentation</vt:lpstr>
      <vt:lpstr>Project Timeline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 TI</dc:title>
  <dc:creator/>
  <cp:lastModifiedBy/>
  <cp:revision>773</cp:revision>
  <dcterms:created xsi:type="dcterms:W3CDTF">2019-04-05T08:47:10Z</dcterms:created>
  <dcterms:modified xsi:type="dcterms:W3CDTF">2019-10-14T18:54:23Z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