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301A3C-04EE-4C37-A17A-3FB0D87591C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446DA5-4550-43D1-A328-D3F875BC2DF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p\Desktop\E-Tax%20new\etax\login.html" TargetMode="External"/><Relationship Id="rId2" Type="http://schemas.openxmlformats.org/officeDocument/2006/relationships/hyperlink" Target="file:///C:\Users\hp\Desktop\E-Tax%20new\etax\regis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YOUR ONLINE CHARTERED ACCOUNTANT TO CALCULATE AND PAY INCOME TAX ON A CLICK</a:t>
            </a:r>
            <a:r>
              <a:rPr lang="en-US" sz="2400" b="0" dirty="0" smtClean="0"/>
              <a:t>.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This site was developed with the aim to digitalize </a:t>
            </a:r>
            <a:r>
              <a:rPr lang="en-US" sz="2400" b="0" dirty="0" err="1" smtClean="0"/>
              <a:t>indian</a:t>
            </a:r>
            <a:r>
              <a:rPr lang="en-US" sz="2400" b="0" dirty="0" smtClean="0"/>
              <a:t> online tax paying system.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u="sng" dirty="0" smtClean="0"/>
              <a:t>ETAX.COM</a:t>
            </a:r>
            <a:endParaRPr lang="en-US" sz="8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HOMEPAGE</a:t>
            </a:r>
            <a:endParaRPr lang="en-US" u="sng" dirty="0"/>
          </a:p>
        </p:txBody>
      </p:sp>
      <p:pic>
        <p:nvPicPr>
          <p:cNvPr id="5" name="Content Placeholder 4" descr="hom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47038"/>
            <a:ext cx="8504238" cy="45322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FOR ANY FUTURE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REGISTER IF YOU DONT HAVE AN ETAX ID. THIS WILL ENABLE US TO GET QUICK ACCESS TO YOUR DATA TO CALCULATE YOUR INCOME TAX.</a:t>
            </a:r>
          </a:p>
          <a:p>
            <a:r>
              <a:rPr lang="en-US" dirty="0" smtClean="0">
                <a:hlinkClick r:id="rId3" action="ppaction://hlinkfile"/>
              </a:rPr>
              <a:t>IF YOU HAVE ALREADY REGISTERED FOR ETAX.COM , PLEASE LOGIN IN TO YOUR ACCOUNT.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PAGE</a:t>
            </a:r>
            <a:endParaRPr lang="en-US" dirty="0"/>
          </a:p>
        </p:txBody>
      </p:sp>
      <p:pic>
        <p:nvPicPr>
          <p:cNvPr id="4" name="Content Placeholder 3" descr="REGIST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47038"/>
            <a:ext cx="8504238" cy="45322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LOGIN</a:t>
            </a:r>
            <a:endParaRPr lang="en-US" u="sng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47038"/>
            <a:ext cx="8504238" cy="45322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PROFILE PAGE</a:t>
            </a:r>
            <a:endParaRPr lang="en-US" u="sng" dirty="0"/>
          </a:p>
        </p:txBody>
      </p:sp>
      <p:pic>
        <p:nvPicPr>
          <p:cNvPr id="4" name="Content Placeholder 3" descr="profil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47038"/>
            <a:ext cx="8504238" cy="45322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MORE ABOUT INCOME TAX</a:t>
            </a:r>
            <a:endParaRPr lang="en-US" u="sng" dirty="0"/>
          </a:p>
        </p:txBody>
      </p:sp>
      <p:pic>
        <p:nvPicPr>
          <p:cNvPr id="4" name="Content Placeholder 3" descr="TAX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47038"/>
            <a:ext cx="8504238" cy="45322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u="sng" dirty="0" smtClean="0"/>
              <a:t>TEAM WANDERERS</a:t>
            </a:r>
            <a:endParaRPr lang="en-US" sz="4400" u="sng" dirty="0"/>
          </a:p>
        </p:txBody>
      </p:sp>
      <p:pic>
        <p:nvPicPr>
          <p:cNvPr id="4" name="Content Placeholder 3" descr="about u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47038"/>
            <a:ext cx="8678532" cy="5006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</TotalTime>
  <Words>88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ETAX.COM</vt:lpstr>
      <vt:lpstr>HOMEPAGE</vt:lpstr>
      <vt:lpstr>REGISTER FOR ANY FUTURE REFERENCES</vt:lpstr>
      <vt:lpstr>REGISTER PAGE</vt:lpstr>
      <vt:lpstr>LOGIN</vt:lpstr>
      <vt:lpstr>PROFILE PAGE</vt:lpstr>
      <vt:lpstr>MORE ABOUT INCOME TAX</vt:lpstr>
      <vt:lpstr>TEAM WANDERERS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ETAX.COM</dc:title>
  <dc:creator>hp</dc:creator>
  <cp:lastModifiedBy>hp</cp:lastModifiedBy>
  <cp:revision>4</cp:revision>
  <dcterms:created xsi:type="dcterms:W3CDTF">2018-03-20T17:40:22Z</dcterms:created>
  <dcterms:modified xsi:type="dcterms:W3CDTF">2018-03-20T17:56:28Z</dcterms:modified>
</cp:coreProperties>
</file>