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sldIdLst>
    <p:sldId id="3825" r:id="rId5"/>
    <p:sldId id="3826" r:id="rId6"/>
    <p:sldId id="3849" r:id="rId7"/>
    <p:sldId id="3855" r:id="rId8"/>
    <p:sldId id="3842" r:id="rId9"/>
    <p:sldId id="3841" r:id="rId10"/>
    <p:sldId id="3860" r:id="rId11"/>
    <p:sldId id="3859" r:id="rId12"/>
    <p:sldId id="3828" r:id="rId13"/>
    <p:sldId id="3839" r:id="rId14"/>
    <p:sldId id="3835" r:id="rId15"/>
    <p:sldId id="3843" r:id="rId16"/>
    <p:sldId id="3862" r:id="rId17"/>
    <p:sldId id="3863" r:id="rId18"/>
    <p:sldId id="3864" r:id="rId19"/>
    <p:sldId id="3866" r:id="rId20"/>
    <p:sldId id="3865" r:id="rId21"/>
    <p:sldId id="38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4C48C-65E6-40DA-B074-9F53DC75B509}">
          <p14:sldIdLst>
            <p14:sldId id="3825"/>
            <p14:sldId id="3826"/>
            <p14:sldId id="3849"/>
            <p14:sldId id="3855"/>
            <p14:sldId id="3842"/>
            <p14:sldId id="3841"/>
            <p14:sldId id="3860"/>
            <p14:sldId id="3859"/>
            <p14:sldId id="3828"/>
            <p14:sldId id="3839"/>
            <p14:sldId id="3835"/>
            <p14:sldId id="3843"/>
            <p14:sldId id="3862"/>
            <p14:sldId id="3863"/>
            <p14:sldId id="3864"/>
            <p14:sldId id="3866"/>
            <p14:sldId id="3865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4AG-h-zoY4g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8" y="3851564"/>
            <a:ext cx="3096214" cy="1278219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Day 2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Radio Button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907"/>
            <a:ext cx="5387501" cy="32475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radio button is a two-states button that can be either checked or unchecked.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However, contrary to a Checkbox, a radio button cannot be unchecked by the user once checked.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radio buttons should be inside a Radio Group.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919A5-984C-4B49-B8A4-58976DC5E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2" r="15748"/>
          <a:stretch/>
        </p:blipFill>
        <p:spPr>
          <a:xfrm>
            <a:off x="6605080" y="1343907"/>
            <a:ext cx="5387501" cy="2133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FD780-FF87-4A13-948E-1FBE9749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44" y="4836669"/>
            <a:ext cx="8966116" cy="6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108930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Checkbox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4"/>
            <a:ext cx="5562599" cy="3639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Checkboxes allow the user to select one or more options from a set.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Main EditText Functions: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isChecked() : To retrieve Text from the widget.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setChecked(Boolean b): To set a boolean to show whether checked or not. 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223E4-0AF2-4827-BA30-E7DCCBFC3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05"/>
          <a:stretch/>
        </p:blipFill>
        <p:spPr>
          <a:xfrm>
            <a:off x="6498077" y="2096310"/>
            <a:ext cx="5428033" cy="248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55E40-9C8C-47FD-BCC2-E9A8DDEB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36" y="5147047"/>
            <a:ext cx="5963196" cy="15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17164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Activity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5"/>
            <a:ext cx="8383620" cy="20974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Activity is an application component that provides a screen with which users can interact in order to do something.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Activity class must be extended to its parent class AppCompatActivity.</a:t>
            </a:r>
          </a:p>
          <a:p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F4E9BF3-7A5C-4D75-8359-E0384990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86" y="2942987"/>
            <a:ext cx="7527546" cy="35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BEA481-9776-41EA-83C6-BD7759EA87BC}"/>
              </a:ext>
            </a:extLst>
          </p:cNvPr>
          <p:cNvSpPr txBox="1"/>
          <p:nvPr/>
        </p:nvSpPr>
        <p:spPr>
          <a:xfrm>
            <a:off x="5404099" y="6339573"/>
            <a:ext cx="5221321" cy="30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The Diagram shows how activity lifecycle works</a:t>
            </a: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46897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Intent</a:t>
            </a:r>
            <a:endParaRPr lang="en-IN" sz="3600" dirty="0"/>
          </a:p>
        </p:txBody>
      </p:sp>
      <p:pic>
        <p:nvPicPr>
          <p:cNvPr id="2" name="Online Media 1" title="30 .WHAT IS AN INTENT IN ANDROID | EXPLICIT AND IMPLICIT INTENT TUTORIAL">
            <a:hlinkClick r:id="" action="ppaction://media"/>
            <a:extLst>
              <a:ext uri="{FF2B5EF4-FFF2-40B4-BE49-F238E27FC236}">
                <a16:creationId xmlns:a16="http://schemas.microsoft.com/office/drawing/2014/main" id="{6CB17CA1-F1C3-43A8-B5E6-B3C5D3CCBB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77395" y="1951851"/>
            <a:ext cx="8037209" cy="45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Intent (Explicit)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1575"/>
            <a:ext cx="9619475" cy="73068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Explicit Intent uses function putExtra(String name, int/boolean/String var) to transfer information to new Activity.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17CBA-DD85-487A-94C8-DB9A38C6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56" y="2148465"/>
            <a:ext cx="8272120" cy="145784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BD90554-83E1-4BC1-9DE4-9D46014B5ECB}"/>
              </a:ext>
            </a:extLst>
          </p:cNvPr>
          <p:cNvSpPr txBox="1">
            <a:spLocks/>
          </p:cNvSpPr>
          <p:nvPr/>
        </p:nvSpPr>
        <p:spPr>
          <a:xfrm>
            <a:off x="838199" y="3815744"/>
            <a:ext cx="9356387" cy="80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To collect Intent information ,we collect Bundle object from receiving intent and use getExtra(String name).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967AE-81EA-4AAC-8FD4-F07AF7A4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56" y="4830071"/>
            <a:ext cx="8272120" cy="1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24/05/2021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Basic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Scroll View</a:t>
            </a:r>
          </a:p>
          <a:p>
            <a:pPr marL="0" indent="0">
              <a:buNone/>
            </a:pPr>
            <a:r>
              <a:rPr lang="en-US" sz="2200" dirty="0"/>
              <a:t>Image View</a:t>
            </a:r>
          </a:p>
          <a:p>
            <a:r>
              <a:rPr lang="en-US" sz="2200" dirty="0"/>
              <a:t>Radio Group</a:t>
            </a:r>
          </a:p>
          <a:p>
            <a:pPr marL="0" indent="0">
              <a:buNone/>
            </a:pPr>
            <a:r>
              <a:rPr lang="en-US" sz="2200" dirty="0"/>
              <a:t>Radio Button</a:t>
            </a:r>
          </a:p>
          <a:p>
            <a:r>
              <a:rPr lang="en-US" sz="2200" dirty="0"/>
              <a:t>Checkbox</a:t>
            </a:r>
          </a:p>
          <a:p>
            <a:pPr marL="0" indent="0">
              <a:buNone/>
            </a:pPr>
            <a:r>
              <a:rPr lang="en-US" sz="2200" dirty="0"/>
              <a:t>Activity</a:t>
            </a:r>
          </a:p>
          <a:p>
            <a:pPr marL="0" indent="0">
              <a:buNone/>
            </a:pPr>
            <a:r>
              <a:rPr lang="en-US" sz="2200" dirty="0"/>
              <a:t>Intent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BDF83B-B936-4A8D-9FC9-3AEF0595EA4E}"/>
              </a:ext>
            </a:extLst>
          </p:cNvPr>
          <p:cNvSpPr txBox="1">
            <a:spLocks/>
          </p:cNvSpPr>
          <p:nvPr/>
        </p:nvSpPr>
        <p:spPr>
          <a:xfrm>
            <a:off x="838200" y="639186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24/05/2021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D745E40-12FB-4DB7-911E-9ADB8AD266C5}"/>
              </a:ext>
            </a:extLst>
          </p:cNvPr>
          <p:cNvSpPr txBox="1">
            <a:spLocks/>
          </p:cNvSpPr>
          <p:nvPr/>
        </p:nvSpPr>
        <p:spPr>
          <a:xfrm>
            <a:off x="4038600" y="63918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Java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07A9A10-D153-473F-A9A4-01E66E12757A}"/>
              </a:ext>
            </a:extLst>
          </p:cNvPr>
          <p:cNvSpPr txBox="1">
            <a:spLocks/>
          </p:cNvSpPr>
          <p:nvPr/>
        </p:nvSpPr>
        <p:spPr>
          <a:xfrm>
            <a:off x="10503408" y="6391862"/>
            <a:ext cx="85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B855D-E9CC-4FF8-AD85-6CDC7B89A0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Scroll View</a:t>
            </a:r>
          </a:p>
        </p:txBody>
      </p:sp>
    </p:spTree>
    <p:extLst>
      <p:ext uri="{BB962C8B-B14F-4D97-AF65-F5344CB8AC3E}">
        <p14:creationId xmlns:p14="http://schemas.microsoft.com/office/powerpoint/2010/main" val="1802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Scroll 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80730"/>
            <a:ext cx="4764931" cy="457804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view group that allows the view hierarchy placed within it to be scrolled.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Scroll view can have only one direct child placed within it. 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add multiple views within the scroll view, make the direct child you add a view group, for example Constraint Layout, and place additional views within that Constraint Layout.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A20DD-79A2-43D9-B0AD-ABDB49A4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62" y="1984442"/>
            <a:ext cx="6022179" cy="34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Image View</a:t>
            </a:r>
          </a:p>
        </p:txBody>
      </p:sp>
    </p:spTree>
    <p:extLst>
      <p:ext uri="{BB962C8B-B14F-4D97-AF65-F5344CB8AC3E}">
        <p14:creationId xmlns:p14="http://schemas.microsoft.com/office/powerpoint/2010/main" val="269858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Image 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5"/>
            <a:ext cx="6898419" cy="79653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 View is also commonly used to apply tints to an image and handle image scaling.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A7577-7B59-4DB5-BFB4-B9DC43EF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32" y="3167113"/>
            <a:ext cx="6898419" cy="23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Radio Group</a:t>
            </a:r>
          </a:p>
        </p:txBody>
      </p:sp>
    </p:spTree>
    <p:extLst>
      <p:ext uri="{BB962C8B-B14F-4D97-AF65-F5344CB8AC3E}">
        <p14:creationId xmlns:p14="http://schemas.microsoft.com/office/powerpoint/2010/main" val="173179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Radio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557"/>
            <a:ext cx="5941979" cy="384827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class is used to create a multiple-exclusion scope for a set of radio buttons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Checking one radio button that belongs to a radio group unchecks any previously checked radio button within the same group.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We will use a listener to listen the input from set of radiobuttons from user using RadioGroup.OnCheckedChangeListener.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74BDE-F761-4E6D-B804-ACCD3D04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 r="17050"/>
          <a:stretch/>
        </p:blipFill>
        <p:spPr>
          <a:xfrm>
            <a:off x="6916365" y="1293780"/>
            <a:ext cx="5126477" cy="3389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47EDD-C828-4E5D-BB14-B8F9834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33" y="5124752"/>
            <a:ext cx="8599333" cy="12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Radio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499</TotalTime>
  <Words>352</Words>
  <Application>Microsoft Office PowerPoint</Application>
  <PresentationFormat>Widescreen</PresentationFormat>
  <Paragraphs>67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Verdana</vt:lpstr>
      <vt:lpstr>Verdana</vt:lpstr>
      <vt:lpstr>ShapesVTI</vt:lpstr>
      <vt:lpstr>Day 2</vt:lpstr>
      <vt:lpstr>Agenda</vt:lpstr>
      <vt:lpstr>Scroll View</vt:lpstr>
      <vt:lpstr>Scroll View</vt:lpstr>
      <vt:lpstr>Image View</vt:lpstr>
      <vt:lpstr>Image View</vt:lpstr>
      <vt:lpstr>Radio Group</vt:lpstr>
      <vt:lpstr>Radio Group</vt:lpstr>
      <vt:lpstr>Radio Button</vt:lpstr>
      <vt:lpstr>Radio Button</vt:lpstr>
      <vt:lpstr>Checkbox</vt:lpstr>
      <vt:lpstr>Checkbox</vt:lpstr>
      <vt:lpstr>Activity</vt:lpstr>
      <vt:lpstr>Activity</vt:lpstr>
      <vt:lpstr>Intent</vt:lpstr>
      <vt:lpstr>Intent</vt:lpstr>
      <vt:lpstr>Intent (Explicit)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</dc:title>
  <dc:creator>Hritik Bhat</dc:creator>
  <cp:lastModifiedBy>Hritik Bhat</cp:lastModifiedBy>
  <cp:revision>44</cp:revision>
  <dcterms:created xsi:type="dcterms:W3CDTF">2021-05-22T11:19:29Z</dcterms:created>
  <dcterms:modified xsi:type="dcterms:W3CDTF">2021-06-02T17:13:15Z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