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6"/>
  </p:notesMasterIdLst>
  <p:sldIdLst>
    <p:sldId id="3825" r:id="rId5"/>
    <p:sldId id="3826" r:id="rId6"/>
    <p:sldId id="3849" r:id="rId7"/>
    <p:sldId id="3855" r:id="rId8"/>
    <p:sldId id="3856" r:id="rId9"/>
    <p:sldId id="3857" r:id="rId10"/>
    <p:sldId id="3858" r:id="rId11"/>
    <p:sldId id="3842" r:id="rId12"/>
    <p:sldId id="3841" r:id="rId13"/>
    <p:sldId id="3860" r:id="rId14"/>
    <p:sldId id="3859" r:id="rId15"/>
    <p:sldId id="3828" r:id="rId16"/>
    <p:sldId id="3839" r:id="rId17"/>
    <p:sldId id="3861" r:id="rId18"/>
    <p:sldId id="3835" r:id="rId19"/>
    <p:sldId id="3843" r:id="rId20"/>
    <p:sldId id="3862" r:id="rId21"/>
    <p:sldId id="3863" r:id="rId22"/>
    <p:sldId id="3864" r:id="rId23"/>
    <p:sldId id="3865" r:id="rId24"/>
    <p:sldId id="38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B4C48C-65E6-40DA-B074-9F53DC75B509}">
          <p14:sldIdLst>
            <p14:sldId id="3825"/>
            <p14:sldId id="3826"/>
            <p14:sldId id="3849"/>
            <p14:sldId id="3855"/>
            <p14:sldId id="3856"/>
            <p14:sldId id="3857"/>
            <p14:sldId id="3858"/>
            <p14:sldId id="3842"/>
            <p14:sldId id="3841"/>
            <p14:sldId id="3860"/>
            <p14:sldId id="3859"/>
            <p14:sldId id="3828"/>
            <p14:sldId id="3839"/>
            <p14:sldId id="3861"/>
            <p14:sldId id="3835"/>
            <p14:sldId id="3843"/>
            <p14:sldId id="3862"/>
            <p14:sldId id="3863"/>
            <p14:sldId id="3864"/>
            <p14:sldId id="3865"/>
            <p14:sldId id="3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18" y="3851564"/>
            <a:ext cx="3096214" cy="1278219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Day 1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</a:t>
            </a:r>
            <a:r>
              <a:rPr lang="en-US" sz="6000" dirty="0"/>
              <a:t> Layout</a:t>
            </a:r>
          </a:p>
        </p:txBody>
      </p:sp>
    </p:spTree>
    <p:extLst>
      <p:ext uri="{BB962C8B-B14F-4D97-AF65-F5344CB8AC3E}">
        <p14:creationId xmlns:p14="http://schemas.microsoft.com/office/powerpoint/2010/main" val="173179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Linear Layout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556"/>
            <a:ext cx="6672308" cy="427015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Linear Layout is a view group that aligns all children in a single direction, vertically or horizontally.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To define a view's position in Constraint Layout, you must specify the orientation(horizontal or vertical).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Also you can provide weight to each widget in Linear Layout.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C802C-7A7A-4B10-BAFC-62F24C28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62" y="1122556"/>
            <a:ext cx="4281996" cy="537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5CB01-5902-4401-A705-7BC7DED8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92" y="3910789"/>
            <a:ext cx="4659616" cy="34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303F46-BB12-490C-8FA5-21439D81A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37" b="4086"/>
          <a:stretch/>
        </p:blipFill>
        <p:spPr>
          <a:xfrm>
            <a:off x="3170642" y="4745584"/>
            <a:ext cx="4073538" cy="19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Activity Basics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Activity Class File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3907"/>
            <a:ext cx="8101613" cy="3893917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Activity class takes care of creating a window for you in which you can place your UI with setContentView(View)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OnCreate is called when the activity is first created. This is where you should do all of your normal static set up</a:t>
            </a:r>
            <a:endParaRPr lang="en-IN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E78A4-2332-419E-B43F-67F3423B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21" y="2460746"/>
            <a:ext cx="5190955" cy="388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4EABB-6718-4D8B-8A21-93645C55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46" y="4534545"/>
            <a:ext cx="6937508" cy="195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How to assign widget to its ID?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3907"/>
            <a:ext cx="8101613" cy="3893917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will use the function getView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ById(ID).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ID</a:t>
            </a: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can be extracted from the following format: R.id.id_name.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20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69604-24FF-4E74-B6A3-EC840214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11" y="3301962"/>
            <a:ext cx="4746155" cy="30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1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TextView</a:t>
            </a:r>
          </a:p>
        </p:txBody>
      </p:sp>
    </p:spTree>
    <p:extLst>
      <p:ext uri="{BB962C8B-B14F-4D97-AF65-F5344CB8AC3E}">
        <p14:creationId xmlns:p14="http://schemas.microsoft.com/office/powerpoint/2010/main" val="108930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TextView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1575"/>
            <a:ext cx="5820052" cy="394176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TextView widget is used to show Text to user.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Main TextView Functions: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getText() : To retrieve Text from the widget.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setText(String s) : To set a string for the widget to display. 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0F961-8187-4899-BB9C-D478BBA6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51"/>
          <a:stretch/>
        </p:blipFill>
        <p:spPr>
          <a:xfrm>
            <a:off x="6494942" y="1925118"/>
            <a:ext cx="5347869" cy="1503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F45E0E-AAD9-46B4-B2E4-16C6B109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70" y="4065277"/>
            <a:ext cx="4236211" cy="589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2D4726-6C11-4ED4-A6ED-73F95E264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57" y="5499792"/>
            <a:ext cx="8807137" cy="5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9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EditText</a:t>
            </a:r>
          </a:p>
        </p:txBody>
      </p:sp>
    </p:spTree>
    <p:extLst>
      <p:ext uri="{BB962C8B-B14F-4D97-AF65-F5344CB8AC3E}">
        <p14:creationId xmlns:p14="http://schemas.microsoft.com/office/powerpoint/2010/main" val="117164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EditText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1575"/>
            <a:ext cx="5820052" cy="3941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EditText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widget is used for input from user.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Main EditText Functions: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getText() : To retrieve Text from the widget.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setText(String s) : To set a string for the widget to display. 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45E0E-AAD9-46B4-B2E4-16C6B109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70" y="4065277"/>
            <a:ext cx="4236211" cy="589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2D4726-6C11-4ED4-A6ED-73F95E26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357" y="5499792"/>
            <a:ext cx="8807137" cy="5898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368145-050C-409E-ADB7-98E4B7D20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53" y="1391758"/>
            <a:ext cx="4961560" cy="17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0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46897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Basics</a:t>
            </a:r>
          </a:p>
          <a:p>
            <a:r>
              <a:rPr lang="en-US" sz="2200" dirty="0"/>
              <a:t>Constraint Layout</a:t>
            </a:r>
          </a:p>
          <a:p>
            <a:pPr marL="0" indent="0">
              <a:buNone/>
            </a:pPr>
            <a:r>
              <a:rPr lang="en-US" sz="2200" dirty="0"/>
              <a:t>Linear Layout</a:t>
            </a:r>
          </a:p>
          <a:p>
            <a:pPr marL="0" indent="0">
              <a:buNone/>
            </a:pPr>
            <a:r>
              <a:rPr lang="en-US" sz="2200" dirty="0"/>
              <a:t>Activity Basics</a:t>
            </a:r>
          </a:p>
          <a:p>
            <a:pPr marL="0" indent="0">
              <a:buNone/>
            </a:pPr>
            <a:r>
              <a:rPr lang="en-US" sz="2200" dirty="0"/>
              <a:t>TextView</a:t>
            </a:r>
          </a:p>
          <a:p>
            <a:pPr marL="0" indent="0">
              <a:buNone/>
            </a:pPr>
            <a:r>
              <a:rPr lang="en-US" sz="2200" dirty="0"/>
              <a:t>EditText</a:t>
            </a:r>
          </a:p>
          <a:p>
            <a:pPr marL="0" indent="0">
              <a:buNone/>
            </a:pPr>
            <a:r>
              <a:rPr lang="en-US" sz="2200" dirty="0"/>
              <a:t>Buttons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3BDF83B-B936-4A8D-9FC9-3AEF0595EA4E}"/>
              </a:ext>
            </a:extLst>
          </p:cNvPr>
          <p:cNvSpPr txBox="1">
            <a:spLocks/>
          </p:cNvSpPr>
          <p:nvPr/>
        </p:nvSpPr>
        <p:spPr>
          <a:xfrm>
            <a:off x="838200" y="6391862"/>
            <a:ext cx="154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24/05/2021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D745E40-12FB-4DB7-911E-9ADB8AD266C5}"/>
              </a:ext>
            </a:extLst>
          </p:cNvPr>
          <p:cNvSpPr txBox="1">
            <a:spLocks/>
          </p:cNvSpPr>
          <p:nvPr/>
        </p:nvSpPr>
        <p:spPr>
          <a:xfrm>
            <a:off x="4038600" y="63918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Java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07A9A10-D153-473F-A9A4-01E66E12757A}"/>
              </a:ext>
            </a:extLst>
          </p:cNvPr>
          <p:cNvSpPr txBox="1">
            <a:spLocks/>
          </p:cNvSpPr>
          <p:nvPr/>
        </p:nvSpPr>
        <p:spPr>
          <a:xfrm>
            <a:off x="10503408" y="6391862"/>
            <a:ext cx="85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6B855D-E9CC-4FF8-AD85-6CDC7B89A0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Button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1575"/>
            <a:ext cx="5820052" cy="3941762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user interface element the user can tap or click to perform an action.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Main Button Functions: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getText() : To retrieve Text from the widget.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setText(String s) : To set a string for the widget to display. 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setOnClickListener: To set a listener for the button.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62691-DF1B-4D92-91D2-B922CF7A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74" y="2219158"/>
            <a:ext cx="5242353" cy="30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24/05/2021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Basic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8021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Android Project Overview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6898419" cy="506914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Build : For storing app APK.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 : For storing java files.</a:t>
            </a: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Drawable: Used to store media files.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Layout: For storing layouts of the app.</a:t>
            </a: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Values: Used to store certain values for reusability. For example storing a App Name in string.xml for later 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6D4AF-5D25-451F-A18C-797FFB67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62" y="615452"/>
            <a:ext cx="2566638" cy="56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Android Attributes Overview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1"/>
            <a:ext cx="6898419" cy="241472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provides an interface where we can edit attributes of the widget, layout or any view.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also provide search to ease the retrieval of the desired attributes.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C2DDB-1639-4860-92E2-3AB0AAF1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934" y="479394"/>
            <a:ext cx="2880610" cy="62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Android Component Tree Overview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1"/>
            <a:ext cx="6898419" cy="241472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provides the structure of the layout in the form of tree.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Also provides warnings and errors if the layout is not established properly.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5F311-F8C8-4620-B81B-D0A0FF06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016" y="1228750"/>
            <a:ext cx="3037120" cy="40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Android Palette Overview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1"/>
            <a:ext cx="6898419" cy="241472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provides an interface where we can drag and drop the selected widget.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also provides various types of widgets in a nice segregated manner.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47588-D854-463B-BBC8-90CB237F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08" y="1988213"/>
            <a:ext cx="3377855" cy="42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2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Constraint Layout</a:t>
            </a:r>
          </a:p>
        </p:txBody>
      </p:sp>
    </p:spTree>
    <p:extLst>
      <p:ext uri="{BB962C8B-B14F-4D97-AF65-F5344CB8AC3E}">
        <p14:creationId xmlns:p14="http://schemas.microsoft.com/office/powerpoint/2010/main" val="269858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Constraint Layout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4"/>
            <a:ext cx="6898419" cy="392392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Constraint Layout is a default Android Studio layout which allows you to position and size widgets in a flexible way.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To define a view's position in Constraint Layout, you must add at least one horizontal and one vertical constraint for the view.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Two types of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default size:</a:t>
            </a:r>
          </a:p>
          <a:p>
            <a:pPr lvl="1"/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Wrap Content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– It wrap the view size according to minimum required size.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dp (Match Parent)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 It will extend to its parent size.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3EBCB49F-5A96-4235-B359-CBD80465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89" y="992501"/>
            <a:ext cx="4419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09C04698-E071-4B57-8F3F-465912C9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89" y="3960922"/>
            <a:ext cx="4419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49150B-2F63-40D7-AC5C-DE9902FB7DD4}"/>
              </a:ext>
            </a:extLst>
          </p:cNvPr>
          <p:cNvSpPr txBox="1"/>
          <p:nvPr/>
        </p:nvSpPr>
        <p:spPr>
          <a:xfrm>
            <a:off x="7428390" y="3240031"/>
            <a:ext cx="44195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Figure 1.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The editor shows view C below A, but it has no vertical constraint</a:t>
            </a:r>
            <a:endParaRPr lang="en-IN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2BA59-47B5-4F21-8E1D-98DEB81B2506}"/>
              </a:ext>
            </a:extLst>
          </p:cNvPr>
          <p:cNvSpPr txBox="1"/>
          <p:nvPr/>
        </p:nvSpPr>
        <p:spPr>
          <a:xfrm>
            <a:off x="7428389" y="6277430"/>
            <a:ext cx="4419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Figure 2.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View C is now vertically constrained below view A</a:t>
            </a:r>
            <a:endParaRPr lang="en-IN" sz="1100" dirty="0"/>
          </a:p>
        </p:txBody>
      </p:sp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A00F0C11-587A-49C9-A0A6-0B7F4B501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2338" y="2223537"/>
            <a:ext cx="726490" cy="726490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641B4C3C-3562-4F26-8013-104217B45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2339" y="5197878"/>
            <a:ext cx="601462" cy="6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701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372</TotalTime>
  <Words>568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Calibri</vt:lpstr>
      <vt:lpstr>Roboto</vt:lpstr>
      <vt:lpstr>Tw Cen MT</vt:lpstr>
      <vt:lpstr>Verdana</vt:lpstr>
      <vt:lpstr>Verdana</vt:lpstr>
      <vt:lpstr>ShapesVTI</vt:lpstr>
      <vt:lpstr>Day 1</vt:lpstr>
      <vt:lpstr>Agenda</vt:lpstr>
      <vt:lpstr>Basic</vt:lpstr>
      <vt:lpstr>Android Project Overview</vt:lpstr>
      <vt:lpstr>Android Attributes Overview</vt:lpstr>
      <vt:lpstr>Android Component Tree Overview</vt:lpstr>
      <vt:lpstr>Android Palette Overview</vt:lpstr>
      <vt:lpstr>Constraint Layout</vt:lpstr>
      <vt:lpstr>Constraint Layout</vt:lpstr>
      <vt:lpstr>Linear Layout</vt:lpstr>
      <vt:lpstr>Linear Layout</vt:lpstr>
      <vt:lpstr>Activity Basics</vt:lpstr>
      <vt:lpstr>Activity Class File</vt:lpstr>
      <vt:lpstr>How to assign widget to its ID?</vt:lpstr>
      <vt:lpstr>TextView</vt:lpstr>
      <vt:lpstr>TextView</vt:lpstr>
      <vt:lpstr>EditText</vt:lpstr>
      <vt:lpstr>EditText</vt:lpstr>
      <vt:lpstr>Button</vt:lpstr>
      <vt:lpstr>Button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</dc:title>
  <dc:creator>Hritik Bhat</dc:creator>
  <cp:lastModifiedBy>Hritik Bhat</cp:lastModifiedBy>
  <cp:revision>33</cp:revision>
  <dcterms:created xsi:type="dcterms:W3CDTF">2021-05-22T11:19:29Z</dcterms:created>
  <dcterms:modified xsi:type="dcterms:W3CDTF">2021-05-30T15:14:58Z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