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6"/>
  </p:notesMasterIdLst>
  <p:sldIdLst>
    <p:sldId id="3825" r:id="rId5"/>
    <p:sldId id="3826" r:id="rId6"/>
    <p:sldId id="3849" r:id="rId7"/>
    <p:sldId id="3855" r:id="rId8"/>
    <p:sldId id="3842" r:id="rId9"/>
    <p:sldId id="3841" r:id="rId10"/>
    <p:sldId id="3828" r:id="rId11"/>
    <p:sldId id="3839" r:id="rId12"/>
    <p:sldId id="3835" r:id="rId13"/>
    <p:sldId id="3843" r:id="rId14"/>
    <p:sldId id="383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B4C48C-65E6-40DA-B074-9F53DC75B509}">
          <p14:sldIdLst>
            <p14:sldId id="3825"/>
            <p14:sldId id="3826"/>
            <p14:sldId id="3849"/>
            <p14:sldId id="3855"/>
            <p14:sldId id="3842"/>
            <p14:sldId id="3841"/>
            <p14:sldId id="3828"/>
            <p14:sldId id="3839"/>
            <p14:sldId id="3835"/>
            <p14:sldId id="3843"/>
            <p14:sldId id="38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5794" y="2743200"/>
            <a:ext cx="5720238" cy="2386584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Class and OOPS in JAVA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Interface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1575"/>
            <a:ext cx="5820052" cy="3941762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Interface is a collection of abstract methods.</a:t>
            </a: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It is also called as blueprint of a class.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To inherit interface, the child class has to use </a:t>
            </a: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‘implement’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All abstract method must be override by child class.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4098" name="Picture 2" descr="Interface in Java - Javatpoint">
            <a:extLst>
              <a:ext uri="{FF2B5EF4-FFF2-40B4-BE49-F238E27FC236}">
                <a16:creationId xmlns:a16="http://schemas.microsoft.com/office/drawing/2014/main" id="{C5A9B821-8EFB-4389-91F2-061B2A6A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17" y="1430793"/>
            <a:ext cx="4914900" cy="409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99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24/05/2021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Basic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Class</a:t>
            </a:r>
          </a:p>
          <a:p>
            <a:pPr marL="0" indent="0">
              <a:buNone/>
            </a:pPr>
            <a:r>
              <a:rPr lang="en-US" sz="2200" dirty="0"/>
              <a:t>Object</a:t>
            </a:r>
          </a:p>
          <a:p>
            <a:pPr marL="0" indent="0">
              <a:buNone/>
            </a:pPr>
            <a:r>
              <a:rPr lang="en-US" sz="2200" dirty="0"/>
              <a:t>Inheritance</a:t>
            </a:r>
          </a:p>
          <a:p>
            <a:pPr marL="0" indent="0">
              <a:buNone/>
            </a:pPr>
            <a:r>
              <a:rPr lang="en-US" sz="2200" dirty="0"/>
              <a:t>Interface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3BDF83B-B936-4A8D-9FC9-3AEF0595EA4E}"/>
              </a:ext>
            </a:extLst>
          </p:cNvPr>
          <p:cNvSpPr txBox="1">
            <a:spLocks/>
          </p:cNvSpPr>
          <p:nvPr/>
        </p:nvSpPr>
        <p:spPr>
          <a:xfrm>
            <a:off x="838200" y="6391862"/>
            <a:ext cx="154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24/05/2021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D745E40-12FB-4DB7-911E-9ADB8AD266C5}"/>
              </a:ext>
            </a:extLst>
          </p:cNvPr>
          <p:cNvSpPr txBox="1">
            <a:spLocks/>
          </p:cNvSpPr>
          <p:nvPr/>
        </p:nvSpPr>
        <p:spPr>
          <a:xfrm>
            <a:off x="4038600" y="63918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Java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07A9A10-D153-473F-A9A4-01E66E12757A}"/>
              </a:ext>
            </a:extLst>
          </p:cNvPr>
          <p:cNvSpPr txBox="1">
            <a:spLocks/>
          </p:cNvSpPr>
          <p:nvPr/>
        </p:nvSpPr>
        <p:spPr>
          <a:xfrm>
            <a:off x="10503408" y="6391862"/>
            <a:ext cx="850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6B855D-E9CC-4FF8-AD85-6CDC7B89A0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80210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Object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64"/>
            <a:ext cx="6898419" cy="9676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bjects are often used to model real-world objects you find in everyday life.</a:t>
            </a:r>
          </a:p>
        </p:txBody>
      </p:sp>
      <p:pic>
        <p:nvPicPr>
          <p:cNvPr id="2050" name="Picture 2" descr="Objects and Classes in Java">
            <a:extLst>
              <a:ext uri="{FF2B5EF4-FFF2-40B4-BE49-F238E27FC236}">
                <a16:creationId xmlns:a16="http://schemas.microsoft.com/office/drawing/2014/main" id="{EB51EE9F-A46E-4C41-9123-5ED52005A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9267"/>
            <a:ext cx="5334000" cy="292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69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69858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Class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63"/>
            <a:ext cx="6898419" cy="1118587"/>
          </a:xfrm>
        </p:spPr>
        <p:txBody>
          <a:bodyPr>
            <a:normAutofit fontScale="92500" lnSpcReduction="20000"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 is an entity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having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properties which is common among objects.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As you can see in diagram, class Dog carries common properties for all types of dogs.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026" name="Picture 2" descr="Objects and Classes in Java">
            <a:extLst>
              <a:ext uri="{FF2B5EF4-FFF2-40B4-BE49-F238E27FC236}">
                <a16:creationId xmlns:a16="http://schemas.microsoft.com/office/drawing/2014/main" id="{8C75E8C0-929F-4528-B704-F4C77AB23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156" y="2858609"/>
            <a:ext cx="6567006" cy="372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9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Inheritance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3908"/>
            <a:ext cx="4763609" cy="2571144"/>
          </a:xfrm>
        </p:spPr>
        <p:txBody>
          <a:bodyPr>
            <a:normAutofit/>
          </a:bodyPr>
          <a:lstStyle/>
          <a:p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Inheritance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a mechanism in which one object acquires all the properties and behaviors of a parent object.</a:t>
            </a:r>
          </a:p>
          <a:p>
            <a:endParaRPr lang="en-IN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verdana" panose="020B0604030504040204" pitchFamily="34" charset="0"/>
              </a:rPr>
              <a:t>In order to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inherit the parent class properties, the child class has to use keyword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‘extends’</a:t>
            </a:r>
            <a:r>
              <a:rPr lang="en-IN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</p:txBody>
      </p:sp>
      <p:pic>
        <p:nvPicPr>
          <p:cNvPr id="3074" name="Picture 2" descr="Java - Inheritance - Tutorialspoint">
            <a:extLst>
              <a:ext uri="{FF2B5EF4-FFF2-40B4-BE49-F238E27FC236}">
                <a16:creationId xmlns:a16="http://schemas.microsoft.com/office/drawing/2014/main" id="{9E9BF07E-239A-4D00-9542-976CB959F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96" y="1343908"/>
            <a:ext cx="5840767" cy="48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91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08930702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286</TotalTime>
  <Words>151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Calibri</vt:lpstr>
      <vt:lpstr>Tw Cen MT</vt:lpstr>
      <vt:lpstr>Verdana</vt:lpstr>
      <vt:lpstr>Verdana</vt:lpstr>
      <vt:lpstr>ShapesVTI</vt:lpstr>
      <vt:lpstr>Class and OOPS in JAVA </vt:lpstr>
      <vt:lpstr>Agenda</vt:lpstr>
      <vt:lpstr>Object</vt:lpstr>
      <vt:lpstr>Object</vt:lpstr>
      <vt:lpstr>Class</vt:lpstr>
      <vt:lpstr>Class</vt:lpstr>
      <vt:lpstr>Inheritance</vt:lpstr>
      <vt:lpstr>Inheritance</vt:lpstr>
      <vt:lpstr>Interface</vt:lpstr>
      <vt:lpstr>Interface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</dc:title>
  <dc:creator>Hritik Bhat</dc:creator>
  <cp:lastModifiedBy>Hritik Bhat</cp:lastModifiedBy>
  <cp:revision>22</cp:revision>
  <dcterms:created xsi:type="dcterms:W3CDTF">2021-05-22T11:19:29Z</dcterms:created>
  <dcterms:modified xsi:type="dcterms:W3CDTF">2021-05-24T15:22:18Z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