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8"/>
  </p:notesMasterIdLst>
  <p:sldIdLst>
    <p:sldId id="3825" r:id="rId5"/>
    <p:sldId id="3826" r:id="rId6"/>
    <p:sldId id="3849" r:id="rId7"/>
    <p:sldId id="3855" r:id="rId8"/>
    <p:sldId id="3867" r:id="rId9"/>
    <p:sldId id="3868" r:id="rId10"/>
    <p:sldId id="3869" r:id="rId11"/>
    <p:sldId id="3842" r:id="rId12"/>
    <p:sldId id="3841" r:id="rId13"/>
    <p:sldId id="3870" r:id="rId14"/>
    <p:sldId id="3860" r:id="rId15"/>
    <p:sldId id="3859" r:id="rId16"/>
    <p:sldId id="3828" r:id="rId17"/>
    <p:sldId id="3839" r:id="rId18"/>
    <p:sldId id="3835" r:id="rId19"/>
    <p:sldId id="3843" r:id="rId20"/>
    <p:sldId id="3873" r:id="rId21"/>
    <p:sldId id="3874" r:id="rId22"/>
    <p:sldId id="3871" r:id="rId23"/>
    <p:sldId id="3872" r:id="rId24"/>
    <p:sldId id="3862" r:id="rId25"/>
    <p:sldId id="3863" r:id="rId26"/>
    <p:sldId id="38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B4C48C-65E6-40DA-B074-9F53DC75B509}">
          <p14:sldIdLst>
            <p14:sldId id="3825"/>
            <p14:sldId id="3826"/>
            <p14:sldId id="3849"/>
            <p14:sldId id="3855"/>
            <p14:sldId id="3867"/>
            <p14:sldId id="3868"/>
            <p14:sldId id="3869"/>
            <p14:sldId id="3842"/>
            <p14:sldId id="3841"/>
            <p14:sldId id="3870"/>
            <p14:sldId id="3860"/>
            <p14:sldId id="3859"/>
            <p14:sldId id="3828"/>
            <p14:sldId id="3839"/>
            <p14:sldId id="3835"/>
            <p14:sldId id="3843"/>
            <p14:sldId id="3873"/>
            <p14:sldId id="3874"/>
            <p14:sldId id="3871"/>
            <p14:sldId id="3872"/>
            <p14:sldId id="3862"/>
            <p14:sldId id="3863"/>
            <p14:sldId id="3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18" y="3851564"/>
            <a:ext cx="3096214" cy="1278219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Day 3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RatingBar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213F4-5E22-42AF-8803-2059FCA6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19" y="1139881"/>
            <a:ext cx="3195961" cy="52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CardView</a:t>
            </a:r>
          </a:p>
        </p:txBody>
      </p:sp>
    </p:spTree>
    <p:extLst>
      <p:ext uri="{BB962C8B-B14F-4D97-AF65-F5344CB8AC3E}">
        <p14:creationId xmlns:p14="http://schemas.microsoft.com/office/powerpoint/2010/main" val="173179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CardView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557"/>
            <a:ext cx="5941979" cy="145196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CardView is a new widget in Android that can be used to display any sort of data by providing a rounded corner layout along with a specific elevation.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21201-862A-4688-ACB3-7848FD71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16" y="3030896"/>
            <a:ext cx="5840767" cy="22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2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RecyclerView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RecyclerView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3906"/>
            <a:ext cx="4594933" cy="40359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RecyclerView makes it easy to efficiently display large sets of data. 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It requires four main component: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Adapter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ViewHolder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Model (Class)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List Item Layout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To set the adapter ,write recycler.setAdapter(adapter).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47748-C7F2-4CCB-A0A3-AFAB24AD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44" y="2105273"/>
            <a:ext cx="6268780" cy="26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1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Item Layout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8930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List Item Layout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331574"/>
            <a:ext cx="4577177" cy="420809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This layout is used to design the view and widgets for List item.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layout must be assigned in onCreateViewHolder function.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Layout can be created by: Right Click on Layout -&gt; New -&gt; Layout Resource File 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010EF-2FD0-4A1D-848C-88321676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00" y="2266026"/>
            <a:ext cx="4809016" cy="20396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44EC1C-4831-48F2-94E0-F5EDBB9B6CD3}"/>
              </a:ext>
            </a:extLst>
          </p:cNvPr>
          <p:cNvSpPr txBox="1"/>
          <p:nvPr/>
        </p:nvSpPr>
        <p:spPr>
          <a:xfrm>
            <a:off x="6362100" y="4738001"/>
            <a:ext cx="48090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Here nm_list_item is the xml layout file created for the list item.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97299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6512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1574"/>
            <a:ext cx="4967795" cy="389737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Model is a class used to store a bunch of variables and methods(mostly getters and setters).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Model helps to separate and group data into systematic manner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7248F-90BE-4A9A-8BF1-3A2EAD173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55" b="16031"/>
          <a:stretch/>
        </p:blipFill>
        <p:spPr>
          <a:xfrm>
            <a:off x="5805996" y="1563628"/>
            <a:ext cx="6037268" cy="42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7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ViewHolder</a:t>
            </a:r>
          </a:p>
        </p:txBody>
      </p:sp>
    </p:spTree>
    <p:extLst>
      <p:ext uri="{BB962C8B-B14F-4D97-AF65-F5344CB8AC3E}">
        <p14:creationId xmlns:p14="http://schemas.microsoft.com/office/powerpoint/2010/main" val="45547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Action Bar Button</a:t>
            </a:r>
          </a:p>
          <a:p>
            <a:pPr marL="0" indent="0">
              <a:buNone/>
            </a:pPr>
            <a:r>
              <a:rPr lang="en-US" sz="2200" dirty="0"/>
              <a:t>RatingBar</a:t>
            </a:r>
          </a:p>
          <a:p>
            <a:pPr marL="0" indent="0">
              <a:buNone/>
            </a:pPr>
            <a:r>
              <a:rPr lang="en-US" sz="2200" dirty="0"/>
              <a:t>CardView</a:t>
            </a:r>
          </a:p>
          <a:p>
            <a:pPr marL="0" indent="0">
              <a:buNone/>
            </a:pPr>
            <a:r>
              <a:rPr lang="en-US" sz="2200" dirty="0"/>
              <a:t>RecyclerView</a:t>
            </a:r>
          </a:p>
          <a:p>
            <a:pPr marL="0" indent="0">
              <a:buNone/>
            </a:pPr>
            <a:r>
              <a:rPr lang="en-US" sz="2200" dirty="0"/>
              <a:t>List Item Layout</a:t>
            </a:r>
          </a:p>
          <a:p>
            <a:pPr marL="0" indent="0">
              <a:buNone/>
            </a:pPr>
            <a:r>
              <a:rPr lang="en-US" sz="2200" dirty="0"/>
              <a:t>Model</a:t>
            </a:r>
          </a:p>
          <a:p>
            <a:pPr marL="0" indent="0">
              <a:buNone/>
            </a:pPr>
            <a:r>
              <a:rPr lang="en-US" sz="2200" dirty="0"/>
              <a:t>ViewHolder</a:t>
            </a:r>
          </a:p>
          <a:p>
            <a:pPr marL="0" indent="0">
              <a:buNone/>
            </a:pPr>
            <a:r>
              <a:rPr lang="en-US" sz="2200" dirty="0"/>
              <a:t>Adapter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3BDF83B-B936-4A8D-9FC9-3AEF0595EA4E}"/>
              </a:ext>
            </a:extLst>
          </p:cNvPr>
          <p:cNvSpPr txBox="1">
            <a:spLocks/>
          </p:cNvSpPr>
          <p:nvPr/>
        </p:nvSpPr>
        <p:spPr>
          <a:xfrm>
            <a:off x="838200" y="6391862"/>
            <a:ext cx="154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24/05/2021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D745E40-12FB-4DB7-911E-9ADB8AD266C5}"/>
              </a:ext>
            </a:extLst>
          </p:cNvPr>
          <p:cNvSpPr txBox="1">
            <a:spLocks/>
          </p:cNvSpPr>
          <p:nvPr/>
        </p:nvSpPr>
        <p:spPr>
          <a:xfrm>
            <a:off x="4038600" y="63918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Java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07A9A10-D153-473F-A9A4-01E66E12757A}"/>
              </a:ext>
            </a:extLst>
          </p:cNvPr>
          <p:cNvSpPr txBox="1">
            <a:spLocks/>
          </p:cNvSpPr>
          <p:nvPr/>
        </p:nvSpPr>
        <p:spPr>
          <a:xfrm>
            <a:off x="10503408" y="6391862"/>
            <a:ext cx="85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6B855D-E9CC-4FF8-AD85-6CDC7B89A0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ViewHolder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1575"/>
            <a:ext cx="4799119" cy="412819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ViewHolder is a wrapper around a View that contains the layout for an individual item in the list. 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Adapter creates ViewHolder objects as needed, and also sets the data for those views. The process of associating views to their data is called binding.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17183-CEB2-4D34-86EC-E1959B82C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95" y="1331575"/>
            <a:ext cx="6045330" cy="461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8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17164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dirty="0"/>
              <a:t>Adapter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331575"/>
            <a:ext cx="5740152" cy="489167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Adapters provide a binding from an app-specific data set to views that are displayed within a RecyclerView.</a:t>
            </a:r>
          </a:p>
          <a:p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When you define your adapter, you need to override three key methods: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onCreateViewHolder(): RecyclerView calls this method whenever it needs to create a new ViewHolder. The method creates and initializes the ViewHolder and its associated View, but does not fill in the view's contents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onBindViewHolder(): RecyclerView calls this method to associate a ViewHolder with data. The method fetches the appropriate data and uses the data to fill in the view holder's layout.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getItemCount(): RecyclerView calls this method to get the size of the data set.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EBD3C-B46C-4E5D-8B25-FCC95647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95" y="1594893"/>
            <a:ext cx="5303561" cy="43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0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24/05/2021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Basic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Action Bar Button </a:t>
            </a:r>
          </a:p>
        </p:txBody>
      </p:sp>
    </p:spTree>
    <p:extLst>
      <p:ext uri="{BB962C8B-B14F-4D97-AF65-F5344CB8AC3E}">
        <p14:creationId xmlns:p14="http://schemas.microsoft.com/office/powerpoint/2010/main" val="18021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Action Bar Button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80730"/>
            <a:ext cx="4764931" cy="457804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 Bar Button is a button that exist right side of the Action Bar.</a:t>
            </a:r>
          </a:p>
          <a:p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Space in the app bar is limited. So make sure action bar must be less than 3.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96094-97D8-4E98-9098-BDB94FD6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72" y="1969425"/>
            <a:ext cx="4552606" cy="11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9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Action Bar Button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180730"/>
            <a:ext cx="4683710" cy="457804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First we need layout for the action bar button.</a:t>
            </a:r>
          </a:p>
          <a:p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 click on app folder -&gt; New -&gt; Android Resource Directory</a:t>
            </a:r>
          </a:p>
          <a:p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Select Resource type as “menu” and click “OK”.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D0F5F-4111-4626-A8A1-9F6DE2DE1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6492"/>
            <a:ext cx="5832628" cy="39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3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Action Bar Button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07363"/>
            <a:ext cx="4683710" cy="4764809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 a new layout in menu as “main_activity_actions” (You can name anything doesn’t matter).</a:t>
            </a:r>
          </a:p>
          <a:p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we have two tag: 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Menu: It is the main parent tag.</a:t>
            </a:r>
          </a:p>
          <a:p>
            <a:pPr lvl="1"/>
            <a:endParaRPr lang="en-US" sz="16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Item: It is used as action bar button. It can be shown either with icon or text.</a:t>
            </a:r>
            <a:endParaRPr lang="en-US" sz="16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action bar button, </a:t>
            </a:r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write the attribute inside the item tag.</a:t>
            </a:r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94BCC-E7E8-404F-8ED6-22B350008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18" y="993914"/>
            <a:ext cx="4853017" cy="729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B12CA-4E6D-4018-81D3-42E2BF236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68" y="5814873"/>
            <a:ext cx="3460577" cy="314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5D8D6D-809A-41E1-A46C-89FF5884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111" y="2851557"/>
            <a:ext cx="4857324" cy="27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1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Action Bar Button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180730"/>
            <a:ext cx="4870140" cy="480282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need two function for this to work.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onCreateOptionMenu function is used to initialize and assign menu layout.</a:t>
            </a: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onOptionsItemSelected is used as a listener for the action bar button which gives clicked Menu Item from which you can extract ID using item.getItemId().</a:t>
            </a:r>
          </a:p>
          <a:p>
            <a:pPr lvl="1"/>
            <a:endParaRPr lang="en-US" sz="16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AC548-E6DD-4407-8C7B-CAF84568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090" y="1107096"/>
            <a:ext cx="4511431" cy="139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CDEE2-2DBA-4412-B5DE-013D3196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26" y="3429000"/>
            <a:ext cx="5617958" cy="26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RatingBar</a:t>
            </a:r>
          </a:p>
        </p:txBody>
      </p:sp>
    </p:spTree>
    <p:extLst>
      <p:ext uri="{BB962C8B-B14F-4D97-AF65-F5344CB8AC3E}">
        <p14:creationId xmlns:p14="http://schemas.microsoft.com/office/powerpoint/2010/main" val="269858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E86F0-0246-406F-9616-DD0CB307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RatingBar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A06DD-47D5-4BA7-9BD5-804BCCB5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5" y="2001915"/>
            <a:ext cx="5118717" cy="312493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Android RatingBar can be used to get the rating from the user.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Rating returns a floating-point number. It may be 2.0, 3.5, 4.0 etc.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getRating() method of android RatingBar class returns the rating number.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BD215-7AAC-468D-B276-BACEC78F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60" y="2095133"/>
            <a:ext cx="5912528" cy="31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701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595</TotalTime>
  <Words>601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Avenir Next LT Pro</vt:lpstr>
      <vt:lpstr>Calibri</vt:lpstr>
      <vt:lpstr>Tw Cen MT</vt:lpstr>
      <vt:lpstr>Verdana</vt:lpstr>
      <vt:lpstr>Verdana</vt:lpstr>
      <vt:lpstr>ShapesVTI</vt:lpstr>
      <vt:lpstr>Day 3</vt:lpstr>
      <vt:lpstr>Agenda</vt:lpstr>
      <vt:lpstr>Action Bar Button </vt:lpstr>
      <vt:lpstr>Action Bar Button </vt:lpstr>
      <vt:lpstr>Action Bar Button </vt:lpstr>
      <vt:lpstr>Action Bar Button </vt:lpstr>
      <vt:lpstr>Action Bar Button </vt:lpstr>
      <vt:lpstr>RatingBar</vt:lpstr>
      <vt:lpstr>RatingBar</vt:lpstr>
      <vt:lpstr>RatingBar</vt:lpstr>
      <vt:lpstr>CardView</vt:lpstr>
      <vt:lpstr>CardView</vt:lpstr>
      <vt:lpstr>RecyclerView</vt:lpstr>
      <vt:lpstr>RecyclerView</vt:lpstr>
      <vt:lpstr>List Item Layout</vt:lpstr>
      <vt:lpstr>List Item Layout</vt:lpstr>
      <vt:lpstr>Model</vt:lpstr>
      <vt:lpstr>Model</vt:lpstr>
      <vt:lpstr>ViewHolder</vt:lpstr>
      <vt:lpstr>ViewHolder</vt:lpstr>
      <vt:lpstr>Adapter</vt:lpstr>
      <vt:lpstr>Adapter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</dc:title>
  <dc:creator>Hritik Bhat</dc:creator>
  <cp:lastModifiedBy>Hritik Bhat</cp:lastModifiedBy>
  <cp:revision>56</cp:revision>
  <dcterms:created xsi:type="dcterms:W3CDTF">2021-05-22T11:19:29Z</dcterms:created>
  <dcterms:modified xsi:type="dcterms:W3CDTF">2021-06-07T17:35:02Z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