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 id="214748368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5143500" cx="9144000"/>
  <p:notesSz cx="6858000" cy="9144000"/>
  <p:embeddedFontLst>
    <p:embeddedFont>
      <p:font typeface="Roboto"/>
      <p:regular r:id="rId27"/>
      <p:bold r:id="rId28"/>
      <p:italic r:id="rId29"/>
      <p:boldItalic r:id="rId30"/>
    </p:embeddedFont>
    <p:embeddedFont>
      <p:font typeface="Epilogue SemiBold"/>
      <p:regular r:id="rId31"/>
      <p:bold r:id="rId32"/>
      <p:italic r:id="rId33"/>
      <p:boldItalic r:id="rId34"/>
    </p:embeddedFont>
    <p:embeddedFont>
      <p:font typeface="Anaheim"/>
      <p:regular r:id="rId35"/>
    </p:embeddedFont>
    <p:embeddedFont>
      <p:font typeface="Bebas Neue"/>
      <p:regular r:id="rId36"/>
    </p:embeddedFont>
    <p:embeddedFont>
      <p:font typeface="PT Sans"/>
      <p:regular r:id="rId37"/>
      <p:bold r:id="rId38"/>
      <p:italic r:id="rId39"/>
      <p:boldItalic r:id="rId40"/>
    </p:embeddedFon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B9B9E7C-EEE2-4534-9B04-48146C73B4B6}">
  <a:tblStyle styleId="{5B9B9E7C-EEE2-4534-9B04-48146C73B4B6}" styleName="Table_0">
    <a:wholeTbl>
      <a:tcTxStyle b="off" i="off">
        <a:font>
          <a:latin typeface="Calibri"/>
          <a:ea typeface="Calibri"/>
          <a:cs typeface="Calibri"/>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TSans-boldItalic.fntdata"/><Relationship Id="rId20" Type="http://schemas.openxmlformats.org/officeDocument/2006/relationships/slide" Target="slides/slide13.xml"/><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slide" Target="slides/slide15.xml"/><Relationship Id="rId44" Type="http://schemas.openxmlformats.org/officeDocument/2006/relationships/font" Target="fonts/OpenSans-boldItalic.fntdata"/><Relationship Id="rId21" Type="http://schemas.openxmlformats.org/officeDocument/2006/relationships/slide" Target="slides/slide14.xml"/><Relationship Id="rId43" Type="http://schemas.openxmlformats.org/officeDocument/2006/relationships/font" Target="fonts/OpenSans-italic.fnt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oboto-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EpilogueSemiBold-regular.fntdata"/><Relationship Id="rId30" Type="http://schemas.openxmlformats.org/officeDocument/2006/relationships/font" Target="fonts/Roboto-boldItalic.fntdata"/><Relationship Id="rId11" Type="http://schemas.openxmlformats.org/officeDocument/2006/relationships/slide" Target="slides/slide4.xml"/><Relationship Id="rId33" Type="http://schemas.openxmlformats.org/officeDocument/2006/relationships/font" Target="fonts/EpilogueSemiBold-italic.fntdata"/><Relationship Id="rId10" Type="http://schemas.openxmlformats.org/officeDocument/2006/relationships/slide" Target="slides/slide3.xml"/><Relationship Id="rId32" Type="http://schemas.openxmlformats.org/officeDocument/2006/relationships/font" Target="fonts/EpilogueSemiBold-bold.fntdata"/><Relationship Id="rId13" Type="http://schemas.openxmlformats.org/officeDocument/2006/relationships/slide" Target="slides/slide6.xml"/><Relationship Id="rId35" Type="http://schemas.openxmlformats.org/officeDocument/2006/relationships/font" Target="fonts/Anaheim-regular.fntdata"/><Relationship Id="rId12" Type="http://schemas.openxmlformats.org/officeDocument/2006/relationships/slide" Target="slides/slide5.xml"/><Relationship Id="rId34" Type="http://schemas.openxmlformats.org/officeDocument/2006/relationships/font" Target="fonts/EpilogueSemiBold-boldItalic.fntdata"/><Relationship Id="rId15" Type="http://schemas.openxmlformats.org/officeDocument/2006/relationships/slide" Target="slides/slide8.xml"/><Relationship Id="rId37" Type="http://schemas.openxmlformats.org/officeDocument/2006/relationships/font" Target="fonts/PTSans-regular.fntdata"/><Relationship Id="rId14" Type="http://schemas.openxmlformats.org/officeDocument/2006/relationships/slide" Target="slides/slide7.xml"/><Relationship Id="rId36" Type="http://schemas.openxmlformats.org/officeDocument/2006/relationships/font" Target="fonts/BebasNeue-regular.fntdata"/><Relationship Id="rId17" Type="http://schemas.openxmlformats.org/officeDocument/2006/relationships/slide" Target="slides/slide10.xml"/><Relationship Id="rId39" Type="http://schemas.openxmlformats.org/officeDocument/2006/relationships/font" Target="fonts/PTSans-italic.fntdata"/><Relationship Id="rId16" Type="http://schemas.openxmlformats.org/officeDocument/2006/relationships/slide" Target="slides/slide9.xml"/><Relationship Id="rId38" Type="http://schemas.openxmlformats.org/officeDocument/2006/relationships/font" Target="fonts/PTSans-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aa32dc10d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26aa32dc10d_1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6aa3454f1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6aa3454f1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6aa3454f1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6aa3454f1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6aa3454f1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6aa3454f1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6aadb2c30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6aadb2c30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6aa47ac61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6aa47ac61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cc326768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cc326768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6aa3454f1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6aa3454f1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cc3267684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cc3267684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6aadb2c30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6aadb2c30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6aa3454f1e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6aa3454f1e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6aa32dc10d_1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26aa32dc10d_1_2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6aa32dc10d_1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26aa32dc10d_1_2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aa32dc10d_1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26aa32dc10d_1_2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6aa3454f1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6aa3454f1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6aadb2c30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6aadb2c30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6aa32dc10d_1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26aa32dc10d_1_2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6aa32dc10d_1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26aa32dc10d_1_3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6aa3454f1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6aa3454f1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a:off x="713225" y="1021450"/>
            <a:ext cx="5289000" cy="24318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Clr>
                <a:srgbClr val="191919"/>
              </a:buClr>
              <a:buSzPts val="5200"/>
              <a:buNone/>
              <a:defRPr sz="5000">
                <a:solidFill>
                  <a:srgbClr val="212529"/>
                </a:solidFill>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55" name="Google Shape;55;p14"/>
          <p:cNvSpPr txBox="1"/>
          <p:nvPr>
            <p:ph idx="1" type="subTitle"/>
          </p:nvPr>
        </p:nvSpPr>
        <p:spPr>
          <a:xfrm>
            <a:off x="713225" y="3646275"/>
            <a:ext cx="5289000" cy="47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6" name="Google Shape;56;p14"/>
          <p:cNvSpPr/>
          <p:nvPr/>
        </p:nvSpPr>
        <p:spPr>
          <a:xfrm rot="5400000">
            <a:off x="0" y="0"/>
            <a:ext cx="1253100" cy="12531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57" name="Google Shape;57;p14"/>
          <p:cNvSpPr/>
          <p:nvPr/>
        </p:nvSpPr>
        <p:spPr>
          <a:xfrm rot="10800000">
            <a:off x="8604600" y="4604000"/>
            <a:ext cx="539400" cy="539400"/>
          </a:xfrm>
          <a:prstGeom prst="snip2DiagRect">
            <a:avLst>
              <a:gd fmla="val 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1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0" name="Google Shape;60;p15"/>
          <p:cNvSpPr/>
          <p:nvPr/>
        </p:nvSpPr>
        <p:spPr>
          <a:xfrm rot="10800000">
            <a:off x="-100" y="0"/>
            <a:ext cx="539400" cy="539400"/>
          </a:xfrm>
          <a:prstGeom prst="snip2DiagRect">
            <a:avLst>
              <a:gd fmla="val 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61" name="Google Shape;61;p15"/>
          <p:cNvSpPr/>
          <p:nvPr/>
        </p:nvSpPr>
        <p:spPr>
          <a:xfrm rot="-5400000">
            <a:off x="7890900" y="3890400"/>
            <a:ext cx="1253100" cy="12531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62" name="Shape 62"/>
        <p:cNvGrpSpPr/>
        <p:nvPr/>
      </p:nvGrpSpPr>
      <p:grpSpPr>
        <a:xfrm>
          <a:off x="0" y="0"/>
          <a:ext cx="0" cy="0"/>
          <a:chOff x="0" y="0"/>
          <a:chExt cx="0" cy="0"/>
        </a:xfrm>
      </p:grpSpPr>
      <p:sp>
        <p:nvSpPr>
          <p:cNvPr id="63" name="Google Shape;63;p16"/>
          <p:cNvSpPr txBox="1"/>
          <p:nvPr>
            <p:ph type="title"/>
          </p:nvPr>
        </p:nvSpPr>
        <p:spPr>
          <a:xfrm>
            <a:off x="720000" y="1983450"/>
            <a:ext cx="2699100" cy="1176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4" name="Google Shape;64;p16"/>
          <p:cNvSpPr txBox="1"/>
          <p:nvPr>
            <p:ph idx="2" type="title"/>
          </p:nvPr>
        </p:nvSpPr>
        <p:spPr>
          <a:xfrm>
            <a:off x="3819775" y="1261150"/>
            <a:ext cx="944700" cy="67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5" name="Google Shape;65;p16"/>
          <p:cNvSpPr txBox="1"/>
          <p:nvPr>
            <p:ph idx="3" type="title"/>
          </p:nvPr>
        </p:nvSpPr>
        <p:spPr>
          <a:xfrm>
            <a:off x="3819775" y="2694424"/>
            <a:ext cx="944700" cy="67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6" name="Google Shape;66;p16"/>
          <p:cNvSpPr txBox="1"/>
          <p:nvPr>
            <p:ph idx="4" type="title"/>
          </p:nvPr>
        </p:nvSpPr>
        <p:spPr>
          <a:xfrm>
            <a:off x="6125275" y="1261150"/>
            <a:ext cx="944700" cy="67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7" name="Google Shape;67;p16"/>
          <p:cNvSpPr txBox="1"/>
          <p:nvPr>
            <p:ph idx="5" type="title"/>
          </p:nvPr>
        </p:nvSpPr>
        <p:spPr>
          <a:xfrm>
            <a:off x="6125275" y="2694424"/>
            <a:ext cx="944700" cy="67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8" name="Google Shape;68;p16"/>
          <p:cNvSpPr txBox="1"/>
          <p:nvPr>
            <p:ph idx="1" type="subTitle"/>
          </p:nvPr>
        </p:nvSpPr>
        <p:spPr>
          <a:xfrm>
            <a:off x="3819775" y="1937064"/>
            <a:ext cx="2305500" cy="51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Bebas Neue"/>
              <a:buNone/>
              <a:defRPr sz="2400">
                <a:solidFill>
                  <a:schemeClr val="dk1"/>
                </a:solidFill>
                <a:latin typeface="Epilogue SemiBold"/>
                <a:ea typeface="Epilogue SemiBold"/>
                <a:cs typeface="Epilogue SemiBold"/>
                <a:sym typeface="Epilogue SemiBold"/>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9" name="Google Shape;69;p16"/>
          <p:cNvSpPr txBox="1"/>
          <p:nvPr>
            <p:ph idx="6" type="subTitle"/>
          </p:nvPr>
        </p:nvSpPr>
        <p:spPr>
          <a:xfrm>
            <a:off x="6125275" y="1937064"/>
            <a:ext cx="2305500" cy="51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Bebas Neue"/>
              <a:buNone/>
              <a:defRPr sz="2400">
                <a:solidFill>
                  <a:schemeClr val="dk1"/>
                </a:solidFill>
                <a:latin typeface="Epilogue SemiBold"/>
                <a:ea typeface="Epilogue SemiBold"/>
                <a:cs typeface="Epilogue SemiBold"/>
                <a:sym typeface="Epilogue SemiBold"/>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0" name="Google Shape;70;p16"/>
          <p:cNvSpPr txBox="1"/>
          <p:nvPr>
            <p:ph idx="7" type="subTitle"/>
          </p:nvPr>
        </p:nvSpPr>
        <p:spPr>
          <a:xfrm>
            <a:off x="3819775" y="3370539"/>
            <a:ext cx="2305500" cy="51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Bebas Neue"/>
              <a:buNone/>
              <a:defRPr sz="2400">
                <a:solidFill>
                  <a:schemeClr val="dk1"/>
                </a:solidFill>
                <a:latin typeface="Epilogue SemiBold"/>
                <a:ea typeface="Epilogue SemiBold"/>
                <a:cs typeface="Epilogue SemiBold"/>
                <a:sym typeface="Epilogue SemiBold"/>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1" name="Google Shape;71;p16"/>
          <p:cNvSpPr txBox="1"/>
          <p:nvPr>
            <p:ph idx="8" type="subTitle"/>
          </p:nvPr>
        </p:nvSpPr>
        <p:spPr>
          <a:xfrm>
            <a:off x="6125275" y="3370539"/>
            <a:ext cx="2305500" cy="51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Bebas Neue"/>
              <a:buNone/>
              <a:defRPr sz="2400">
                <a:solidFill>
                  <a:schemeClr val="dk1"/>
                </a:solidFill>
                <a:latin typeface="Epilogue SemiBold"/>
                <a:ea typeface="Epilogue SemiBold"/>
                <a:cs typeface="Epilogue SemiBold"/>
                <a:sym typeface="Epilogue SemiBold"/>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2" name="Google Shape;72;p16"/>
          <p:cNvSpPr/>
          <p:nvPr/>
        </p:nvSpPr>
        <p:spPr>
          <a:xfrm flipH="1">
            <a:off x="0" y="3785275"/>
            <a:ext cx="1357800" cy="1357800"/>
          </a:xfrm>
          <a:prstGeom prst="snip2DiagRect">
            <a:avLst>
              <a:gd fmla="val 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73" name="Google Shape;73;p16"/>
          <p:cNvSpPr/>
          <p:nvPr/>
        </p:nvSpPr>
        <p:spPr>
          <a:xfrm flipH="1" rot="-5400000">
            <a:off x="7890900" y="0"/>
            <a:ext cx="1253100" cy="12531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 name="Shape 74"/>
        <p:cNvGrpSpPr/>
        <p:nvPr/>
      </p:nvGrpSpPr>
      <p:grpSpPr>
        <a:xfrm>
          <a:off x="0" y="0"/>
          <a:ext cx="0" cy="0"/>
          <a:chOff x="0" y="0"/>
          <a:chExt cx="0" cy="0"/>
        </a:xfrm>
      </p:grpSpPr>
      <p:sp>
        <p:nvSpPr>
          <p:cNvPr id="75" name="Google Shape;75;p17"/>
          <p:cNvSpPr txBox="1"/>
          <p:nvPr>
            <p:ph type="title"/>
          </p:nvPr>
        </p:nvSpPr>
        <p:spPr>
          <a:xfrm>
            <a:off x="4135975" y="1173975"/>
            <a:ext cx="4294800" cy="693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6" name="Google Shape;76;p17"/>
          <p:cNvSpPr txBox="1"/>
          <p:nvPr>
            <p:ph idx="1" type="subTitle"/>
          </p:nvPr>
        </p:nvSpPr>
        <p:spPr>
          <a:xfrm>
            <a:off x="4135975" y="2158025"/>
            <a:ext cx="4294800" cy="1672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Font typeface="Roboto Light"/>
              <a:buChar char="●"/>
              <a:defRPr/>
            </a:lvl1pPr>
            <a:lvl2pPr lvl="1" algn="ctr">
              <a:lnSpc>
                <a:spcPct val="100000"/>
              </a:lnSpc>
              <a:spcBef>
                <a:spcPts val="0"/>
              </a:spcBef>
              <a:spcAft>
                <a:spcPts val="0"/>
              </a:spcAft>
              <a:buClr>
                <a:srgbClr val="E76A28"/>
              </a:buClr>
              <a:buSzPts val="1200"/>
              <a:buFont typeface="Nunito Light"/>
              <a:buChar char="○"/>
              <a:defRPr/>
            </a:lvl2pPr>
            <a:lvl3pPr lvl="2" algn="ctr">
              <a:lnSpc>
                <a:spcPct val="100000"/>
              </a:lnSpc>
              <a:spcBef>
                <a:spcPts val="0"/>
              </a:spcBef>
              <a:spcAft>
                <a:spcPts val="0"/>
              </a:spcAft>
              <a:buClr>
                <a:srgbClr val="E76A28"/>
              </a:buClr>
              <a:buSzPts val="1200"/>
              <a:buFont typeface="Nunito Light"/>
              <a:buChar char="■"/>
              <a:defRPr/>
            </a:lvl3pPr>
            <a:lvl4pPr lvl="3" algn="ctr">
              <a:lnSpc>
                <a:spcPct val="100000"/>
              </a:lnSpc>
              <a:spcBef>
                <a:spcPts val="0"/>
              </a:spcBef>
              <a:spcAft>
                <a:spcPts val="0"/>
              </a:spcAft>
              <a:buClr>
                <a:srgbClr val="E76A28"/>
              </a:buClr>
              <a:buSzPts val="12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200"/>
              <a:buFont typeface="Nunito Light"/>
              <a:buChar char="●"/>
              <a:defRPr/>
            </a:lvl7pPr>
            <a:lvl8pPr lvl="7" algn="ctr">
              <a:lnSpc>
                <a:spcPct val="100000"/>
              </a:lnSpc>
              <a:spcBef>
                <a:spcPts val="0"/>
              </a:spcBef>
              <a:spcAft>
                <a:spcPts val="0"/>
              </a:spcAft>
              <a:buClr>
                <a:srgbClr val="999999"/>
              </a:buClr>
              <a:buSzPts val="12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p:txBody>
      </p:sp>
      <p:sp>
        <p:nvSpPr>
          <p:cNvPr id="77" name="Google Shape;77;p17"/>
          <p:cNvSpPr/>
          <p:nvPr>
            <p:ph idx="2" type="pic"/>
          </p:nvPr>
        </p:nvSpPr>
        <p:spPr>
          <a:xfrm>
            <a:off x="0" y="0"/>
            <a:ext cx="3551400" cy="5179200"/>
          </a:xfrm>
          <a:prstGeom prst="rect">
            <a:avLst/>
          </a:prstGeom>
          <a:noFill/>
          <a:ln>
            <a:noFill/>
          </a:ln>
        </p:spPr>
      </p:sp>
      <p:sp>
        <p:nvSpPr>
          <p:cNvPr id="78" name="Google Shape;78;p17"/>
          <p:cNvSpPr/>
          <p:nvPr/>
        </p:nvSpPr>
        <p:spPr>
          <a:xfrm rot="-5400000">
            <a:off x="7890900" y="3890300"/>
            <a:ext cx="1253100" cy="12531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79" name="Shape 79"/>
        <p:cNvGrpSpPr/>
        <p:nvPr/>
      </p:nvGrpSpPr>
      <p:grpSpPr>
        <a:xfrm>
          <a:off x="0" y="0"/>
          <a:ext cx="0" cy="0"/>
          <a:chOff x="0" y="0"/>
          <a:chExt cx="0" cy="0"/>
        </a:xfrm>
      </p:grpSpPr>
      <p:sp>
        <p:nvSpPr>
          <p:cNvPr id="80" name="Google Shape;80;p18"/>
          <p:cNvSpPr txBox="1"/>
          <p:nvPr>
            <p:ph type="title"/>
          </p:nvPr>
        </p:nvSpPr>
        <p:spPr>
          <a:xfrm>
            <a:off x="1718550" y="2666413"/>
            <a:ext cx="5706900" cy="954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81" name="Google Shape;81;p18"/>
          <p:cNvSpPr txBox="1"/>
          <p:nvPr>
            <p:ph idx="2" type="title"/>
          </p:nvPr>
        </p:nvSpPr>
        <p:spPr>
          <a:xfrm>
            <a:off x="3762725" y="1262688"/>
            <a:ext cx="1618500" cy="122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None/>
              <a:defRPr sz="60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82" name="Google Shape;82;p18"/>
          <p:cNvSpPr/>
          <p:nvPr/>
        </p:nvSpPr>
        <p:spPr>
          <a:xfrm flipH="1" rot="5400000">
            <a:off x="-75" y="3890350"/>
            <a:ext cx="1253100" cy="12531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83" name="Google Shape;83;p18"/>
          <p:cNvSpPr/>
          <p:nvPr/>
        </p:nvSpPr>
        <p:spPr>
          <a:xfrm flipH="1" rot="10800000">
            <a:off x="7515300" y="0"/>
            <a:ext cx="1628700" cy="1628700"/>
          </a:xfrm>
          <a:prstGeom prst="snip2DiagRect">
            <a:avLst>
              <a:gd fmla="val 0" name="adj1"/>
              <a:gd fmla="val 50000" name="adj2"/>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4" name="Shape 84"/>
        <p:cNvGrpSpPr/>
        <p:nvPr/>
      </p:nvGrpSpPr>
      <p:grpSpPr>
        <a:xfrm>
          <a:off x="0" y="0"/>
          <a:ext cx="0" cy="0"/>
          <a:chOff x="0" y="0"/>
          <a:chExt cx="0" cy="0"/>
        </a:xfrm>
      </p:grpSpPr>
      <p:sp>
        <p:nvSpPr>
          <p:cNvPr id="85" name="Google Shape;85;p19"/>
          <p:cNvSpPr txBox="1"/>
          <p:nvPr>
            <p:ph type="title"/>
          </p:nvPr>
        </p:nvSpPr>
        <p:spPr>
          <a:xfrm>
            <a:off x="722376" y="448056"/>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86" name="Google Shape;86;p19"/>
          <p:cNvSpPr txBox="1"/>
          <p:nvPr>
            <p:ph idx="1" type="subTitle"/>
          </p:nvPr>
        </p:nvSpPr>
        <p:spPr>
          <a:xfrm>
            <a:off x="6158575" y="2469537"/>
            <a:ext cx="2277900" cy="1550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7" name="Google Shape;87;p19"/>
          <p:cNvSpPr txBox="1"/>
          <p:nvPr>
            <p:ph idx="2" type="subTitle"/>
          </p:nvPr>
        </p:nvSpPr>
        <p:spPr>
          <a:xfrm>
            <a:off x="713225" y="2469538"/>
            <a:ext cx="2272200" cy="1550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8" name="Google Shape;88;p19"/>
          <p:cNvSpPr txBox="1"/>
          <p:nvPr>
            <p:ph idx="3" type="subTitle"/>
          </p:nvPr>
        </p:nvSpPr>
        <p:spPr>
          <a:xfrm>
            <a:off x="713225" y="1931712"/>
            <a:ext cx="2266500" cy="461400"/>
          </a:xfrm>
          <a:prstGeom prst="rect">
            <a:avLst/>
          </a:prstGeom>
          <a:solidFill>
            <a:schemeClr val="dk2"/>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Font typeface="Bebas Neue"/>
              <a:buNone/>
              <a:defRPr sz="2400">
                <a:solidFill>
                  <a:schemeClr val="dk1"/>
                </a:solidFill>
                <a:latin typeface="Epilogue SemiBold"/>
                <a:ea typeface="Epilogue SemiBold"/>
                <a:cs typeface="Epilogue SemiBold"/>
                <a:sym typeface="Epilogue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9" name="Google Shape;89;p19"/>
          <p:cNvSpPr txBox="1"/>
          <p:nvPr>
            <p:ph idx="4" type="subTitle"/>
          </p:nvPr>
        </p:nvSpPr>
        <p:spPr>
          <a:xfrm>
            <a:off x="6158579" y="1931712"/>
            <a:ext cx="2272200" cy="461400"/>
          </a:xfrm>
          <a:prstGeom prst="rect">
            <a:avLst/>
          </a:prstGeom>
          <a:solidFill>
            <a:schemeClr val="accent1"/>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Font typeface="Bebas Neue"/>
              <a:buNone/>
              <a:defRPr sz="2400">
                <a:solidFill>
                  <a:schemeClr val="dk1"/>
                </a:solidFill>
                <a:latin typeface="Epilogue SemiBold"/>
                <a:ea typeface="Epilogue SemiBold"/>
                <a:cs typeface="Epilogue SemiBold"/>
                <a:sym typeface="Epilogue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0" name="Google Shape;90;p19"/>
          <p:cNvSpPr/>
          <p:nvPr/>
        </p:nvSpPr>
        <p:spPr>
          <a:xfrm flipH="1" rot="5400000">
            <a:off x="-125" y="3890300"/>
            <a:ext cx="1253100" cy="12531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91" name="Google Shape;91;p19"/>
          <p:cNvSpPr/>
          <p:nvPr/>
        </p:nvSpPr>
        <p:spPr>
          <a:xfrm flipH="1" rot="10800000">
            <a:off x="8604600" y="0"/>
            <a:ext cx="539400" cy="539400"/>
          </a:xfrm>
          <a:prstGeom prst="snip2DiagRect">
            <a:avLst>
              <a:gd fmla="val 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92" name="Shape 92"/>
        <p:cNvGrpSpPr/>
        <p:nvPr/>
      </p:nvGrpSpPr>
      <p:grpSpPr>
        <a:xfrm>
          <a:off x="0" y="0"/>
          <a:ext cx="0" cy="0"/>
          <a:chOff x="0" y="0"/>
          <a:chExt cx="0" cy="0"/>
        </a:xfrm>
      </p:grpSpPr>
      <p:sp>
        <p:nvSpPr>
          <p:cNvPr id="93" name="Google Shape;93;p2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94" name="Google Shape;94;p20"/>
          <p:cNvSpPr txBox="1"/>
          <p:nvPr>
            <p:ph idx="2" type="title"/>
          </p:nvPr>
        </p:nvSpPr>
        <p:spPr>
          <a:xfrm>
            <a:off x="1120675" y="2427888"/>
            <a:ext cx="3229200" cy="52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sz="2400">
                <a:solidFill>
                  <a:schemeClr val="dk1"/>
                </a:solidFill>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95" name="Google Shape;95;p20"/>
          <p:cNvSpPr txBox="1"/>
          <p:nvPr>
            <p:ph idx="1" type="subTitle"/>
          </p:nvPr>
        </p:nvSpPr>
        <p:spPr>
          <a:xfrm>
            <a:off x="720000" y="2932499"/>
            <a:ext cx="3629700" cy="52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6" name="Google Shape;96;p20"/>
          <p:cNvSpPr txBox="1"/>
          <p:nvPr>
            <p:ph idx="3" type="title"/>
          </p:nvPr>
        </p:nvSpPr>
        <p:spPr>
          <a:xfrm>
            <a:off x="1120675" y="3574425"/>
            <a:ext cx="3229200" cy="52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sz="24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97" name="Google Shape;97;p20"/>
          <p:cNvSpPr txBox="1"/>
          <p:nvPr>
            <p:ph idx="4" type="subTitle"/>
          </p:nvPr>
        </p:nvSpPr>
        <p:spPr>
          <a:xfrm>
            <a:off x="720000" y="4080927"/>
            <a:ext cx="3629700" cy="52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8" name="Google Shape;98;p20"/>
          <p:cNvSpPr txBox="1"/>
          <p:nvPr>
            <p:ph idx="5" type="title"/>
          </p:nvPr>
        </p:nvSpPr>
        <p:spPr>
          <a:xfrm>
            <a:off x="1120675" y="1281350"/>
            <a:ext cx="3229200" cy="52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sz="24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99" name="Google Shape;99;p20"/>
          <p:cNvSpPr txBox="1"/>
          <p:nvPr>
            <p:ph idx="6" type="subTitle"/>
          </p:nvPr>
        </p:nvSpPr>
        <p:spPr>
          <a:xfrm>
            <a:off x="720000" y="1784070"/>
            <a:ext cx="3629700" cy="52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0" name="Google Shape;100;p20"/>
          <p:cNvSpPr/>
          <p:nvPr/>
        </p:nvSpPr>
        <p:spPr>
          <a:xfrm flipH="1" rot="10800000">
            <a:off x="0" y="4604000"/>
            <a:ext cx="539400" cy="539400"/>
          </a:xfrm>
          <a:prstGeom prst="snip2DiagRect">
            <a:avLst>
              <a:gd fmla="val 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01" name="Google Shape;101;p20"/>
          <p:cNvSpPr/>
          <p:nvPr/>
        </p:nvSpPr>
        <p:spPr>
          <a:xfrm flipH="1" rot="-5400000">
            <a:off x="7890900" y="0"/>
            <a:ext cx="1253100" cy="12531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02" name="Shape 102"/>
        <p:cNvGrpSpPr/>
        <p:nvPr/>
      </p:nvGrpSpPr>
      <p:grpSpPr>
        <a:xfrm>
          <a:off x="0" y="0"/>
          <a:ext cx="0" cy="0"/>
          <a:chOff x="0" y="0"/>
          <a:chExt cx="0" cy="0"/>
        </a:xfrm>
      </p:grpSpPr>
      <p:sp>
        <p:nvSpPr>
          <p:cNvPr id="103" name="Google Shape;103;p2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04" name="Google Shape;104;p21"/>
          <p:cNvSpPr txBox="1"/>
          <p:nvPr>
            <p:ph idx="1" type="subTitle"/>
          </p:nvPr>
        </p:nvSpPr>
        <p:spPr>
          <a:xfrm>
            <a:off x="1253224" y="1825100"/>
            <a:ext cx="28110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5" name="Google Shape;105;p21"/>
          <p:cNvSpPr txBox="1"/>
          <p:nvPr>
            <p:ph idx="2" type="subTitle"/>
          </p:nvPr>
        </p:nvSpPr>
        <p:spPr>
          <a:xfrm>
            <a:off x="5079776" y="1825100"/>
            <a:ext cx="28110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6" name="Google Shape;106;p21"/>
          <p:cNvSpPr txBox="1"/>
          <p:nvPr>
            <p:ph idx="3" type="subTitle"/>
          </p:nvPr>
        </p:nvSpPr>
        <p:spPr>
          <a:xfrm>
            <a:off x="1253224" y="3485675"/>
            <a:ext cx="28110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7" name="Google Shape;107;p21"/>
          <p:cNvSpPr txBox="1"/>
          <p:nvPr>
            <p:ph idx="4" type="subTitle"/>
          </p:nvPr>
        </p:nvSpPr>
        <p:spPr>
          <a:xfrm>
            <a:off x="5079776" y="3485675"/>
            <a:ext cx="28110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8" name="Google Shape;108;p21"/>
          <p:cNvSpPr txBox="1"/>
          <p:nvPr>
            <p:ph idx="5" type="subTitle"/>
          </p:nvPr>
        </p:nvSpPr>
        <p:spPr>
          <a:xfrm>
            <a:off x="1253224" y="1455550"/>
            <a:ext cx="28110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400">
                <a:solidFill>
                  <a:schemeClr val="dk1"/>
                </a:solidFill>
                <a:latin typeface="Epilogue SemiBold"/>
                <a:ea typeface="Epilogue SemiBold"/>
                <a:cs typeface="Epilogue SemiBold"/>
                <a:sym typeface="Epilogue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9" name="Google Shape;109;p21"/>
          <p:cNvSpPr txBox="1"/>
          <p:nvPr>
            <p:ph idx="6" type="subTitle"/>
          </p:nvPr>
        </p:nvSpPr>
        <p:spPr>
          <a:xfrm>
            <a:off x="1253224" y="3116200"/>
            <a:ext cx="28110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400">
                <a:solidFill>
                  <a:schemeClr val="dk1"/>
                </a:solidFill>
                <a:latin typeface="Epilogue SemiBold"/>
                <a:ea typeface="Epilogue SemiBold"/>
                <a:cs typeface="Epilogue SemiBold"/>
                <a:sym typeface="Epilogue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0" name="Google Shape;110;p21"/>
          <p:cNvSpPr txBox="1"/>
          <p:nvPr>
            <p:ph idx="7" type="subTitle"/>
          </p:nvPr>
        </p:nvSpPr>
        <p:spPr>
          <a:xfrm>
            <a:off x="5079749" y="1455550"/>
            <a:ext cx="28110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400">
                <a:solidFill>
                  <a:schemeClr val="dk1"/>
                </a:solidFill>
                <a:latin typeface="Epilogue SemiBold"/>
                <a:ea typeface="Epilogue SemiBold"/>
                <a:cs typeface="Epilogue SemiBold"/>
                <a:sym typeface="Epilogue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1" name="Google Shape;111;p21"/>
          <p:cNvSpPr txBox="1"/>
          <p:nvPr>
            <p:ph idx="8" type="subTitle"/>
          </p:nvPr>
        </p:nvSpPr>
        <p:spPr>
          <a:xfrm>
            <a:off x="5079749" y="3116200"/>
            <a:ext cx="28110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400">
                <a:solidFill>
                  <a:schemeClr val="dk1"/>
                </a:solidFill>
                <a:latin typeface="Epilogue SemiBold"/>
                <a:ea typeface="Epilogue SemiBold"/>
                <a:cs typeface="Epilogue SemiBold"/>
                <a:sym typeface="Epilogue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2" name="Google Shape;112;p21"/>
          <p:cNvSpPr/>
          <p:nvPr/>
        </p:nvSpPr>
        <p:spPr>
          <a:xfrm rot="-5400000">
            <a:off x="7890900" y="3890400"/>
            <a:ext cx="1253100" cy="12531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13" name="Google Shape;113;p21"/>
          <p:cNvSpPr/>
          <p:nvPr/>
        </p:nvSpPr>
        <p:spPr>
          <a:xfrm rot="10800000">
            <a:off x="-100" y="0"/>
            <a:ext cx="539400" cy="539400"/>
          </a:xfrm>
          <a:prstGeom prst="snip2DiagRect">
            <a:avLst>
              <a:gd fmla="val 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14" name="Shape 114"/>
        <p:cNvGrpSpPr/>
        <p:nvPr/>
      </p:nvGrpSpPr>
      <p:grpSpPr>
        <a:xfrm>
          <a:off x="0" y="0"/>
          <a:ext cx="0" cy="0"/>
          <a:chOff x="0" y="0"/>
          <a:chExt cx="0" cy="0"/>
        </a:xfrm>
      </p:grpSpPr>
      <p:sp>
        <p:nvSpPr>
          <p:cNvPr id="115" name="Google Shape;115;p2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16" name="Google Shape;116;p22"/>
          <p:cNvSpPr txBox="1"/>
          <p:nvPr>
            <p:ph idx="1" type="subTitle"/>
          </p:nvPr>
        </p:nvSpPr>
        <p:spPr>
          <a:xfrm>
            <a:off x="720000" y="1710161"/>
            <a:ext cx="1986000" cy="110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7" name="Google Shape;117;p22"/>
          <p:cNvSpPr txBox="1"/>
          <p:nvPr>
            <p:ph idx="2" type="subTitle"/>
          </p:nvPr>
        </p:nvSpPr>
        <p:spPr>
          <a:xfrm>
            <a:off x="3579000" y="1710161"/>
            <a:ext cx="1986000" cy="110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8" name="Google Shape;118;p22"/>
          <p:cNvSpPr txBox="1"/>
          <p:nvPr>
            <p:ph idx="3" type="subTitle"/>
          </p:nvPr>
        </p:nvSpPr>
        <p:spPr>
          <a:xfrm>
            <a:off x="720000" y="3440450"/>
            <a:ext cx="1986000" cy="110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9" name="Google Shape;119;p22"/>
          <p:cNvSpPr txBox="1"/>
          <p:nvPr>
            <p:ph idx="4" type="subTitle"/>
          </p:nvPr>
        </p:nvSpPr>
        <p:spPr>
          <a:xfrm>
            <a:off x="3579000" y="3440450"/>
            <a:ext cx="1986000" cy="110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0" name="Google Shape;120;p22"/>
          <p:cNvSpPr txBox="1"/>
          <p:nvPr>
            <p:ph idx="5" type="subTitle"/>
          </p:nvPr>
        </p:nvSpPr>
        <p:spPr>
          <a:xfrm>
            <a:off x="6438000" y="1710161"/>
            <a:ext cx="1986000" cy="110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1" name="Google Shape;121;p22"/>
          <p:cNvSpPr txBox="1"/>
          <p:nvPr>
            <p:ph idx="6" type="subTitle"/>
          </p:nvPr>
        </p:nvSpPr>
        <p:spPr>
          <a:xfrm>
            <a:off x="6438000" y="3440450"/>
            <a:ext cx="1986000" cy="110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2" name="Google Shape;122;p22"/>
          <p:cNvSpPr txBox="1"/>
          <p:nvPr>
            <p:ph idx="7" type="subTitle"/>
          </p:nvPr>
        </p:nvSpPr>
        <p:spPr>
          <a:xfrm>
            <a:off x="720000" y="1336263"/>
            <a:ext cx="19842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400">
                <a:solidFill>
                  <a:schemeClr val="dk1"/>
                </a:solidFill>
                <a:latin typeface="Epilogue SemiBold"/>
                <a:ea typeface="Epilogue SemiBold"/>
                <a:cs typeface="Epilogue SemiBold"/>
                <a:sym typeface="Epilogue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3" name="Google Shape;123;p22"/>
          <p:cNvSpPr txBox="1"/>
          <p:nvPr>
            <p:ph idx="8" type="subTitle"/>
          </p:nvPr>
        </p:nvSpPr>
        <p:spPr>
          <a:xfrm>
            <a:off x="3579000" y="1336263"/>
            <a:ext cx="19842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400">
                <a:solidFill>
                  <a:schemeClr val="dk1"/>
                </a:solidFill>
                <a:latin typeface="Epilogue SemiBold"/>
                <a:ea typeface="Epilogue SemiBold"/>
                <a:cs typeface="Epilogue SemiBold"/>
                <a:sym typeface="Epilogue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4" name="Google Shape;124;p22"/>
          <p:cNvSpPr txBox="1"/>
          <p:nvPr>
            <p:ph idx="9" type="subTitle"/>
          </p:nvPr>
        </p:nvSpPr>
        <p:spPr>
          <a:xfrm>
            <a:off x="6439800" y="1336263"/>
            <a:ext cx="19842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400">
                <a:solidFill>
                  <a:schemeClr val="dk1"/>
                </a:solidFill>
                <a:latin typeface="Epilogue SemiBold"/>
                <a:ea typeface="Epilogue SemiBold"/>
                <a:cs typeface="Epilogue SemiBold"/>
                <a:sym typeface="Epilogue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5" name="Google Shape;125;p22"/>
          <p:cNvSpPr txBox="1"/>
          <p:nvPr>
            <p:ph idx="13" type="subTitle"/>
          </p:nvPr>
        </p:nvSpPr>
        <p:spPr>
          <a:xfrm>
            <a:off x="720000" y="3063350"/>
            <a:ext cx="19842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400">
                <a:solidFill>
                  <a:schemeClr val="dk1"/>
                </a:solidFill>
                <a:latin typeface="Epilogue SemiBold"/>
                <a:ea typeface="Epilogue SemiBold"/>
                <a:cs typeface="Epilogue SemiBold"/>
                <a:sym typeface="Epilogue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6" name="Google Shape;126;p22"/>
          <p:cNvSpPr txBox="1"/>
          <p:nvPr>
            <p:ph idx="14" type="subTitle"/>
          </p:nvPr>
        </p:nvSpPr>
        <p:spPr>
          <a:xfrm>
            <a:off x="3579000" y="3063350"/>
            <a:ext cx="19842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400">
                <a:solidFill>
                  <a:schemeClr val="dk1"/>
                </a:solidFill>
                <a:latin typeface="Epilogue SemiBold"/>
                <a:ea typeface="Epilogue SemiBold"/>
                <a:cs typeface="Epilogue SemiBold"/>
                <a:sym typeface="Epilogue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7" name="Google Shape;127;p22"/>
          <p:cNvSpPr txBox="1"/>
          <p:nvPr>
            <p:ph idx="15" type="subTitle"/>
          </p:nvPr>
        </p:nvSpPr>
        <p:spPr>
          <a:xfrm>
            <a:off x="6439800" y="3063350"/>
            <a:ext cx="19842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400">
                <a:solidFill>
                  <a:schemeClr val="dk1"/>
                </a:solidFill>
                <a:latin typeface="Epilogue SemiBold"/>
                <a:ea typeface="Epilogue SemiBold"/>
                <a:cs typeface="Epilogue SemiBold"/>
                <a:sym typeface="Epilogue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8" name="Google Shape;128;p22"/>
          <p:cNvSpPr/>
          <p:nvPr/>
        </p:nvSpPr>
        <p:spPr>
          <a:xfrm rot="5400000">
            <a:off x="-100" y="0"/>
            <a:ext cx="1253100" cy="12531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29" name="Google Shape;129;p22"/>
          <p:cNvSpPr/>
          <p:nvPr/>
        </p:nvSpPr>
        <p:spPr>
          <a:xfrm>
            <a:off x="8604600" y="4604100"/>
            <a:ext cx="539400" cy="539400"/>
          </a:xfrm>
          <a:prstGeom prst="snip2DiagRect">
            <a:avLst>
              <a:gd fmla="val 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30" name="Shape 130"/>
        <p:cNvGrpSpPr/>
        <p:nvPr/>
      </p:nvGrpSpPr>
      <p:grpSpPr>
        <a:xfrm>
          <a:off x="0" y="0"/>
          <a:ext cx="0" cy="0"/>
          <a:chOff x="0" y="0"/>
          <a:chExt cx="0" cy="0"/>
        </a:xfrm>
      </p:grpSpPr>
      <p:sp>
        <p:nvSpPr>
          <p:cNvPr id="131" name="Google Shape;131;p23"/>
          <p:cNvSpPr txBox="1"/>
          <p:nvPr>
            <p:ph type="title"/>
          </p:nvPr>
        </p:nvSpPr>
        <p:spPr>
          <a:xfrm>
            <a:off x="3104575" y="3383556"/>
            <a:ext cx="5326200" cy="531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32" name="Google Shape;132;p23"/>
          <p:cNvSpPr txBox="1"/>
          <p:nvPr>
            <p:ph idx="1" type="subTitle"/>
          </p:nvPr>
        </p:nvSpPr>
        <p:spPr>
          <a:xfrm>
            <a:off x="3104625" y="1228044"/>
            <a:ext cx="5326200" cy="2044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33" name="Google Shape;133;p23"/>
          <p:cNvSpPr/>
          <p:nvPr/>
        </p:nvSpPr>
        <p:spPr>
          <a:xfrm flipH="1" rot="5400000">
            <a:off x="0" y="3890400"/>
            <a:ext cx="1253100" cy="12531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34" name="Google Shape;134;p23"/>
          <p:cNvSpPr/>
          <p:nvPr/>
        </p:nvSpPr>
        <p:spPr>
          <a:xfrm flipH="1" rot="10800000">
            <a:off x="8604600" y="0"/>
            <a:ext cx="539400" cy="539400"/>
          </a:xfrm>
          <a:prstGeom prst="snip2DiagRect">
            <a:avLst>
              <a:gd fmla="val 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35" name="Shape 135"/>
        <p:cNvGrpSpPr/>
        <p:nvPr/>
      </p:nvGrpSpPr>
      <p:grpSpPr>
        <a:xfrm>
          <a:off x="0" y="0"/>
          <a:ext cx="0" cy="0"/>
          <a:chOff x="0" y="0"/>
          <a:chExt cx="0" cy="0"/>
        </a:xfrm>
      </p:grpSpPr>
      <p:sp>
        <p:nvSpPr>
          <p:cNvPr id="136" name="Google Shape;136;p24"/>
          <p:cNvSpPr txBox="1"/>
          <p:nvPr>
            <p:ph type="title"/>
          </p:nvPr>
        </p:nvSpPr>
        <p:spPr>
          <a:xfrm>
            <a:off x="1120675" y="877900"/>
            <a:ext cx="2526900" cy="528900"/>
          </a:xfrm>
          <a:prstGeom prst="rect">
            <a:avLst/>
          </a:prstGeom>
          <a:solidFill>
            <a:schemeClr val="dk2"/>
          </a:solid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6000"/>
              <a:buNone/>
              <a:defRPr sz="3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37" name="Google Shape;137;p24"/>
          <p:cNvSpPr txBox="1"/>
          <p:nvPr>
            <p:ph idx="1" type="subTitle"/>
          </p:nvPr>
        </p:nvSpPr>
        <p:spPr>
          <a:xfrm>
            <a:off x="713225" y="1399484"/>
            <a:ext cx="2934300" cy="42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Font typeface="PT Sans"/>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Font typeface="PT Sans"/>
              <a:buNone/>
              <a:defRPr>
                <a:latin typeface="PT Sans"/>
                <a:ea typeface="PT Sans"/>
                <a:cs typeface="PT Sans"/>
                <a:sym typeface="PT Sans"/>
              </a:defRPr>
            </a:lvl4pPr>
            <a:lvl5pPr lvl="4" algn="ctr">
              <a:lnSpc>
                <a:spcPct val="100000"/>
              </a:lnSpc>
              <a:spcBef>
                <a:spcPts val="0"/>
              </a:spcBef>
              <a:spcAft>
                <a:spcPts val="0"/>
              </a:spcAft>
              <a:buSzPts val="1200"/>
              <a:buFont typeface="PT Sans"/>
              <a:buNone/>
              <a:defRPr>
                <a:latin typeface="PT Sans"/>
                <a:ea typeface="PT Sans"/>
                <a:cs typeface="PT Sans"/>
                <a:sym typeface="PT Sans"/>
              </a:defRPr>
            </a:lvl5pPr>
            <a:lvl6pPr lvl="5" algn="ctr">
              <a:lnSpc>
                <a:spcPct val="100000"/>
              </a:lnSpc>
              <a:spcBef>
                <a:spcPts val="0"/>
              </a:spcBef>
              <a:spcAft>
                <a:spcPts val="0"/>
              </a:spcAft>
              <a:buSzPts val="1200"/>
              <a:buFont typeface="PT Sans"/>
              <a:buNone/>
              <a:defRPr>
                <a:latin typeface="PT Sans"/>
                <a:ea typeface="PT Sans"/>
                <a:cs typeface="PT Sans"/>
                <a:sym typeface="PT Sans"/>
              </a:defRPr>
            </a:lvl6pPr>
            <a:lvl7pPr lvl="6" algn="ctr">
              <a:lnSpc>
                <a:spcPct val="100000"/>
              </a:lnSpc>
              <a:spcBef>
                <a:spcPts val="0"/>
              </a:spcBef>
              <a:spcAft>
                <a:spcPts val="0"/>
              </a:spcAft>
              <a:buSzPts val="1200"/>
              <a:buFont typeface="PT Sans"/>
              <a:buNone/>
              <a:defRPr>
                <a:latin typeface="PT Sans"/>
                <a:ea typeface="PT Sans"/>
                <a:cs typeface="PT Sans"/>
                <a:sym typeface="PT Sans"/>
              </a:defRPr>
            </a:lvl7pPr>
            <a:lvl8pPr lvl="7" algn="ctr">
              <a:lnSpc>
                <a:spcPct val="100000"/>
              </a:lnSpc>
              <a:spcBef>
                <a:spcPts val="0"/>
              </a:spcBef>
              <a:spcAft>
                <a:spcPts val="0"/>
              </a:spcAft>
              <a:buSzPts val="1200"/>
              <a:buFont typeface="PT Sans"/>
              <a:buNone/>
              <a:defRPr>
                <a:latin typeface="PT Sans"/>
                <a:ea typeface="PT Sans"/>
                <a:cs typeface="PT Sans"/>
                <a:sym typeface="PT Sans"/>
              </a:defRPr>
            </a:lvl8pPr>
            <a:lvl9pPr lvl="8" algn="ctr">
              <a:lnSpc>
                <a:spcPct val="100000"/>
              </a:lnSpc>
              <a:spcBef>
                <a:spcPts val="0"/>
              </a:spcBef>
              <a:spcAft>
                <a:spcPts val="0"/>
              </a:spcAft>
              <a:buSzPts val="1200"/>
              <a:buFont typeface="PT Sans"/>
              <a:buNone/>
              <a:defRPr>
                <a:latin typeface="PT Sans"/>
                <a:ea typeface="PT Sans"/>
                <a:cs typeface="PT Sans"/>
                <a:sym typeface="PT Sans"/>
              </a:defRPr>
            </a:lvl9pPr>
          </a:lstStyle>
          <a:p/>
        </p:txBody>
      </p:sp>
      <p:sp>
        <p:nvSpPr>
          <p:cNvPr id="138" name="Google Shape;138;p24"/>
          <p:cNvSpPr txBox="1"/>
          <p:nvPr>
            <p:ph idx="2" type="title"/>
          </p:nvPr>
        </p:nvSpPr>
        <p:spPr>
          <a:xfrm>
            <a:off x="1120675" y="2193887"/>
            <a:ext cx="2526900" cy="528900"/>
          </a:xfrm>
          <a:prstGeom prst="rect">
            <a:avLst/>
          </a:prstGeom>
          <a:solidFill>
            <a:schemeClr val="dk2"/>
          </a:solid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6000"/>
              <a:buNone/>
              <a:defRPr sz="3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39" name="Google Shape;139;p24"/>
          <p:cNvSpPr txBox="1"/>
          <p:nvPr>
            <p:ph idx="3" type="subTitle"/>
          </p:nvPr>
        </p:nvSpPr>
        <p:spPr>
          <a:xfrm>
            <a:off x="713225" y="2715542"/>
            <a:ext cx="2934300" cy="42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Font typeface="PT Sans"/>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Font typeface="PT Sans"/>
              <a:buNone/>
              <a:defRPr>
                <a:latin typeface="PT Sans"/>
                <a:ea typeface="PT Sans"/>
                <a:cs typeface="PT Sans"/>
                <a:sym typeface="PT Sans"/>
              </a:defRPr>
            </a:lvl4pPr>
            <a:lvl5pPr lvl="4" algn="ctr">
              <a:lnSpc>
                <a:spcPct val="100000"/>
              </a:lnSpc>
              <a:spcBef>
                <a:spcPts val="0"/>
              </a:spcBef>
              <a:spcAft>
                <a:spcPts val="0"/>
              </a:spcAft>
              <a:buSzPts val="1200"/>
              <a:buFont typeface="PT Sans"/>
              <a:buNone/>
              <a:defRPr>
                <a:latin typeface="PT Sans"/>
                <a:ea typeface="PT Sans"/>
                <a:cs typeface="PT Sans"/>
                <a:sym typeface="PT Sans"/>
              </a:defRPr>
            </a:lvl5pPr>
            <a:lvl6pPr lvl="5" algn="ctr">
              <a:lnSpc>
                <a:spcPct val="100000"/>
              </a:lnSpc>
              <a:spcBef>
                <a:spcPts val="0"/>
              </a:spcBef>
              <a:spcAft>
                <a:spcPts val="0"/>
              </a:spcAft>
              <a:buSzPts val="1200"/>
              <a:buFont typeface="PT Sans"/>
              <a:buNone/>
              <a:defRPr>
                <a:latin typeface="PT Sans"/>
                <a:ea typeface="PT Sans"/>
                <a:cs typeface="PT Sans"/>
                <a:sym typeface="PT Sans"/>
              </a:defRPr>
            </a:lvl6pPr>
            <a:lvl7pPr lvl="6" algn="ctr">
              <a:lnSpc>
                <a:spcPct val="100000"/>
              </a:lnSpc>
              <a:spcBef>
                <a:spcPts val="0"/>
              </a:spcBef>
              <a:spcAft>
                <a:spcPts val="0"/>
              </a:spcAft>
              <a:buSzPts val="1200"/>
              <a:buFont typeface="PT Sans"/>
              <a:buNone/>
              <a:defRPr>
                <a:latin typeface="PT Sans"/>
                <a:ea typeface="PT Sans"/>
                <a:cs typeface="PT Sans"/>
                <a:sym typeface="PT Sans"/>
              </a:defRPr>
            </a:lvl7pPr>
            <a:lvl8pPr lvl="7" algn="ctr">
              <a:lnSpc>
                <a:spcPct val="100000"/>
              </a:lnSpc>
              <a:spcBef>
                <a:spcPts val="0"/>
              </a:spcBef>
              <a:spcAft>
                <a:spcPts val="0"/>
              </a:spcAft>
              <a:buSzPts val="1200"/>
              <a:buFont typeface="PT Sans"/>
              <a:buNone/>
              <a:defRPr>
                <a:latin typeface="PT Sans"/>
                <a:ea typeface="PT Sans"/>
                <a:cs typeface="PT Sans"/>
                <a:sym typeface="PT Sans"/>
              </a:defRPr>
            </a:lvl8pPr>
            <a:lvl9pPr lvl="8" algn="ctr">
              <a:lnSpc>
                <a:spcPct val="100000"/>
              </a:lnSpc>
              <a:spcBef>
                <a:spcPts val="0"/>
              </a:spcBef>
              <a:spcAft>
                <a:spcPts val="0"/>
              </a:spcAft>
              <a:buSzPts val="1200"/>
              <a:buFont typeface="PT Sans"/>
              <a:buNone/>
              <a:defRPr>
                <a:latin typeface="PT Sans"/>
                <a:ea typeface="PT Sans"/>
                <a:cs typeface="PT Sans"/>
                <a:sym typeface="PT Sans"/>
              </a:defRPr>
            </a:lvl9pPr>
          </a:lstStyle>
          <a:p/>
        </p:txBody>
      </p:sp>
      <p:sp>
        <p:nvSpPr>
          <p:cNvPr id="140" name="Google Shape;140;p24"/>
          <p:cNvSpPr txBox="1"/>
          <p:nvPr>
            <p:ph idx="4" type="title"/>
          </p:nvPr>
        </p:nvSpPr>
        <p:spPr>
          <a:xfrm>
            <a:off x="1120675" y="3509875"/>
            <a:ext cx="2526900" cy="528900"/>
          </a:xfrm>
          <a:prstGeom prst="rect">
            <a:avLst/>
          </a:prstGeom>
          <a:solidFill>
            <a:schemeClr val="dk2"/>
          </a:solid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6000"/>
              <a:buNone/>
              <a:defRPr sz="3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41" name="Google Shape;141;p24"/>
          <p:cNvSpPr txBox="1"/>
          <p:nvPr>
            <p:ph idx="5" type="subTitle"/>
          </p:nvPr>
        </p:nvSpPr>
        <p:spPr>
          <a:xfrm>
            <a:off x="713225" y="4031601"/>
            <a:ext cx="2934300" cy="42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Font typeface="PT Sans"/>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Font typeface="PT Sans"/>
              <a:buNone/>
              <a:defRPr>
                <a:latin typeface="PT Sans"/>
                <a:ea typeface="PT Sans"/>
                <a:cs typeface="PT Sans"/>
                <a:sym typeface="PT Sans"/>
              </a:defRPr>
            </a:lvl4pPr>
            <a:lvl5pPr lvl="4" algn="ctr">
              <a:lnSpc>
                <a:spcPct val="100000"/>
              </a:lnSpc>
              <a:spcBef>
                <a:spcPts val="0"/>
              </a:spcBef>
              <a:spcAft>
                <a:spcPts val="0"/>
              </a:spcAft>
              <a:buSzPts val="1200"/>
              <a:buFont typeface="PT Sans"/>
              <a:buNone/>
              <a:defRPr>
                <a:latin typeface="PT Sans"/>
                <a:ea typeface="PT Sans"/>
                <a:cs typeface="PT Sans"/>
                <a:sym typeface="PT Sans"/>
              </a:defRPr>
            </a:lvl5pPr>
            <a:lvl6pPr lvl="5" algn="ctr">
              <a:lnSpc>
                <a:spcPct val="100000"/>
              </a:lnSpc>
              <a:spcBef>
                <a:spcPts val="0"/>
              </a:spcBef>
              <a:spcAft>
                <a:spcPts val="0"/>
              </a:spcAft>
              <a:buSzPts val="1200"/>
              <a:buFont typeface="PT Sans"/>
              <a:buNone/>
              <a:defRPr>
                <a:latin typeface="PT Sans"/>
                <a:ea typeface="PT Sans"/>
                <a:cs typeface="PT Sans"/>
                <a:sym typeface="PT Sans"/>
              </a:defRPr>
            </a:lvl6pPr>
            <a:lvl7pPr lvl="6" algn="ctr">
              <a:lnSpc>
                <a:spcPct val="100000"/>
              </a:lnSpc>
              <a:spcBef>
                <a:spcPts val="0"/>
              </a:spcBef>
              <a:spcAft>
                <a:spcPts val="0"/>
              </a:spcAft>
              <a:buSzPts val="1200"/>
              <a:buFont typeface="PT Sans"/>
              <a:buNone/>
              <a:defRPr>
                <a:latin typeface="PT Sans"/>
                <a:ea typeface="PT Sans"/>
                <a:cs typeface="PT Sans"/>
                <a:sym typeface="PT Sans"/>
              </a:defRPr>
            </a:lvl7pPr>
            <a:lvl8pPr lvl="7" algn="ctr">
              <a:lnSpc>
                <a:spcPct val="100000"/>
              </a:lnSpc>
              <a:spcBef>
                <a:spcPts val="0"/>
              </a:spcBef>
              <a:spcAft>
                <a:spcPts val="0"/>
              </a:spcAft>
              <a:buSzPts val="1200"/>
              <a:buFont typeface="PT Sans"/>
              <a:buNone/>
              <a:defRPr>
                <a:latin typeface="PT Sans"/>
                <a:ea typeface="PT Sans"/>
                <a:cs typeface="PT Sans"/>
                <a:sym typeface="PT Sans"/>
              </a:defRPr>
            </a:lvl8pPr>
            <a:lvl9pPr lvl="8" algn="ctr">
              <a:lnSpc>
                <a:spcPct val="100000"/>
              </a:lnSpc>
              <a:spcBef>
                <a:spcPts val="0"/>
              </a:spcBef>
              <a:spcAft>
                <a:spcPts val="0"/>
              </a:spcAft>
              <a:buSzPts val="1200"/>
              <a:buFont typeface="PT Sans"/>
              <a:buNone/>
              <a:defRPr>
                <a:latin typeface="PT Sans"/>
                <a:ea typeface="PT Sans"/>
                <a:cs typeface="PT Sans"/>
                <a:sym typeface="PT Sans"/>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142" name="Shape 142"/>
        <p:cNvGrpSpPr/>
        <p:nvPr/>
      </p:nvGrpSpPr>
      <p:grpSpPr>
        <a:xfrm>
          <a:off x="0" y="0"/>
          <a:ext cx="0" cy="0"/>
          <a:chOff x="0" y="0"/>
          <a:chExt cx="0" cy="0"/>
        </a:xfrm>
      </p:grpSpPr>
      <p:sp>
        <p:nvSpPr>
          <p:cNvPr id="143" name="Google Shape;143;p25"/>
          <p:cNvSpPr txBox="1"/>
          <p:nvPr>
            <p:ph hasCustomPrompt="1" type="title"/>
          </p:nvPr>
        </p:nvSpPr>
        <p:spPr>
          <a:xfrm>
            <a:off x="1854725" y="1709275"/>
            <a:ext cx="6576000" cy="1227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9600"/>
              <a:buNone/>
              <a:defRPr sz="7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44" name="Google Shape;144;p25"/>
          <p:cNvSpPr txBox="1"/>
          <p:nvPr>
            <p:ph idx="1" type="subTitle"/>
          </p:nvPr>
        </p:nvSpPr>
        <p:spPr>
          <a:xfrm>
            <a:off x="1854725" y="2937125"/>
            <a:ext cx="6576000" cy="497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45" name="Google Shape;145;p25"/>
          <p:cNvSpPr/>
          <p:nvPr/>
        </p:nvSpPr>
        <p:spPr>
          <a:xfrm flipH="1">
            <a:off x="-75" y="3514750"/>
            <a:ext cx="1628700" cy="1628700"/>
          </a:xfrm>
          <a:prstGeom prst="snip2DiagRect">
            <a:avLst>
              <a:gd fmla="val 0" name="adj1"/>
              <a:gd fmla="val 50000" name="adj2"/>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46" name="Google Shape;146;p25"/>
          <p:cNvSpPr/>
          <p:nvPr/>
        </p:nvSpPr>
        <p:spPr>
          <a:xfrm flipH="1" rot="-5400000">
            <a:off x="7890900" y="0"/>
            <a:ext cx="1253100" cy="12531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47" name="Shape 147"/>
        <p:cNvGrpSpPr/>
        <p:nvPr/>
      </p:nvGrpSpPr>
      <p:grpSpPr>
        <a:xfrm>
          <a:off x="0" y="0"/>
          <a:ext cx="0" cy="0"/>
          <a:chOff x="0" y="0"/>
          <a:chExt cx="0" cy="0"/>
        </a:xfrm>
      </p:grpSpPr>
      <p:sp>
        <p:nvSpPr>
          <p:cNvPr id="148" name="Google Shape;148;p2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49" name="Google Shape;149;p26"/>
          <p:cNvSpPr/>
          <p:nvPr/>
        </p:nvSpPr>
        <p:spPr>
          <a:xfrm flipH="1">
            <a:off x="-100" y="4604100"/>
            <a:ext cx="539400" cy="539400"/>
          </a:xfrm>
          <a:prstGeom prst="snip2DiagRect">
            <a:avLst>
              <a:gd fmla="val 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50" name="Google Shape;150;p26"/>
          <p:cNvSpPr/>
          <p:nvPr/>
        </p:nvSpPr>
        <p:spPr>
          <a:xfrm flipH="1" rot="-5400000">
            <a:off x="7890900" y="0"/>
            <a:ext cx="1253100" cy="12531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_1">
    <p:spTree>
      <p:nvGrpSpPr>
        <p:cNvPr id="151" name="Shape 151"/>
        <p:cNvGrpSpPr/>
        <p:nvPr/>
      </p:nvGrpSpPr>
      <p:grpSpPr>
        <a:xfrm>
          <a:off x="0" y="0"/>
          <a:ext cx="0" cy="0"/>
          <a:chOff x="0" y="0"/>
          <a:chExt cx="0" cy="0"/>
        </a:xfrm>
      </p:grpSpPr>
      <p:sp>
        <p:nvSpPr>
          <p:cNvPr id="152" name="Google Shape;152;p27"/>
          <p:cNvSpPr/>
          <p:nvPr>
            <p:ph idx="2" type="pic"/>
          </p:nvPr>
        </p:nvSpPr>
        <p:spPr>
          <a:xfrm>
            <a:off x="5629675" y="0"/>
            <a:ext cx="3514200" cy="5143500"/>
          </a:xfrm>
          <a:prstGeom prst="rect">
            <a:avLst/>
          </a:prstGeom>
          <a:noFill/>
          <a:ln>
            <a:noFill/>
          </a:ln>
        </p:spPr>
      </p:sp>
      <p:sp>
        <p:nvSpPr>
          <p:cNvPr id="153" name="Google Shape;153;p27"/>
          <p:cNvSpPr/>
          <p:nvPr>
            <p:ph idx="3" type="pic"/>
          </p:nvPr>
        </p:nvSpPr>
        <p:spPr>
          <a:xfrm>
            <a:off x="3201175" y="0"/>
            <a:ext cx="2304300" cy="2825100"/>
          </a:xfrm>
          <a:prstGeom prst="rect">
            <a:avLst/>
          </a:prstGeom>
          <a:noFill/>
          <a:ln>
            <a:noFill/>
          </a:ln>
        </p:spPr>
      </p:sp>
      <p:sp>
        <p:nvSpPr>
          <p:cNvPr id="154" name="Google Shape;154;p27"/>
          <p:cNvSpPr/>
          <p:nvPr>
            <p:ph idx="4" type="pic"/>
          </p:nvPr>
        </p:nvSpPr>
        <p:spPr>
          <a:xfrm>
            <a:off x="765175" y="2953775"/>
            <a:ext cx="4740300" cy="2189700"/>
          </a:xfrm>
          <a:prstGeom prst="rect">
            <a:avLst/>
          </a:prstGeom>
          <a:noFill/>
          <a:ln>
            <a:noFill/>
          </a:ln>
        </p:spPr>
      </p:sp>
      <p:sp>
        <p:nvSpPr>
          <p:cNvPr id="155" name="Google Shape;155;p27"/>
          <p:cNvSpPr txBox="1"/>
          <p:nvPr>
            <p:ph type="title"/>
          </p:nvPr>
        </p:nvSpPr>
        <p:spPr>
          <a:xfrm>
            <a:off x="713225" y="718388"/>
            <a:ext cx="2402100" cy="102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sz="3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56" name="Google Shape;156;p27"/>
          <p:cNvSpPr txBox="1"/>
          <p:nvPr>
            <p:ph idx="1" type="subTitle"/>
          </p:nvPr>
        </p:nvSpPr>
        <p:spPr>
          <a:xfrm>
            <a:off x="713225" y="1771813"/>
            <a:ext cx="2402100" cy="87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57" name="Google Shape;157;p27"/>
          <p:cNvSpPr/>
          <p:nvPr/>
        </p:nvSpPr>
        <p:spPr>
          <a:xfrm rot="5400000">
            <a:off x="-100" y="0"/>
            <a:ext cx="1253100" cy="12531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58" name="Shape 158"/>
        <p:cNvGrpSpPr/>
        <p:nvPr/>
      </p:nvGrpSpPr>
      <p:grpSpPr>
        <a:xfrm>
          <a:off x="0" y="0"/>
          <a:ext cx="0" cy="0"/>
          <a:chOff x="0" y="0"/>
          <a:chExt cx="0" cy="0"/>
        </a:xfrm>
      </p:grpSpPr>
      <p:sp>
        <p:nvSpPr>
          <p:cNvPr id="159" name="Google Shape;159;p28"/>
          <p:cNvSpPr txBox="1"/>
          <p:nvPr>
            <p:ph type="title"/>
          </p:nvPr>
        </p:nvSpPr>
        <p:spPr>
          <a:xfrm>
            <a:off x="2728588" y="686700"/>
            <a:ext cx="3687000" cy="1162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500"/>
              <a:buNone/>
              <a:defRPr sz="6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60" name="Google Shape;160;p28"/>
          <p:cNvSpPr txBox="1"/>
          <p:nvPr>
            <p:ph idx="1" type="subTitle"/>
          </p:nvPr>
        </p:nvSpPr>
        <p:spPr>
          <a:xfrm>
            <a:off x="2728413" y="1811200"/>
            <a:ext cx="3687000" cy="110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61" name="Google Shape;161;p28"/>
          <p:cNvSpPr txBox="1"/>
          <p:nvPr/>
        </p:nvSpPr>
        <p:spPr>
          <a:xfrm>
            <a:off x="2099100" y="3764350"/>
            <a:ext cx="4945800" cy="55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GB" sz="1200" u="none" cap="none" strike="noStrike">
                <a:solidFill>
                  <a:schemeClr val="dk1"/>
                </a:solidFill>
                <a:latin typeface="Roboto"/>
                <a:ea typeface="Roboto"/>
                <a:cs typeface="Roboto"/>
                <a:sym typeface="Roboto"/>
              </a:rPr>
              <a:t>CREDITS:</a:t>
            </a:r>
            <a:r>
              <a:rPr b="0" i="0" lang="en-GB" sz="1200" u="none" cap="none" strike="noStrike">
                <a:solidFill>
                  <a:schemeClr val="dk1"/>
                </a:solidFill>
                <a:latin typeface="Roboto"/>
                <a:ea typeface="Roboto"/>
                <a:cs typeface="Roboto"/>
                <a:sym typeface="Roboto"/>
              </a:rPr>
              <a:t> This presentation template was created by </a:t>
            </a:r>
            <a:r>
              <a:rPr b="1" i="0" lang="en-GB" sz="1200" u="sng" cap="none" strike="noStrike">
                <a:solidFill>
                  <a:schemeClr val="hlink"/>
                </a:solidFill>
                <a:latin typeface="Roboto"/>
                <a:ea typeface="Roboto"/>
                <a:cs typeface="Roboto"/>
                <a:sym typeface="Roboto"/>
                <a:hlinkClick r:id="rId2"/>
              </a:rPr>
              <a:t>Slidesgo</a:t>
            </a:r>
            <a:r>
              <a:rPr b="0" i="0" lang="en-GB" sz="1200" u="none" cap="none" strike="noStrike">
                <a:solidFill>
                  <a:schemeClr val="dk1"/>
                </a:solidFill>
                <a:latin typeface="Roboto"/>
                <a:ea typeface="Roboto"/>
                <a:cs typeface="Roboto"/>
                <a:sym typeface="Roboto"/>
              </a:rPr>
              <a:t>, and includes icons by </a:t>
            </a:r>
            <a:r>
              <a:rPr b="1" i="0" lang="en-GB" sz="1200" u="sng" cap="none" strike="noStrike">
                <a:solidFill>
                  <a:schemeClr val="hlink"/>
                </a:solidFill>
                <a:latin typeface="Roboto"/>
                <a:ea typeface="Roboto"/>
                <a:cs typeface="Roboto"/>
                <a:sym typeface="Roboto"/>
                <a:hlinkClick r:id="rId3"/>
              </a:rPr>
              <a:t>Flaticon</a:t>
            </a:r>
            <a:r>
              <a:rPr b="0" i="0" lang="en-GB" sz="1200" u="none" cap="none" strike="noStrike">
                <a:solidFill>
                  <a:schemeClr val="dk1"/>
                </a:solidFill>
                <a:latin typeface="Roboto"/>
                <a:ea typeface="Roboto"/>
                <a:cs typeface="Roboto"/>
                <a:sym typeface="Roboto"/>
              </a:rPr>
              <a:t>, and infographics &amp; images by </a:t>
            </a:r>
            <a:r>
              <a:rPr b="1" i="0" lang="en-GB" sz="1200" u="sng" cap="none" strike="noStrike">
                <a:solidFill>
                  <a:schemeClr val="hlink"/>
                </a:solidFill>
                <a:latin typeface="Roboto"/>
                <a:ea typeface="Roboto"/>
                <a:cs typeface="Roboto"/>
                <a:sym typeface="Roboto"/>
                <a:hlinkClick r:id="rId4"/>
              </a:rPr>
              <a:t>Freepik</a:t>
            </a:r>
            <a:r>
              <a:rPr b="0" i="0" lang="en-GB" sz="1200" u="sng" cap="none" strike="noStrike">
                <a:solidFill>
                  <a:schemeClr val="dk1"/>
                </a:solidFill>
                <a:latin typeface="Roboto"/>
                <a:ea typeface="Roboto"/>
                <a:cs typeface="Roboto"/>
                <a:sym typeface="Roboto"/>
              </a:rPr>
              <a:t> </a:t>
            </a:r>
            <a:endParaRPr b="1" i="0" sz="1200" u="sng" cap="none" strike="noStrike">
              <a:solidFill>
                <a:schemeClr val="dk1"/>
              </a:solidFill>
              <a:latin typeface="Roboto"/>
              <a:ea typeface="Roboto"/>
              <a:cs typeface="Roboto"/>
              <a:sym typeface="Roboto"/>
            </a:endParaRPr>
          </a:p>
        </p:txBody>
      </p:sp>
      <p:sp>
        <p:nvSpPr>
          <p:cNvPr id="162" name="Google Shape;162;p28"/>
          <p:cNvSpPr/>
          <p:nvPr/>
        </p:nvSpPr>
        <p:spPr>
          <a:xfrm flipH="1" rot="10800000">
            <a:off x="-100" y="3520000"/>
            <a:ext cx="1628700" cy="1628700"/>
          </a:xfrm>
          <a:prstGeom prst="snip2DiagRect">
            <a:avLst>
              <a:gd fmla="val 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63" name="Google Shape;163;p28"/>
          <p:cNvSpPr/>
          <p:nvPr/>
        </p:nvSpPr>
        <p:spPr>
          <a:xfrm flipH="1" rot="-5400000">
            <a:off x="7890900" y="0"/>
            <a:ext cx="1253100" cy="12531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4" name="Shape 164"/>
        <p:cNvGrpSpPr/>
        <p:nvPr/>
      </p:nvGrpSpPr>
      <p:grpSpPr>
        <a:xfrm>
          <a:off x="0" y="0"/>
          <a:ext cx="0" cy="0"/>
          <a:chOff x="0" y="0"/>
          <a:chExt cx="0" cy="0"/>
        </a:xfrm>
      </p:grpSpPr>
      <p:sp>
        <p:nvSpPr>
          <p:cNvPr id="165" name="Google Shape;165;p2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66" name="Google Shape;166;p29"/>
          <p:cNvSpPr txBox="1"/>
          <p:nvPr>
            <p:ph idx="1" type="body"/>
          </p:nvPr>
        </p:nvSpPr>
        <p:spPr>
          <a:xfrm>
            <a:off x="720000" y="1215752"/>
            <a:ext cx="77040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Font typeface="Nunito Light"/>
              <a:buChar char="●"/>
              <a:defRPr/>
            </a:lvl1pPr>
            <a:lvl2pPr indent="-304800" lvl="1" marL="914400" algn="l">
              <a:lnSpc>
                <a:spcPct val="100000"/>
              </a:lnSpc>
              <a:spcBef>
                <a:spcPts val="0"/>
              </a:spcBef>
              <a:spcAft>
                <a:spcPts val="0"/>
              </a:spcAft>
              <a:buSzPts val="1200"/>
              <a:buFont typeface="Nunito Light"/>
              <a:buChar char="○"/>
              <a:defRPr/>
            </a:lvl2pPr>
            <a:lvl3pPr indent="-304800" lvl="2" marL="1371600" algn="l">
              <a:lnSpc>
                <a:spcPct val="100000"/>
              </a:lnSpc>
              <a:spcBef>
                <a:spcPts val="0"/>
              </a:spcBef>
              <a:spcAft>
                <a:spcPts val="0"/>
              </a:spcAft>
              <a:buSzPts val="1200"/>
              <a:buFont typeface="Nunito Light"/>
              <a:buChar char="■"/>
              <a:defRPr/>
            </a:lvl3pPr>
            <a:lvl4pPr indent="-304800" lvl="3" marL="1828800" algn="l">
              <a:lnSpc>
                <a:spcPct val="100000"/>
              </a:lnSpc>
              <a:spcBef>
                <a:spcPts val="0"/>
              </a:spcBef>
              <a:spcAft>
                <a:spcPts val="0"/>
              </a:spcAft>
              <a:buSzPts val="1200"/>
              <a:buFont typeface="Nunito Light"/>
              <a:buChar char="●"/>
              <a:defRPr/>
            </a:lvl4pPr>
            <a:lvl5pPr indent="-304800" lvl="4" marL="2286000" algn="l">
              <a:lnSpc>
                <a:spcPct val="100000"/>
              </a:lnSpc>
              <a:spcBef>
                <a:spcPts val="0"/>
              </a:spcBef>
              <a:spcAft>
                <a:spcPts val="0"/>
              </a:spcAft>
              <a:buSzPts val="1200"/>
              <a:buFont typeface="Nunito Light"/>
              <a:buChar char="○"/>
              <a:defRPr/>
            </a:lvl5pPr>
            <a:lvl6pPr indent="-304800" lvl="5" marL="2743200" algn="l">
              <a:lnSpc>
                <a:spcPct val="100000"/>
              </a:lnSpc>
              <a:spcBef>
                <a:spcPts val="0"/>
              </a:spcBef>
              <a:spcAft>
                <a:spcPts val="0"/>
              </a:spcAft>
              <a:buSzPts val="1200"/>
              <a:buFont typeface="Nunito Light"/>
              <a:buChar char="■"/>
              <a:defRPr/>
            </a:lvl6pPr>
            <a:lvl7pPr indent="-304800" lvl="6" marL="3200400" algn="l">
              <a:lnSpc>
                <a:spcPct val="100000"/>
              </a:lnSpc>
              <a:spcBef>
                <a:spcPts val="0"/>
              </a:spcBef>
              <a:spcAft>
                <a:spcPts val="0"/>
              </a:spcAft>
              <a:buSzPts val="1200"/>
              <a:buFont typeface="Nunito Light"/>
              <a:buChar char="●"/>
              <a:defRPr/>
            </a:lvl7pPr>
            <a:lvl8pPr indent="-304800" lvl="7" marL="3657600" algn="l">
              <a:lnSpc>
                <a:spcPct val="100000"/>
              </a:lnSpc>
              <a:spcBef>
                <a:spcPts val="0"/>
              </a:spcBef>
              <a:spcAft>
                <a:spcPts val="0"/>
              </a:spcAft>
              <a:buSzPts val="1200"/>
              <a:buFont typeface="Nunito Light"/>
              <a:buChar char="○"/>
              <a:defRPr/>
            </a:lvl8pPr>
            <a:lvl9pPr indent="-304800" lvl="8" marL="4114800" algn="l">
              <a:lnSpc>
                <a:spcPct val="100000"/>
              </a:lnSpc>
              <a:spcBef>
                <a:spcPts val="0"/>
              </a:spcBef>
              <a:spcAft>
                <a:spcPts val="0"/>
              </a:spcAft>
              <a:buSzPts val="1200"/>
              <a:buFont typeface="Nunito Light"/>
              <a:buChar char="■"/>
              <a:defRPr/>
            </a:lvl9pPr>
          </a:lstStyle>
          <a:p/>
        </p:txBody>
      </p:sp>
      <p:sp>
        <p:nvSpPr>
          <p:cNvPr id="167" name="Google Shape;167;p29"/>
          <p:cNvSpPr/>
          <p:nvPr/>
        </p:nvSpPr>
        <p:spPr>
          <a:xfrm flipH="1" rot="5400000">
            <a:off x="0" y="3890400"/>
            <a:ext cx="1253100" cy="12531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68" name="Google Shape;168;p29"/>
          <p:cNvSpPr/>
          <p:nvPr/>
        </p:nvSpPr>
        <p:spPr>
          <a:xfrm flipH="1" rot="10800000">
            <a:off x="8604600" y="0"/>
            <a:ext cx="539400" cy="539400"/>
          </a:xfrm>
          <a:prstGeom prst="snip2DiagRect">
            <a:avLst>
              <a:gd fmla="val 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9" name="Shape 169"/>
        <p:cNvGrpSpPr/>
        <p:nvPr/>
      </p:nvGrpSpPr>
      <p:grpSpPr>
        <a:xfrm>
          <a:off x="0" y="0"/>
          <a:ext cx="0" cy="0"/>
          <a:chOff x="0" y="0"/>
          <a:chExt cx="0" cy="0"/>
        </a:xfrm>
      </p:grpSpPr>
      <p:sp>
        <p:nvSpPr>
          <p:cNvPr id="170" name="Google Shape;170;p30"/>
          <p:cNvSpPr txBox="1"/>
          <p:nvPr>
            <p:ph type="title"/>
          </p:nvPr>
        </p:nvSpPr>
        <p:spPr>
          <a:xfrm>
            <a:off x="2317950" y="1307100"/>
            <a:ext cx="4508100" cy="25293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60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71" name="Google Shape;171;p30"/>
          <p:cNvSpPr/>
          <p:nvPr/>
        </p:nvSpPr>
        <p:spPr>
          <a:xfrm rot="5400000">
            <a:off x="-125" y="0"/>
            <a:ext cx="1253100" cy="12531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72" name="Google Shape;172;p30"/>
          <p:cNvSpPr/>
          <p:nvPr/>
        </p:nvSpPr>
        <p:spPr>
          <a:xfrm>
            <a:off x="8604600" y="4604000"/>
            <a:ext cx="539400" cy="539400"/>
          </a:xfrm>
          <a:prstGeom prst="snip2DiagRect">
            <a:avLst>
              <a:gd fmla="val 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3" name="Shape 173"/>
        <p:cNvGrpSpPr/>
        <p:nvPr/>
      </p:nvGrpSpPr>
      <p:grpSpPr>
        <a:xfrm>
          <a:off x="0" y="0"/>
          <a:ext cx="0" cy="0"/>
          <a:chOff x="0" y="0"/>
          <a:chExt cx="0" cy="0"/>
        </a:xfrm>
      </p:grpSpPr>
      <p:sp>
        <p:nvSpPr>
          <p:cNvPr id="174" name="Google Shape;174;p31"/>
          <p:cNvSpPr txBox="1"/>
          <p:nvPr>
            <p:ph type="title"/>
          </p:nvPr>
        </p:nvSpPr>
        <p:spPr>
          <a:xfrm>
            <a:off x="2135550" y="1189100"/>
            <a:ext cx="4872900" cy="1964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75" name="Google Shape;175;p31"/>
          <p:cNvSpPr txBox="1"/>
          <p:nvPr>
            <p:ph idx="1" type="subTitle"/>
          </p:nvPr>
        </p:nvSpPr>
        <p:spPr>
          <a:xfrm>
            <a:off x="2135550" y="3153500"/>
            <a:ext cx="4872900" cy="67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76" name="Google Shape;176;p31"/>
          <p:cNvSpPr/>
          <p:nvPr/>
        </p:nvSpPr>
        <p:spPr>
          <a:xfrm flipH="1" rot="5400000">
            <a:off x="-125" y="3890300"/>
            <a:ext cx="1253100" cy="12531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77" name="Google Shape;177;p31"/>
          <p:cNvSpPr/>
          <p:nvPr/>
        </p:nvSpPr>
        <p:spPr>
          <a:xfrm flipH="1" rot="10800000">
            <a:off x="8604600" y="0"/>
            <a:ext cx="539400" cy="539400"/>
          </a:xfrm>
          <a:prstGeom prst="snip2DiagRect">
            <a:avLst>
              <a:gd fmla="val 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8" name="Shape 178"/>
        <p:cNvGrpSpPr/>
        <p:nvPr/>
      </p:nvGrpSpPr>
      <p:grpSpPr>
        <a:xfrm>
          <a:off x="0" y="0"/>
          <a:ext cx="0" cy="0"/>
          <a:chOff x="0" y="0"/>
          <a:chExt cx="0" cy="0"/>
        </a:xfrm>
      </p:grpSpPr>
      <p:sp>
        <p:nvSpPr>
          <p:cNvPr id="179" name="Google Shape;179;p32"/>
          <p:cNvSpPr/>
          <p:nvPr>
            <p:ph idx="2" type="pic"/>
          </p:nvPr>
        </p:nvSpPr>
        <p:spPr>
          <a:xfrm>
            <a:off x="75" y="150"/>
            <a:ext cx="9144000" cy="5143500"/>
          </a:xfrm>
          <a:prstGeom prst="rect">
            <a:avLst/>
          </a:prstGeom>
          <a:noFill/>
          <a:ln>
            <a:noFill/>
          </a:ln>
        </p:spPr>
      </p:sp>
      <p:sp>
        <p:nvSpPr>
          <p:cNvPr id="180" name="Google Shape;180;p32"/>
          <p:cNvSpPr txBox="1"/>
          <p:nvPr>
            <p:ph type="title"/>
          </p:nvPr>
        </p:nvSpPr>
        <p:spPr>
          <a:xfrm>
            <a:off x="720000" y="4014450"/>
            <a:ext cx="7704000" cy="572700"/>
          </a:xfrm>
          <a:prstGeom prst="rect">
            <a:avLst/>
          </a:prstGeom>
          <a:solidFill>
            <a:schemeClr val="dk2"/>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81" name="Shape 181"/>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82" name="Shape 182"/>
        <p:cNvGrpSpPr/>
        <p:nvPr/>
      </p:nvGrpSpPr>
      <p:grpSpPr>
        <a:xfrm>
          <a:off x="0" y="0"/>
          <a:ext cx="0" cy="0"/>
          <a:chOff x="0" y="0"/>
          <a:chExt cx="0" cy="0"/>
        </a:xfrm>
      </p:grpSpPr>
      <p:sp>
        <p:nvSpPr>
          <p:cNvPr id="183" name="Google Shape;183;p34"/>
          <p:cNvSpPr/>
          <p:nvPr/>
        </p:nvSpPr>
        <p:spPr>
          <a:xfrm rot="-5400000">
            <a:off x="7890900" y="3890400"/>
            <a:ext cx="1253100" cy="1253100"/>
          </a:xfrm>
          <a:prstGeom prst="rtTriangle">
            <a:avLst/>
          </a:prstGeom>
          <a:solidFill>
            <a:srgbClr val="F3C93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84" name="Google Shape;184;p34"/>
          <p:cNvSpPr/>
          <p:nvPr/>
        </p:nvSpPr>
        <p:spPr>
          <a:xfrm rot="10800000">
            <a:off x="-100" y="0"/>
            <a:ext cx="539400" cy="539400"/>
          </a:xfrm>
          <a:prstGeom prst="snip2DiagRect">
            <a:avLst>
              <a:gd fmla="val 0" name="adj1"/>
              <a:gd fmla="val 50000" name="adj2"/>
            </a:avLst>
          </a:prstGeom>
          <a:solidFill>
            <a:srgbClr val="F3C93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85" name="Shape 185"/>
        <p:cNvGrpSpPr/>
        <p:nvPr/>
      </p:nvGrpSpPr>
      <p:grpSpPr>
        <a:xfrm>
          <a:off x="0" y="0"/>
          <a:ext cx="0" cy="0"/>
          <a:chOff x="0" y="0"/>
          <a:chExt cx="0" cy="0"/>
        </a:xfrm>
      </p:grpSpPr>
      <p:sp>
        <p:nvSpPr>
          <p:cNvPr id="186" name="Google Shape;186;p35"/>
          <p:cNvSpPr/>
          <p:nvPr/>
        </p:nvSpPr>
        <p:spPr>
          <a:xfrm rot="10800000">
            <a:off x="7515300" y="3520000"/>
            <a:ext cx="1628700" cy="1628700"/>
          </a:xfrm>
          <a:prstGeom prst="snip2DiagRect">
            <a:avLst>
              <a:gd fmla="val 0" name="adj1"/>
              <a:gd fmla="val 50000" name="adj2"/>
            </a:avLst>
          </a:prstGeom>
          <a:solidFill>
            <a:srgbClr val="F3C93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87" name="Google Shape;187;p35"/>
          <p:cNvSpPr/>
          <p:nvPr/>
        </p:nvSpPr>
        <p:spPr>
          <a:xfrm rot="5400000">
            <a:off x="-100" y="0"/>
            <a:ext cx="1253100" cy="1253100"/>
          </a:xfrm>
          <a:prstGeom prst="rtTriangle">
            <a:avLst/>
          </a:prstGeom>
          <a:solidFill>
            <a:srgbClr val="F3C93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23" Type="http://schemas.openxmlformats.org/officeDocument/2006/relationships/theme" Target="../theme/theme1.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500"/>
              <a:buFont typeface="Epilogue SemiBold"/>
              <a:buNone/>
              <a:defRPr b="0" i="0" sz="3500" u="none" cap="none" strike="noStrike">
                <a:solidFill>
                  <a:schemeClr val="dk1"/>
                </a:solidFill>
                <a:latin typeface="Epilogue SemiBold"/>
                <a:ea typeface="Epilogue SemiBold"/>
                <a:cs typeface="Epilogue SemiBold"/>
                <a:sym typeface="Epilogue SemiBold"/>
              </a:defRPr>
            </a:lvl1pPr>
            <a:lvl2pPr lvl="1" marR="0" rtl="0" algn="l">
              <a:lnSpc>
                <a:spcPct val="100000"/>
              </a:lnSpc>
              <a:spcBef>
                <a:spcPts val="0"/>
              </a:spcBef>
              <a:spcAft>
                <a:spcPts val="0"/>
              </a:spcAft>
              <a:buClr>
                <a:schemeClr val="dk1"/>
              </a:buClr>
              <a:buSzPts val="3500"/>
              <a:buFont typeface="Epilogue SemiBold"/>
              <a:buNone/>
              <a:defRPr b="0" i="0" sz="3500" u="none" cap="none" strike="noStrike">
                <a:solidFill>
                  <a:schemeClr val="dk1"/>
                </a:solidFill>
                <a:latin typeface="Epilogue SemiBold"/>
                <a:ea typeface="Epilogue SemiBold"/>
                <a:cs typeface="Epilogue SemiBold"/>
                <a:sym typeface="Epilogue SemiBold"/>
              </a:defRPr>
            </a:lvl2pPr>
            <a:lvl3pPr lvl="2" marR="0" rtl="0" algn="l">
              <a:lnSpc>
                <a:spcPct val="100000"/>
              </a:lnSpc>
              <a:spcBef>
                <a:spcPts val="0"/>
              </a:spcBef>
              <a:spcAft>
                <a:spcPts val="0"/>
              </a:spcAft>
              <a:buClr>
                <a:schemeClr val="dk1"/>
              </a:buClr>
              <a:buSzPts val="3500"/>
              <a:buFont typeface="Epilogue SemiBold"/>
              <a:buNone/>
              <a:defRPr b="0" i="0" sz="3500" u="none" cap="none" strike="noStrike">
                <a:solidFill>
                  <a:schemeClr val="dk1"/>
                </a:solidFill>
                <a:latin typeface="Epilogue SemiBold"/>
                <a:ea typeface="Epilogue SemiBold"/>
                <a:cs typeface="Epilogue SemiBold"/>
                <a:sym typeface="Epilogue SemiBold"/>
              </a:defRPr>
            </a:lvl3pPr>
            <a:lvl4pPr lvl="3" marR="0" rtl="0" algn="l">
              <a:lnSpc>
                <a:spcPct val="100000"/>
              </a:lnSpc>
              <a:spcBef>
                <a:spcPts val="0"/>
              </a:spcBef>
              <a:spcAft>
                <a:spcPts val="0"/>
              </a:spcAft>
              <a:buClr>
                <a:schemeClr val="dk1"/>
              </a:buClr>
              <a:buSzPts val="3500"/>
              <a:buFont typeface="Epilogue SemiBold"/>
              <a:buNone/>
              <a:defRPr b="0" i="0" sz="3500" u="none" cap="none" strike="noStrike">
                <a:solidFill>
                  <a:schemeClr val="dk1"/>
                </a:solidFill>
                <a:latin typeface="Epilogue SemiBold"/>
                <a:ea typeface="Epilogue SemiBold"/>
                <a:cs typeface="Epilogue SemiBold"/>
                <a:sym typeface="Epilogue SemiBold"/>
              </a:defRPr>
            </a:lvl4pPr>
            <a:lvl5pPr lvl="4" marR="0" rtl="0" algn="l">
              <a:lnSpc>
                <a:spcPct val="100000"/>
              </a:lnSpc>
              <a:spcBef>
                <a:spcPts val="0"/>
              </a:spcBef>
              <a:spcAft>
                <a:spcPts val="0"/>
              </a:spcAft>
              <a:buClr>
                <a:schemeClr val="dk1"/>
              </a:buClr>
              <a:buSzPts val="3500"/>
              <a:buFont typeface="Epilogue SemiBold"/>
              <a:buNone/>
              <a:defRPr b="0" i="0" sz="3500" u="none" cap="none" strike="noStrike">
                <a:solidFill>
                  <a:schemeClr val="dk1"/>
                </a:solidFill>
                <a:latin typeface="Epilogue SemiBold"/>
                <a:ea typeface="Epilogue SemiBold"/>
                <a:cs typeface="Epilogue SemiBold"/>
                <a:sym typeface="Epilogue SemiBold"/>
              </a:defRPr>
            </a:lvl5pPr>
            <a:lvl6pPr lvl="5" marR="0" rtl="0" algn="l">
              <a:lnSpc>
                <a:spcPct val="100000"/>
              </a:lnSpc>
              <a:spcBef>
                <a:spcPts val="0"/>
              </a:spcBef>
              <a:spcAft>
                <a:spcPts val="0"/>
              </a:spcAft>
              <a:buClr>
                <a:schemeClr val="dk1"/>
              </a:buClr>
              <a:buSzPts val="3500"/>
              <a:buFont typeface="Epilogue SemiBold"/>
              <a:buNone/>
              <a:defRPr b="0" i="0" sz="3500" u="none" cap="none" strike="noStrike">
                <a:solidFill>
                  <a:schemeClr val="dk1"/>
                </a:solidFill>
                <a:latin typeface="Epilogue SemiBold"/>
                <a:ea typeface="Epilogue SemiBold"/>
                <a:cs typeface="Epilogue SemiBold"/>
                <a:sym typeface="Epilogue SemiBold"/>
              </a:defRPr>
            </a:lvl6pPr>
            <a:lvl7pPr lvl="6" marR="0" rtl="0" algn="l">
              <a:lnSpc>
                <a:spcPct val="100000"/>
              </a:lnSpc>
              <a:spcBef>
                <a:spcPts val="0"/>
              </a:spcBef>
              <a:spcAft>
                <a:spcPts val="0"/>
              </a:spcAft>
              <a:buClr>
                <a:schemeClr val="dk1"/>
              </a:buClr>
              <a:buSzPts val="3500"/>
              <a:buFont typeface="Epilogue SemiBold"/>
              <a:buNone/>
              <a:defRPr b="0" i="0" sz="3500" u="none" cap="none" strike="noStrike">
                <a:solidFill>
                  <a:schemeClr val="dk1"/>
                </a:solidFill>
                <a:latin typeface="Epilogue SemiBold"/>
                <a:ea typeface="Epilogue SemiBold"/>
                <a:cs typeface="Epilogue SemiBold"/>
                <a:sym typeface="Epilogue SemiBold"/>
              </a:defRPr>
            </a:lvl7pPr>
            <a:lvl8pPr lvl="7" marR="0" rtl="0" algn="l">
              <a:lnSpc>
                <a:spcPct val="100000"/>
              </a:lnSpc>
              <a:spcBef>
                <a:spcPts val="0"/>
              </a:spcBef>
              <a:spcAft>
                <a:spcPts val="0"/>
              </a:spcAft>
              <a:buClr>
                <a:schemeClr val="dk1"/>
              </a:buClr>
              <a:buSzPts val="3500"/>
              <a:buFont typeface="Epilogue SemiBold"/>
              <a:buNone/>
              <a:defRPr b="0" i="0" sz="3500" u="none" cap="none" strike="noStrike">
                <a:solidFill>
                  <a:schemeClr val="dk1"/>
                </a:solidFill>
                <a:latin typeface="Epilogue SemiBold"/>
                <a:ea typeface="Epilogue SemiBold"/>
                <a:cs typeface="Epilogue SemiBold"/>
                <a:sym typeface="Epilogue SemiBold"/>
              </a:defRPr>
            </a:lvl8pPr>
            <a:lvl9pPr lvl="8" marR="0" rtl="0" algn="l">
              <a:lnSpc>
                <a:spcPct val="100000"/>
              </a:lnSpc>
              <a:spcBef>
                <a:spcPts val="0"/>
              </a:spcBef>
              <a:spcAft>
                <a:spcPts val="0"/>
              </a:spcAft>
              <a:buClr>
                <a:schemeClr val="dk1"/>
              </a:buClr>
              <a:buSzPts val="3500"/>
              <a:buFont typeface="Epilogue SemiBold"/>
              <a:buNone/>
              <a:defRPr b="0" i="0" sz="3500" u="none" cap="none" strike="noStrike">
                <a:solidFill>
                  <a:schemeClr val="dk1"/>
                </a:solidFill>
                <a:latin typeface="Epilogue SemiBold"/>
                <a:ea typeface="Epilogue SemiBold"/>
                <a:cs typeface="Epilogue SemiBold"/>
                <a:sym typeface="Epilogue SemiBold"/>
              </a:defRPr>
            </a:lvl9pPr>
          </a:lstStyle>
          <a:p/>
        </p:txBody>
      </p:sp>
      <p:sp>
        <p:nvSpPr>
          <p:cNvPr id="52" name="Google Shape;52;p13"/>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1pPr>
            <a:lvl2pPr indent="-304800" lvl="1" marL="914400" marR="0" rtl="0" algn="l">
              <a:lnSpc>
                <a:spcPct val="100000"/>
              </a:lnSpc>
              <a:spcBef>
                <a:spcPts val="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2pPr>
            <a:lvl3pPr indent="-304800" lvl="2" marL="1371600" marR="0" rtl="0" algn="l">
              <a:lnSpc>
                <a:spcPct val="100000"/>
              </a:lnSpc>
              <a:spcBef>
                <a:spcPts val="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3pPr>
            <a:lvl4pPr indent="-304800" lvl="3" marL="1828800" marR="0" rtl="0" algn="l">
              <a:lnSpc>
                <a:spcPct val="100000"/>
              </a:lnSpc>
              <a:spcBef>
                <a:spcPts val="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4pPr>
            <a:lvl5pPr indent="-304800" lvl="4" marL="2286000" marR="0" rtl="0" algn="l">
              <a:lnSpc>
                <a:spcPct val="100000"/>
              </a:lnSpc>
              <a:spcBef>
                <a:spcPts val="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5pPr>
            <a:lvl6pPr indent="-304800" lvl="5" marL="2743200" marR="0" rtl="0" algn="l">
              <a:lnSpc>
                <a:spcPct val="100000"/>
              </a:lnSpc>
              <a:spcBef>
                <a:spcPts val="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6pPr>
            <a:lvl7pPr indent="-304800" lvl="6" marL="3200400" marR="0" rtl="0" algn="l">
              <a:lnSpc>
                <a:spcPct val="100000"/>
              </a:lnSpc>
              <a:spcBef>
                <a:spcPts val="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7pPr>
            <a:lvl8pPr indent="-304800" lvl="7" marL="3657600" marR="0" rtl="0" algn="l">
              <a:lnSpc>
                <a:spcPct val="100000"/>
              </a:lnSpc>
              <a:spcBef>
                <a:spcPts val="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8pPr>
            <a:lvl9pPr indent="-304800" lvl="8" marL="4114800" marR="0" rtl="0" algn="l">
              <a:lnSpc>
                <a:spcPct val="100000"/>
              </a:lnSpc>
              <a:spcBef>
                <a:spcPts val="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8.jp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4.jpg"/><Relationship Id="rId4"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36"/>
          <p:cNvPicPr preferRelativeResize="0"/>
          <p:nvPr/>
        </p:nvPicPr>
        <p:blipFill rotWithShape="1">
          <a:blip r:embed="rId3">
            <a:alphaModFix/>
          </a:blip>
          <a:srcRect b="0" l="0" r="0" t="0"/>
          <a:stretch/>
        </p:blipFill>
        <p:spPr>
          <a:xfrm>
            <a:off x="8029925" y="66850"/>
            <a:ext cx="764224" cy="1262249"/>
          </a:xfrm>
          <a:prstGeom prst="rect">
            <a:avLst/>
          </a:prstGeom>
          <a:noFill/>
          <a:ln>
            <a:noFill/>
          </a:ln>
        </p:spPr>
      </p:pic>
      <p:sp>
        <p:nvSpPr>
          <p:cNvPr id="193" name="Google Shape;193;p36"/>
          <p:cNvSpPr txBox="1"/>
          <p:nvPr/>
        </p:nvSpPr>
        <p:spPr>
          <a:xfrm>
            <a:off x="1882275" y="121575"/>
            <a:ext cx="5741100" cy="631200"/>
          </a:xfrm>
          <a:prstGeom prst="rect">
            <a:avLst/>
          </a:prstGeom>
          <a:noFill/>
          <a:ln>
            <a:noFill/>
          </a:ln>
        </p:spPr>
        <p:txBody>
          <a:bodyPr anchorCtr="0" anchor="t" bIns="91425" lIns="91425" spcFirstLastPara="1" rIns="91425" wrap="square" tIns="91425">
            <a:spAutoFit/>
          </a:bodyPr>
          <a:lstStyle/>
          <a:p>
            <a:pPr indent="0" lvl="0" marL="12700" rtl="0" algn="ctr">
              <a:spcBef>
                <a:spcPts val="0"/>
              </a:spcBef>
              <a:spcAft>
                <a:spcPts val="0"/>
              </a:spcAft>
              <a:buNone/>
            </a:pPr>
            <a:r>
              <a:rPr lang="en-GB" sz="2900"/>
              <a:t>IPMV Review </a:t>
            </a:r>
            <a:r>
              <a:rPr lang="en-GB" sz="2900"/>
              <a:t>(Semester VI)</a:t>
            </a:r>
            <a:endParaRPr/>
          </a:p>
        </p:txBody>
      </p:sp>
      <p:pic>
        <p:nvPicPr>
          <p:cNvPr id="194" name="Google Shape;194;p36"/>
          <p:cNvPicPr preferRelativeResize="0"/>
          <p:nvPr/>
        </p:nvPicPr>
        <p:blipFill rotWithShape="1">
          <a:blip r:embed="rId4">
            <a:alphaModFix/>
          </a:blip>
          <a:srcRect b="0" l="0" r="0" t="0"/>
          <a:stretch/>
        </p:blipFill>
        <p:spPr>
          <a:xfrm>
            <a:off x="279075" y="244675"/>
            <a:ext cx="1280575" cy="1262249"/>
          </a:xfrm>
          <a:prstGeom prst="rect">
            <a:avLst/>
          </a:prstGeom>
          <a:noFill/>
          <a:ln>
            <a:noFill/>
          </a:ln>
        </p:spPr>
      </p:pic>
      <p:sp>
        <p:nvSpPr>
          <p:cNvPr id="195" name="Google Shape;195;p36"/>
          <p:cNvSpPr txBox="1"/>
          <p:nvPr/>
        </p:nvSpPr>
        <p:spPr>
          <a:xfrm>
            <a:off x="1125675" y="752775"/>
            <a:ext cx="6497700" cy="1144200"/>
          </a:xfrm>
          <a:prstGeom prst="rect">
            <a:avLst/>
          </a:prstGeom>
          <a:noFill/>
          <a:ln>
            <a:noFill/>
          </a:ln>
        </p:spPr>
        <p:txBody>
          <a:bodyPr anchorCtr="0" anchor="t" bIns="91425" lIns="91425" spcFirstLastPara="1" rIns="91425" wrap="square" tIns="91425">
            <a:spAutoFit/>
          </a:bodyPr>
          <a:lstStyle/>
          <a:p>
            <a:pPr indent="0" lvl="0" marL="817880" rtl="0" algn="ctr">
              <a:spcBef>
                <a:spcPts val="0"/>
              </a:spcBef>
              <a:spcAft>
                <a:spcPts val="0"/>
              </a:spcAft>
              <a:buNone/>
            </a:pPr>
            <a:r>
              <a:rPr b="1" lang="en-GB" sz="1500"/>
              <a:t>Vivekanand Education Society’s Institute of Technology</a:t>
            </a:r>
            <a:endParaRPr sz="1500"/>
          </a:p>
          <a:p>
            <a:pPr indent="0" lvl="0" marL="0" rtl="0" algn="l">
              <a:spcBef>
                <a:spcPts val="30"/>
              </a:spcBef>
              <a:spcAft>
                <a:spcPts val="0"/>
              </a:spcAft>
              <a:buNone/>
            </a:pPr>
            <a:r>
              <a:t/>
            </a:r>
            <a:endParaRPr sz="1600"/>
          </a:p>
          <a:p>
            <a:pPr indent="0" lvl="0" marL="822325" rtl="0" algn="ctr">
              <a:spcBef>
                <a:spcPts val="0"/>
              </a:spcBef>
              <a:spcAft>
                <a:spcPts val="0"/>
              </a:spcAft>
              <a:buNone/>
            </a:pPr>
            <a:r>
              <a:rPr b="1" lang="en-GB" sz="1500"/>
              <a:t>Electronics and Telecommunication Engineering</a:t>
            </a:r>
            <a:endParaRPr sz="1500"/>
          </a:p>
          <a:p>
            <a:pPr indent="0" lvl="0" marL="0" rtl="0" algn="l">
              <a:spcBef>
                <a:spcPts val="10"/>
              </a:spcBef>
              <a:spcAft>
                <a:spcPts val="0"/>
              </a:spcAft>
              <a:buNone/>
            </a:pPr>
            <a:r>
              <a:t/>
            </a:r>
            <a:endParaRPr sz="1600"/>
          </a:p>
        </p:txBody>
      </p:sp>
      <p:sp>
        <p:nvSpPr>
          <p:cNvPr id="196" name="Google Shape;196;p36"/>
          <p:cNvSpPr txBox="1"/>
          <p:nvPr/>
        </p:nvSpPr>
        <p:spPr>
          <a:xfrm>
            <a:off x="467925" y="1718150"/>
            <a:ext cx="8090400" cy="3108600"/>
          </a:xfrm>
          <a:prstGeom prst="rect">
            <a:avLst/>
          </a:prstGeom>
          <a:noFill/>
          <a:ln>
            <a:noFill/>
          </a:ln>
        </p:spPr>
        <p:txBody>
          <a:bodyPr anchorCtr="0" anchor="t" bIns="91425" lIns="91425" spcFirstLastPara="1" rIns="91425" wrap="square" tIns="91425">
            <a:spAutoFit/>
          </a:bodyPr>
          <a:lstStyle/>
          <a:p>
            <a:pPr indent="-447675" lvl="0" marL="719999" rtl="0" algn="ctr">
              <a:spcBef>
                <a:spcPts val="5"/>
              </a:spcBef>
              <a:spcAft>
                <a:spcPts val="0"/>
              </a:spcAft>
              <a:buNone/>
            </a:pPr>
            <a:r>
              <a:rPr b="1" lang="en-GB" sz="1700">
                <a:latin typeface="Times New Roman"/>
                <a:ea typeface="Times New Roman"/>
                <a:cs typeface="Times New Roman"/>
                <a:sym typeface="Times New Roman"/>
              </a:rPr>
              <a:t>Title of Project: Creating Simulink based simulation for </a:t>
            </a:r>
            <a:r>
              <a:rPr b="1" lang="en-GB" sz="1700">
                <a:latin typeface="Times New Roman"/>
                <a:ea typeface="Times New Roman"/>
                <a:cs typeface="Times New Roman"/>
                <a:sym typeface="Times New Roman"/>
              </a:rPr>
              <a:t>at least</a:t>
            </a:r>
            <a:r>
              <a:rPr b="1" lang="en-GB" sz="1700">
                <a:latin typeface="Times New Roman"/>
                <a:ea typeface="Times New Roman"/>
                <a:cs typeface="Times New Roman"/>
                <a:sym typeface="Times New Roman"/>
              </a:rPr>
              <a:t> 4 Currency Notes Detection </a:t>
            </a:r>
            <a:endParaRPr b="1" sz="1700">
              <a:latin typeface="Times New Roman"/>
              <a:ea typeface="Times New Roman"/>
              <a:cs typeface="Times New Roman"/>
              <a:sym typeface="Times New Roman"/>
            </a:endParaRPr>
          </a:p>
          <a:p>
            <a:pPr indent="-447675" lvl="0" marL="719999" rtl="0" algn="ctr">
              <a:spcBef>
                <a:spcPts val="5"/>
              </a:spcBef>
              <a:spcAft>
                <a:spcPts val="0"/>
              </a:spcAft>
              <a:buNone/>
            </a:pPr>
            <a:r>
              <a:t/>
            </a:r>
            <a:endParaRPr b="1" sz="1700">
              <a:latin typeface="Times New Roman"/>
              <a:ea typeface="Times New Roman"/>
              <a:cs typeface="Times New Roman"/>
              <a:sym typeface="Times New Roman"/>
            </a:endParaRPr>
          </a:p>
          <a:p>
            <a:pPr indent="0" lvl="0" marL="1266825" marR="889635" rtl="0" algn="l">
              <a:lnSpc>
                <a:spcPct val="203900"/>
              </a:lnSpc>
              <a:spcBef>
                <a:spcPts val="85"/>
              </a:spcBef>
              <a:spcAft>
                <a:spcPts val="0"/>
              </a:spcAft>
              <a:buNone/>
            </a:pPr>
            <a:r>
              <a:rPr b="1" lang="en-GB" sz="1700">
                <a:latin typeface="Times New Roman"/>
                <a:ea typeface="Times New Roman"/>
                <a:cs typeface="Times New Roman"/>
                <a:sym typeface="Times New Roman"/>
              </a:rPr>
              <a:t>   </a:t>
            </a:r>
            <a:r>
              <a:rPr b="1" lang="en-GB" sz="1700">
                <a:latin typeface="Times New Roman"/>
                <a:ea typeface="Times New Roman"/>
                <a:cs typeface="Times New Roman"/>
                <a:sym typeface="Times New Roman"/>
              </a:rPr>
              <a:t>Name of Professor  : Mr. Mrugendra Vasmatkar </a:t>
            </a:r>
            <a:endParaRPr b="1" sz="1700">
              <a:latin typeface="Times New Roman"/>
              <a:ea typeface="Times New Roman"/>
              <a:cs typeface="Times New Roman"/>
              <a:sym typeface="Times New Roman"/>
            </a:endParaRPr>
          </a:p>
          <a:p>
            <a:pPr indent="0" lvl="0" marL="1724025" marR="889635" rtl="0" algn="l">
              <a:lnSpc>
                <a:spcPct val="203900"/>
              </a:lnSpc>
              <a:spcBef>
                <a:spcPts val="85"/>
              </a:spcBef>
              <a:spcAft>
                <a:spcPts val="0"/>
              </a:spcAft>
              <a:buNone/>
            </a:pPr>
            <a:r>
              <a:rPr b="1" lang="en-GB" sz="1700">
                <a:latin typeface="Times New Roman"/>
                <a:ea typeface="Times New Roman"/>
                <a:cs typeface="Times New Roman"/>
                <a:sym typeface="Times New Roman"/>
              </a:rPr>
              <a:t>Designation : Assistant Professor (EXTC)</a:t>
            </a:r>
            <a:endParaRPr sz="1700">
              <a:latin typeface="Times New Roman"/>
              <a:ea typeface="Times New Roman"/>
              <a:cs typeface="Times New Roman"/>
              <a:sym typeface="Times New Roman"/>
            </a:endParaRPr>
          </a:p>
          <a:p>
            <a:pPr indent="-447675" lvl="0" marL="719999" rtl="0" algn="ctr">
              <a:spcBef>
                <a:spcPts val="5"/>
              </a:spcBef>
              <a:spcAft>
                <a:spcPts val="0"/>
              </a:spcAft>
              <a:buNone/>
            </a:pPr>
            <a:r>
              <a:t/>
            </a:r>
            <a:endParaRPr b="1" sz="1700">
              <a:latin typeface="Times New Roman"/>
              <a:ea typeface="Times New Roman"/>
              <a:cs typeface="Times New Roman"/>
              <a:sym typeface="Times New Roman"/>
            </a:endParaRPr>
          </a:p>
          <a:p>
            <a:pPr indent="-447675" lvl="0" marL="719999" rtl="0" algn="ctr">
              <a:spcBef>
                <a:spcPts val="5"/>
              </a:spcBef>
              <a:spcAft>
                <a:spcPts val="0"/>
              </a:spcAft>
              <a:buNone/>
            </a:pPr>
            <a:r>
              <a:t/>
            </a:r>
            <a:endParaRPr b="1" sz="1700">
              <a:latin typeface="Times New Roman"/>
              <a:ea typeface="Times New Roman"/>
              <a:cs typeface="Times New Roman"/>
              <a:sym typeface="Times New Roman"/>
            </a:endParaRPr>
          </a:p>
          <a:p>
            <a:pPr indent="-447675" lvl="0" marL="719999" rtl="0" algn="ctr">
              <a:spcBef>
                <a:spcPts val="5"/>
              </a:spcBef>
              <a:spcAft>
                <a:spcPts val="0"/>
              </a:spcAft>
              <a:buNone/>
            </a:pPr>
            <a:r>
              <a:t/>
            </a:r>
            <a:endParaRPr b="1" sz="1700">
              <a:latin typeface="Times New Roman"/>
              <a:ea typeface="Times New Roman"/>
              <a:cs typeface="Times New Roman"/>
              <a:sym typeface="Times New Roman"/>
            </a:endParaRPr>
          </a:p>
          <a:p>
            <a:pPr indent="-447675" lvl="0" marL="719999" rtl="0" algn="ctr">
              <a:spcBef>
                <a:spcPts val="5"/>
              </a:spcBef>
              <a:spcAft>
                <a:spcPts val="0"/>
              </a:spcAft>
              <a:buNone/>
            </a:pPr>
            <a:r>
              <a:t/>
            </a:r>
            <a:endParaRPr b="1" sz="1700">
              <a:latin typeface="Times New Roman"/>
              <a:ea typeface="Times New Roman"/>
              <a:cs typeface="Times New Roman"/>
              <a:sym typeface="Times New Roman"/>
            </a:endParaRPr>
          </a:p>
        </p:txBody>
      </p:sp>
      <p:sp>
        <p:nvSpPr>
          <p:cNvPr id="197" name="Google Shape;197;p36"/>
          <p:cNvSpPr txBox="1"/>
          <p:nvPr/>
        </p:nvSpPr>
        <p:spPr>
          <a:xfrm>
            <a:off x="214375" y="3579125"/>
            <a:ext cx="3168300" cy="16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Times New Roman"/>
                <a:ea typeface="Times New Roman"/>
                <a:cs typeface="Times New Roman"/>
                <a:sym typeface="Times New Roman"/>
              </a:rPr>
              <a:t>Team members:</a:t>
            </a:r>
            <a:endParaRPr b="1">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377190" lvl="0" marL="469900" rtl="0" algn="l">
              <a:spcBef>
                <a:spcPts val="0"/>
              </a:spcBef>
              <a:spcAft>
                <a:spcPts val="0"/>
              </a:spcAft>
              <a:buSzPts val="1400"/>
              <a:buFont typeface="Times New Roman"/>
              <a:buAutoNum type="arabicPeriod"/>
            </a:pPr>
            <a:r>
              <a:rPr lang="en-GB">
                <a:latin typeface="Times New Roman"/>
                <a:ea typeface="Times New Roman"/>
                <a:cs typeface="Times New Roman"/>
                <a:sym typeface="Times New Roman"/>
              </a:rPr>
              <a:t>Rishika Chaubal - 10 (D14B)</a:t>
            </a:r>
            <a:endParaRPr>
              <a:latin typeface="Times New Roman"/>
              <a:ea typeface="Times New Roman"/>
              <a:cs typeface="Times New Roman"/>
              <a:sym typeface="Times New Roman"/>
            </a:endParaRPr>
          </a:p>
          <a:p>
            <a:pPr indent="-377190" lvl="0" marL="469900" rtl="0" algn="l">
              <a:spcBef>
                <a:spcPts val="0"/>
              </a:spcBef>
              <a:spcAft>
                <a:spcPts val="0"/>
              </a:spcAft>
              <a:buSzPts val="1400"/>
              <a:buFont typeface="Times New Roman"/>
              <a:buAutoNum type="arabicPeriod"/>
            </a:pPr>
            <a:r>
              <a:rPr lang="en-GB">
                <a:latin typeface="Times New Roman"/>
                <a:ea typeface="Times New Roman"/>
                <a:cs typeface="Times New Roman"/>
                <a:sym typeface="Times New Roman"/>
              </a:rPr>
              <a:t>Renu Dharamkar - 17 (D14B)</a:t>
            </a:r>
            <a:endParaRPr>
              <a:latin typeface="Times New Roman"/>
              <a:ea typeface="Times New Roman"/>
              <a:cs typeface="Times New Roman"/>
              <a:sym typeface="Times New Roman"/>
            </a:endParaRPr>
          </a:p>
          <a:p>
            <a:pPr indent="-377190" lvl="0" marL="469900" rtl="0" algn="l">
              <a:spcBef>
                <a:spcPts val="0"/>
              </a:spcBef>
              <a:spcAft>
                <a:spcPts val="0"/>
              </a:spcAft>
              <a:buSzPts val="1400"/>
              <a:buFont typeface="Times New Roman"/>
              <a:buAutoNum type="arabicPeriod"/>
            </a:pPr>
            <a:r>
              <a:rPr lang="en-GB">
                <a:latin typeface="Times New Roman"/>
                <a:ea typeface="Times New Roman"/>
                <a:cs typeface="Times New Roman"/>
                <a:sym typeface="Times New Roman"/>
              </a:rPr>
              <a:t>Hritika Mulay  - 35 (D14B)</a:t>
            </a:r>
            <a:endParaRPr>
              <a:latin typeface="Times New Roman"/>
              <a:ea typeface="Times New Roman"/>
              <a:cs typeface="Times New Roman"/>
              <a:sym typeface="Times New Roman"/>
            </a:endParaRPr>
          </a:p>
          <a:p>
            <a:pPr indent="-377190" lvl="0" marL="469900" rtl="0" algn="l">
              <a:spcBef>
                <a:spcPts val="0"/>
              </a:spcBef>
              <a:spcAft>
                <a:spcPts val="0"/>
              </a:spcAft>
              <a:buSzPts val="1400"/>
              <a:buFont typeface="Times New Roman"/>
              <a:buAutoNum type="arabicPeriod"/>
            </a:pPr>
            <a:r>
              <a:rPr lang="en-GB">
                <a:latin typeface="Times New Roman"/>
                <a:ea typeface="Times New Roman"/>
                <a:cs typeface="Times New Roman"/>
                <a:sym typeface="Times New Roman"/>
              </a:rPr>
              <a:t>Aman Yadav - 66 (D14B)</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9" name="Shape 249"/>
        <p:cNvGrpSpPr/>
        <p:nvPr/>
      </p:nvGrpSpPr>
      <p:grpSpPr>
        <a:xfrm>
          <a:off x="0" y="0"/>
          <a:ext cx="0" cy="0"/>
          <a:chOff x="0" y="0"/>
          <a:chExt cx="0" cy="0"/>
        </a:xfrm>
      </p:grpSpPr>
      <p:sp>
        <p:nvSpPr>
          <p:cNvPr id="250" name="Google Shape;250;p45"/>
          <p:cNvSpPr txBox="1"/>
          <p:nvPr/>
        </p:nvSpPr>
        <p:spPr>
          <a:xfrm>
            <a:off x="1564050" y="178925"/>
            <a:ext cx="5578800" cy="6294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GB" sz="3500">
                <a:solidFill>
                  <a:schemeClr val="dk1"/>
                </a:solidFill>
                <a:latin typeface="Times New Roman"/>
                <a:ea typeface="Times New Roman"/>
                <a:cs typeface="Times New Roman"/>
                <a:sym typeface="Times New Roman"/>
              </a:rPr>
              <a:t>Components Required</a:t>
            </a:r>
            <a:endParaRPr b="1" sz="3500">
              <a:solidFill>
                <a:schemeClr val="dk1"/>
              </a:solidFill>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b="1" lang="en-GB" sz="3500">
                <a:solidFill>
                  <a:schemeClr val="dk1"/>
                </a:solidFill>
                <a:latin typeface="Times New Roman"/>
                <a:ea typeface="Times New Roman"/>
                <a:cs typeface="Times New Roman"/>
                <a:sym typeface="Times New Roman"/>
              </a:rPr>
              <a:t> </a:t>
            </a:r>
            <a:endParaRPr b="1" sz="3500">
              <a:solidFill>
                <a:schemeClr val="dk1"/>
              </a:solidFill>
              <a:latin typeface="Times New Roman"/>
              <a:ea typeface="Times New Roman"/>
              <a:cs typeface="Times New Roman"/>
              <a:sym typeface="Times New Roman"/>
            </a:endParaRPr>
          </a:p>
        </p:txBody>
      </p:sp>
      <p:sp>
        <p:nvSpPr>
          <p:cNvPr id="251" name="Google Shape;251;p45"/>
          <p:cNvSpPr txBox="1"/>
          <p:nvPr/>
        </p:nvSpPr>
        <p:spPr>
          <a:xfrm>
            <a:off x="607050" y="888225"/>
            <a:ext cx="7929900" cy="4024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GB" sz="1600">
                <a:solidFill>
                  <a:schemeClr val="dk1"/>
                </a:solidFill>
                <a:latin typeface="Times New Roman"/>
                <a:ea typeface="Times New Roman"/>
                <a:cs typeface="Times New Roman"/>
                <a:sym typeface="Times New Roman"/>
              </a:rPr>
              <a:t>Simulink:</a:t>
            </a:r>
            <a:endParaRPr sz="16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GB" sz="1600">
                <a:solidFill>
                  <a:schemeClr val="dk1"/>
                </a:solidFill>
                <a:latin typeface="Times New Roman"/>
                <a:ea typeface="Times New Roman"/>
                <a:cs typeface="Times New Roman"/>
                <a:sym typeface="Times New Roman"/>
              </a:rPr>
              <a:t>• Signal Acquisition: Simulink can interface with hardware to capture audio or image signals of a note.</a:t>
            </a:r>
            <a:endParaRPr sz="16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GB" sz="1600">
                <a:solidFill>
                  <a:schemeClr val="dk1"/>
                </a:solidFill>
                <a:latin typeface="Times New Roman"/>
                <a:ea typeface="Times New Roman"/>
                <a:cs typeface="Times New Roman"/>
                <a:sym typeface="Times New Roman"/>
              </a:rPr>
              <a:t>• Preprocessing: Filtering and noise reduction blocks clean the captured signal for further processing.</a:t>
            </a:r>
            <a:endParaRPr sz="16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GB" sz="1600">
                <a:solidFill>
                  <a:schemeClr val="dk1"/>
                </a:solidFill>
                <a:latin typeface="Times New Roman"/>
                <a:ea typeface="Times New Roman"/>
                <a:cs typeface="Times New Roman"/>
                <a:sym typeface="Times New Roman"/>
              </a:rPr>
              <a:t>• Feature Extraction: Fast Fourier Transform (FFT) blocks extract relevant features from the signal.</a:t>
            </a:r>
            <a:endParaRPr sz="16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GB" sz="1600">
                <a:solidFill>
                  <a:schemeClr val="dk1"/>
                </a:solidFill>
                <a:latin typeface="Times New Roman"/>
                <a:ea typeface="Times New Roman"/>
                <a:cs typeface="Times New Roman"/>
                <a:sym typeface="Times New Roman"/>
              </a:rPr>
              <a:t>• Classification: Machine learning algorithms like SVM or Neural Networks are trained on a dataset of known genuine and counterfeit notes.</a:t>
            </a:r>
            <a:endParaRPr sz="16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GB" sz="1600">
                <a:solidFill>
                  <a:schemeClr val="dk1"/>
                </a:solidFill>
                <a:latin typeface="Times New Roman"/>
                <a:ea typeface="Times New Roman"/>
                <a:cs typeface="Times New Roman"/>
                <a:sym typeface="Times New Roman"/>
              </a:rPr>
              <a:t>• Output and Decision Making: Classification results can be displayed visually or sent to external hardware. Additional logic blocks can trigger further actions based on classification.</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6"/>
          <p:cNvSpPr txBox="1"/>
          <p:nvPr/>
        </p:nvSpPr>
        <p:spPr>
          <a:xfrm>
            <a:off x="1959525" y="177825"/>
            <a:ext cx="5073600" cy="5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500">
                <a:solidFill>
                  <a:schemeClr val="dk1"/>
                </a:solidFill>
                <a:latin typeface="Times New Roman"/>
                <a:ea typeface="Times New Roman"/>
                <a:cs typeface="Times New Roman"/>
                <a:sym typeface="Times New Roman"/>
              </a:rPr>
              <a:t>Algorithm</a:t>
            </a:r>
            <a:r>
              <a:rPr b="1" lang="en-GB" sz="3500">
                <a:solidFill>
                  <a:schemeClr val="dk1"/>
                </a:solidFill>
                <a:latin typeface="Times New Roman"/>
                <a:ea typeface="Times New Roman"/>
                <a:cs typeface="Times New Roman"/>
                <a:sym typeface="Times New Roman"/>
              </a:rPr>
              <a:t>  of the project </a:t>
            </a:r>
            <a:endParaRPr b="1" sz="3500">
              <a:solidFill>
                <a:schemeClr val="dk1"/>
              </a:solidFill>
              <a:latin typeface="Times New Roman"/>
              <a:ea typeface="Times New Roman"/>
              <a:cs typeface="Times New Roman"/>
              <a:sym typeface="Times New Roman"/>
            </a:endParaRPr>
          </a:p>
        </p:txBody>
      </p:sp>
      <p:sp>
        <p:nvSpPr>
          <p:cNvPr id="257" name="Google Shape;257;p46"/>
          <p:cNvSpPr txBox="1"/>
          <p:nvPr/>
        </p:nvSpPr>
        <p:spPr>
          <a:xfrm>
            <a:off x="219000" y="1020975"/>
            <a:ext cx="8925000" cy="42132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GB" sz="1800">
                <a:solidFill>
                  <a:srgbClr val="0D0D0D"/>
                </a:solidFill>
                <a:highlight>
                  <a:srgbClr val="FFFFFF"/>
                </a:highlight>
                <a:latin typeface="Times New Roman"/>
                <a:ea typeface="Times New Roman"/>
                <a:cs typeface="Times New Roman"/>
                <a:sym typeface="Times New Roman"/>
              </a:rPr>
              <a:t>1. Input Acquisition:</a:t>
            </a:r>
            <a:endParaRPr b="1" sz="1800">
              <a:solidFill>
                <a:srgbClr val="0D0D0D"/>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GB" sz="1600">
                <a:solidFill>
                  <a:srgbClr val="0D0D0D"/>
                </a:solidFill>
                <a:highlight>
                  <a:srgbClr val="FFFFFF"/>
                </a:highlight>
                <a:latin typeface="Times New Roman"/>
                <a:ea typeface="Times New Roman"/>
                <a:cs typeface="Times New Roman"/>
                <a:sym typeface="Times New Roman"/>
              </a:rPr>
              <a:t>Capture or load the currency note image.</a:t>
            </a:r>
            <a:endParaRPr sz="1600">
              <a:solidFill>
                <a:srgbClr val="0D0D0D"/>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GB" sz="1800">
                <a:solidFill>
                  <a:srgbClr val="0D0D0D"/>
                </a:solidFill>
                <a:highlight>
                  <a:srgbClr val="FFFFFF"/>
                </a:highlight>
                <a:latin typeface="Times New Roman"/>
                <a:ea typeface="Times New Roman"/>
                <a:cs typeface="Times New Roman"/>
                <a:sym typeface="Times New Roman"/>
              </a:rPr>
              <a:t>2. Preprocessing:</a:t>
            </a:r>
            <a:endParaRPr b="1" sz="1800">
              <a:solidFill>
                <a:srgbClr val="0D0D0D"/>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GB" sz="1600">
                <a:solidFill>
                  <a:srgbClr val="0D0D0D"/>
                </a:solidFill>
                <a:highlight>
                  <a:srgbClr val="FFFFFF"/>
                </a:highlight>
                <a:latin typeface="Times New Roman"/>
                <a:ea typeface="Times New Roman"/>
                <a:cs typeface="Times New Roman"/>
                <a:sym typeface="Times New Roman"/>
              </a:rPr>
              <a:t>Convert the image to grayscale.</a:t>
            </a:r>
            <a:endParaRPr sz="1600">
              <a:solidFill>
                <a:srgbClr val="0D0D0D"/>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GB" sz="1600">
                <a:solidFill>
                  <a:srgbClr val="0D0D0D"/>
                </a:solidFill>
                <a:highlight>
                  <a:srgbClr val="FFFFFF"/>
                </a:highlight>
                <a:latin typeface="Times New Roman"/>
                <a:ea typeface="Times New Roman"/>
                <a:cs typeface="Times New Roman"/>
                <a:sym typeface="Times New Roman"/>
              </a:rPr>
              <a:t>Resize the image to reduce processing time.</a:t>
            </a:r>
            <a:endParaRPr sz="1600">
              <a:solidFill>
                <a:srgbClr val="0D0D0D"/>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GB" sz="1600">
                <a:solidFill>
                  <a:srgbClr val="0D0D0D"/>
                </a:solidFill>
                <a:highlight>
                  <a:srgbClr val="FFFFFF"/>
                </a:highlight>
                <a:latin typeface="Times New Roman"/>
                <a:ea typeface="Times New Roman"/>
                <a:cs typeface="Times New Roman"/>
                <a:sym typeface="Times New Roman"/>
              </a:rPr>
              <a:t>Apply Gaussian blur to remove noise from image.</a:t>
            </a:r>
            <a:endParaRPr sz="1600">
              <a:solidFill>
                <a:srgbClr val="0D0D0D"/>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GB" sz="1800">
                <a:solidFill>
                  <a:srgbClr val="0D0D0D"/>
                </a:solidFill>
                <a:highlight>
                  <a:srgbClr val="FFFFFF"/>
                </a:highlight>
                <a:latin typeface="Times New Roman"/>
                <a:ea typeface="Times New Roman"/>
                <a:cs typeface="Times New Roman"/>
                <a:sym typeface="Times New Roman"/>
              </a:rPr>
              <a:t>3. Binarization:</a:t>
            </a:r>
            <a:endParaRPr b="1" sz="1800">
              <a:solidFill>
                <a:srgbClr val="0D0D0D"/>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GB" sz="1600">
                <a:solidFill>
                  <a:srgbClr val="0D0D0D"/>
                </a:solidFill>
                <a:highlight>
                  <a:srgbClr val="FFFFFF"/>
                </a:highlight>
                <a:latin typeface="Times New Roman"/>
                <a:ea typeface="Times New Roman"/>
                <a:cs typeface="Times New Roman"/>
                <a:sym typeface="Times New Roman"/>
              </a:rPr>
              <a:t>Apply adaptive thresholding to create a binary image</a:t>
            </a:r>
            <a:endParaRPr sz="1600">
              <a:solidFill>
                <a:srgbClr val="0D0D0D"/>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600">
              <a:solidFill>
                <a:srgbClr val="0D0D0D"/>
              </a:solidFill>
              <a:highlight>
                <a:srgbClr val="FFFFFF"/>
              </a:highlight>
              <a:latin typeface="Times New Roman"/>
              <a:ea typeface="Times New Roman"/>
              <a:cs typeface="Times New Roman"/>
              <a:sym typeface="Times New Roman"/>
            </a:endParaRPr>
          </a:p>
          <a:p>
            <a:pPr indent="0" lvl="0" marL="0" rtl="0" algn="just">
              <a:lnSpc>
                <a:spcPct val="150000"/>
              </a:lnSpc>
              <a:spcBef>
                <a:spcPts val="1500"/>
              </a:spcBef>
              <a:spcAft>
                <a:spcPts val="1500"/>
              </a:spcAft>
              <a:buNone/>
            </a:pPr>
            <a:r>
              <a:t/>
            </a:r>
            <a:endParaRPr sz="160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7"/>
          <p:cNvSpPr txBox="1"/>
          <p:nvPr/>
        </p:nvSpPr>
        <p:spPr>
          <a:xfrm>
            <a:off x="383025" y="177825"/>
            <a:ext cx="8454000" cy="44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Roboto"/>
              <a:ea typeface="Roboto"/>
              <a:cs typeface="Roboto"/>
              <a:sym typeface="Roboto"/>
            </a:endParaRPr>
          </a:p>
        </p:txBody>
      </p:sp>
      <p:sp>
        <p:nvSpPr>
          <p:cNvPr id="263" name="Google Shape;263;p47"/>
          <p:cNvSpPr txBox="1"/>
          <p:nvPr/>
        </p:nvSpPr>
        <p:spPr>
          <a:xfrm>
            <a:off x="136800" y="123125"/>
            <a:ext cx="8919000" cy="50205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GB" sz="1800">
                <a:solidFill>
                  <a:srgbClr val="0D0D0D"/>
                </a:solidFill>
                <a:highlight>
                  <a:srgbClr val="FFFFFF"/>
                </a:highlight>
                <a:latin typeface="Times New Roman"/>
                <a:ea typeface="Times New Roman"/>
                <a:cs typeface="Times New Roman"/>
                <a:sym typeface="Times New Roman"/>
              </a:rPr>
              <a:t>4</a:t>
            </a:r>
            <a:r>
              <a:rPr b="1" lang="en-GB" sz="1800">
                <a:solidFill>
                  <a:srgbClr val="0D0D0D"/>
                </a:solidFill>
                <a:highlight>
                  <a:srgbClr val="FFFFFF"/>
                </a:highlight>
                <a:latin typeface="Times New Roman"/>
                <a:ea typeface="Times New Roman"/>
                <a:cs typeface="Times New Roman"/>
                <a:sym typeface="Times New Roman"/>
              </a:rPr>
              <a:t>. Image Segmentation:</a:t>
            </a:r>
            <a:endParaRPr b="1" sz="1800">
              <a:solidFill>
                <a:srgbClr val="0D0D0D"/>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GB" sz="1600">
                <a:solidFill>
                  <a:srgbClr val="0D0D0D"/>
                </a:solidFill>
                <a:highlight>
                  <a:srgbClr val="FFFFFF"/>
                </a:highlight>
                <a:latin typeface="Times New Roman"/>
                <a:ea typeface="Times New Roman"/>
                <a:cs typeface="Times New Roman"/>
                <a:sym typeface="Times New Roman"/>
              </a:rPr>
              <a:t>Find contours in the binary image.</a:t>
            </a:r>
            <a:endParaRPr sz="1600">
              <a:solidFill>
                <a:srgbClr val="0D0D0D"/>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GB" sz="1600">
                <a:solidFill>
                  <a:srgbClr val="0D0D0D"/>
                </a:solidFill>
                <a:highlight>
                  <a:srgbClr val="FFFFFF"/>
                </a:highlight>
                <a:latin typeface="Times New Roman"/>
                <a:ea typeface="Times New Roman"/>
                <a:cs typeface="Times New Roman"/>
                <a:sym typeface="Times New Roman"/>
              </a:rPr>
              <a:t>Filter out small contours to remove noise.</a:t>
            </a:r>
            <a:endParaRPr sz="1600">
              <a:solidFill>
                <a:srgbClr val="0D0D0D"/>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GB" sz="1600">
                <a:solidFill>
                  <a:srgbClr val="0D0D0D"/>
                </a:solidFill>
                <a:highlight>
                  <a:srgbClr val="FFFFFF"/>
                </a:highlight>
                <a:latin typeface="Times New Roman"/>
                <a:ea typeface="Times New Roman"/>
                <a:cs typeface="Times New Roman"/>
                <a:sym typeface="Times New Roman"/>
              </a:rPr>
              <a:t>Extract bounding boxes around remaining contours.</a:t>
            </a:r>
            <a:endParaRPr sz="1600">
              <a:solidFill>
                <a:srgbClr val="0D0D0D"/>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GB" sz="1800">
                <a:solidFill>
                  <a:srgbClr val="0D0D0D"/>
                </a:solidFill>
                <a:highlight>
                  <a:srgbClr val="FFFFFF"/>
                </a:highlight>
                <a:latin typeface="Times New Roman"/>
                <a:ea typeface="Times New Roman"/>
                <a:cs typeface="Times New Roman"/>
                <a:sym typeface="Times New Roman"/>
              </a:rPr>
              <a:t>5. Feature Extraction:</a:t>
            </a:r>
            <a:endParaRPr b="1" sz="1800">
              <a:solidFill>
                <a:srgbClr val="0D0D0D"/>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GB" sz="1600">
                <a:solidFill>
                  <a:srgbClr val="0D0D0D"/>
                </a:solidFill>
                <a:highlight>
                  <a:srgbClr val="FFFFFF"/>
                </a:highlight>
                <a:latin typeface="Times New Roman"/>
                <a:ea typeface="Times New Roman"/>
                <a:cs typeface="Times New Roman"/>
                <a:sym typeface="Times New Roman"/>
              </a:rPr>
              <a:t>For each segmented region:</a:t>
            </a:r>
            <a:endParaRPr sz="1600">
              <a:solidFill>
                <a:srgbClr val="0D0D0D"/>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GB" sz="1600">
                <a:solidFill>
                  <a:srgbClr val="0D0D0D"/>
                </a:solidFill>
                <a:highlight>
                  <a:srgbClr val="FFFFFF"/>
                </a:highlight>
                <a:latin typeface="Times New Roman"/>
                <a:ea typeface="Times New Roman"/>
                <a:cs typeface="Times New Roman"/>
                <a:sym typeface="Times New Roman"/>
              </a:rPr>
              <a:t>Height, width, aspect ratio, and bounding box dimensions of each character</a:t>
            </a:r>
            <a:endParaRPr sz="1600">
              <a:solidFill>
                <a:srgbClr val="0D0D0D"/>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GB" sz="1600">
                <a:solidFill>
                  <a:srgbClr val="0D0D0D"/>
                </a:solidFill>
                <a:highlight>
                  <a:srgbClr val="FFFFFF"/>
                </a:highlight>
                <a:latin typeface="Times New Roman"/>
                <a:ea typeface="Times New Roman"/>
                <a:cs typeface="Times New Roman"/>
                <a:sym typeface="Times New Roman"/>
              </a:rPr>
              <a:t>Extract texture features ( local binary patterns).</a:t>
            </a:r>
            <a:endParaRPr sz="1600">
              <a:solidFill>
                <a:srgbClr val="0D0D0D"/>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GB" sz="1600">
                <a:solidFill>
                  <a:srgbClr val="0D0D0D"/>
                </a:solidFill>
                <a:highlight>
                  <a:srgbClr val="FFFFFF"/>
                </a:highlight>
                <a:latin typeface="Times New Roman"/>
                <a:ea typeface="Times New Roman"/>
                <a:cs typeface="Times New Roman"/>
                <a:sym typeface="Times New Roman"/>
              </a:rPr>
              <a:t>Compute intensity-based features (mean intensity, standard deviation).</a:t>
            </a:r>
            <a:endParaRPr sz="1600">
              <a:solidFill>
                <a:srgbClr val="0D0D0D"/>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GB" sz="1800">
                <a:solidFill>
                  <a:srgbClr val="0D0D0D"/>
                </a:solidFill>
                <a:highlight>
                  <a:srgbClr val="FFFFFF"/>
                </a:highlight>
                <a:latin typeface="Times New Roman"/>
                <a:ea typeface="Times New Roman"/>
                <a:cs typeface="Times New Roman"/>
                <a:sym typeface="Times New Roman"/>
              </a:rPr>
              <a:t>7. Output:</a:t>
            </a:r>
            <a:endParaRPr b="1" sz="1800">
              <a:solidFill>
                <a:srgbClr val="0D0D0D"/>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GB" sz="1600">
                <a:solidFill>
                  <a:srgbClr val="0D0D0D"/>
                </a:solidFill>
                <a:highlight>
                  <a:srgbClr val="FFFFFF"/>
                </a:highlight>
                <a:latin typeface="Times New Roman"/>
                <a:ea typeface="Times New Roman"/>
                <a:cs typeface="Times New Roman"/>
                <a:sym typeface="Times New Roman"/>
              </a:rPr>
              <a:t>Display recognized denomination or characters. </a:t>
            </a:r>
            <a:endParaRPr sz="1600">
              <a:solidFill>
                <a:srgbClr val="0D0D0D"/>
              </a:solidFill>
              <a:highlight>
                <a:srgbClr val="FFFFFF"/>
              </a:highlight>
              <a:latin typeface="Times New Roman"/>
              <a:ea typeface="Times New Roman"/>
              <a:cs typeface="Times New Roman"/>
              <a:sym typeface="Times New Roman"/>
            </a:endParaRPr>
          </a:p>
          <a:p>
            <a:pPr indent="0" lvl="0" marL="457200" rtl="0" algn="just">
              <a:lnSpc>
                <a:spcPct val="150000"/>
              </a:lnSpc>
              <a:spcBef>
                <a:spcPts val="1500"/>
              </a:spcBef>
              <a:spcAft>
                <a:spcPts val="0"/>
              </a:spcAft>
              <a:buNone/>
            </a:pPr>
            <a:r>
              <a:t/>
            </a:r>
            <a:endParaRPr sz="1600">
              <a:solidFill>
                <a:srgbClr val="0D0D0D"/>
              </a:solidFill>
              <a:highlight>
                <a:srgbClr val="FFFFFF"/>
              </a:highlight>
              <a:latin typeface="Times New Roman"/>
              <a:ea typeface="Times New Roman"/>
              <a:cs typeface="Times New Roman"/>
              <a:sym typeface="Times New Roman"/>
            </a:endParaRPr>
          </a:p>
          <a:p>
            <a:pPr indent="0" lvl="0" marL="0" rtl="0" algn="just">
              <a:lnSpc>
                <a:spcPct val="150000"/>
              </a:lnSpc>
              <a:spcBef>
                <a:spcPts val="1500"/>
              </a:spcBef>
              <a:spcAft>
                <a:spcPts val="0"/>
              </a:spcAft>
              <a:buNone/>
            </a:pPr>
            <a:r>
              <a:t/>
            </a:r>
            <a:endParaRPr sz="1600">
              <a:solidFill>
                <a:srgbClr val="0D0D0D"/>
              </a:solidFill>
              <a:highlight>
                <a:srgbClr val="FFFFFF"/>
              </a:highlight>
              <a:latin typeface="Times New Roman"/>
              <a:ea typeface="Times New Roman"/>
              <a:cs typeface="Times New Roman"/>
              <a:sym typeface="Times New Roman"/>
            </a:endParaRPr>
          </a:p>
          <a:p>
            <a:pPr indent="0" lvl="0" marL="0" rtl="0" algn="l">
              <a:spcBef>
                <a:spcPts val="1500"/>
              </a:spcBef>
              <a:spcAft>
                <a:spcPts val="0"/>
              </a:spcAft>
              <a:buNone/>
            </a:pPr>
            <a:r>
              <a:t/>
            </a:r>
            <a:endParaRPr sz="1200">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8"/>
          <p:cNvSpPr txBox="1"/>
          <p:nvPr>
            <p:ph type="title"/>
          </p:nvPr>
        </p:nvSpPr>
        <p:spPr>
          <a:xfrm>
            <a:off x="637925" y="2353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Simulink Implementation</a:t>
            </a:r>
            <a:endParaRPr>
              <a:latin typeface="Times New Roman"/>
              <a:ea typeface="Times New Roman"/>
              <a:cs typeface="Times New Roman"/>
              <a:sym typeface="Times New Roman"/>
            </a:endParaRPr>
          </a:p>
        </p:txBody>
      </p:sp>
      <p:sp>
        <p:nvSpPr>
          <p:cNvPr id="269" name="Google Shape;269;p48"/>
          <p:cNvSpPr txBox="1"/>
          <p:nvPr>
            <p:ph idx="2" type="title"/>
          </p:nvPr>
        </p:nvSpPr>
        <p:spPr>
          <a:xfrm>
            <a:off x="1120675" y="2427888"/>
            <a:ext cx="3229200" cy="52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8"/>
          <p:cNvSpPr txBox="1"/>
          <p:nvPr>
            <p:ph idx="5" type="title"/>
          </p:nvPr>
        </p:nvSpPr>
        <p:spPr>
          <a:xfrm>
            <a:off x="1120675" y="1281350"/>
            <a:ext cx="3229200" cy="52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8"/>
          <p:cNvSpPr txBox="1"/>
          <p:nvPr>
            <p:ph idx="6" type="subTitle"/>
          </p:nvPr>
        </p:nvSpPr>
        <p:spPr>
          <a:xfrm>
            <a:off x="720000" y="1784070"/>
            <a:ext cx="3629700" cy="52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72" name="Google Shape;272;p48"/>
          <p:cNvPicPr preferRelativeResize="0"/>
          <p:nvPr/>
        </p:nvPicPr>
        <p:blipFill rotWithShape="1">
          <a:blip r:embed="rId3">
            <a:alphaModFix/>
          </a:blip>
          <a:srcRect b="8050" l="11460" r="5551" t="6127"/>
          <a:stretch/>
        </p:blipFill>
        <p:spPr>
          <a:xfrm>
            <a:off x="4979950" y="1290025"/>
            <a:ext cx="3852000" cy="1869350"/>
          </a:xfrm>
          <a:prstGeom prst="rect">
            <a:avLst/>
          </a:prstGeom>
          <a:noFill/>
          <a:ln>
            <a:noFill/>
          </a:ln>
        </p:spPr>
      </p:pic>
      <p:sp>
        <p:nvSpPr>
          <p:cNvPr id="273" name="Google Shape;273;p48"/>
          <p:cNvSpPr txBox="1"/>
          <p:nvPr>
            <p:ph idx="1" type="subTitle"/>
          </p:nvPr>
        </p:nvSpPr>
        <p:spPr>
          <a:xfrm>
            <a:off x="579075" y="3641399"/>
            <a:ext cx="3629700" cy="52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1300">
                <a:latin typeface="Times New Roman"/>
                <a:ea typeface="Times New Roman"/>
                <a:cs typeface="Times New Roman"/>
                <a:sym typeface="Times New Roman"/>
              </a:rPr>
              <a:t>Fig 3. MATLAB Function code</a:t>
            </a:r>
            <a:endParaRPr sz="1300">
              <a:latin typeface="Times New Roman"/>
              <a:ea typeface="Times New Roman"/>
              <a:cs typeface="Times New Roman"/>
              <a:sym typeface="Times New Roman"/>
            </a:endParaRPr>
          </a:p>
        </p:txBody>
      </p:sp>
      <p:sp>
        <p:nvSpPr>
          <p:cNvPr id="274" name="Google Shape;274;p48"/>
          <p:cNvSpPr txBox="1"/>
          <p:nvPr>
            <p:ph idx="4" type="subTitle"/>
          </p:nvPr>
        </p:nvSpPr>
        <p:spPr>
          <a:xfrm>
            <a:off x="4979950" y="3597152"/>
            <a:ext cx="3629700" cy="52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1300">
                <a:latin typeface="Times New Roman"/>
                <a:ea typeface="Times New Roman"/>
                <a:cs typeface="Times New Roman"/>
                <a:sym typeface="Times New Roman"/>
              </a:rPr>
              <a:t>Fig 4. Simulink implementation</a:t>
            </a:r>
            <a:endParaRPr sz="1300">
              <a:latin typeface="Times New Roman"/>
              <a:ea typeface="Times New Roman"/>
              <a:cs typeface="Times New Roman"/>
              <a:sym typeface="Times New Roman"/>
            </a:endParaRPr>
          </a:p>
        </p:txBody>
      </p:sp>
      <p:pic>
        <p:nvPicPr>
          <p:cNvPr id="275" name="Google Shape;275;p48"/>
          <p:cNvPicPr preferRelativeResize="0"/>
          <p:nvPr/>
        </p:nvPicPr>
        <p:blipFill>
          <a:blip r:embed="rId4">
            <a:alphaModFix/>
          </a:blip>
          <a:stretch>
            <a:fillRect/>
          </a:stretch>
        </p:blipFill>
        <p:spPr>
          <a:xfrm>
            <a:off x="501000" y="1003500"/>
            <a:ext cx="4071000" cy="267309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9"/>
          <p:cNvSpPr txBox="1"/>
          <p:nvPr>
            <p:ph type="title"/>
          </p:nvPr>
        </p:nvSpPr>
        <p:spPr>
          <a:xfrm>
            <a:off x="590150" y="3751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Pre processed image</a:t>
            </a:r>
            <a:endParaRPr>
              <a:latin typeface="Times New Roman"/>
              <a:ea typeface="Times New Roman"/>
              <a:cs typeface="Times New Roman"/>
              <a:sym typeface="Times New Roman"/>
            </a:endParaRPr>
          </a:p>
        </p:txBody>
      </p:sp>
      <p:sp>
        <p:nvSpPr>
          <p:cNvPr id="281" name="Google Shape;281;p49"/>
          <p:cNvSpPr txBox="1"/>
          <p:nvPr>
            <p:ph idx="1" type="subTitle"/>
          </p:nvPr>
        </p:nvSpPr>
        <p:spPr>
          <a:xfrm>
            <a:off x="590150" y="3951099"/>
            <a:ext cx="3629700" cy="52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1300">
                <a:latin typeface="Times New Roman"/>
                <a:ea typeface="Times New Roman"/>
                <a:cs typeface="Times New Roman"/>
                <a:sym typeface="Times New Roman"/>
              </a:rPr>
              <a:t>Fig 5. </a:t>
            </a:r>
            <a:r>
              <a:rPr lang="en-GB" sz="1300">
                <a:latin typeface="Times New Roman"/>
                <a:ea typeface="Times New Roman"/>
                <a:cs typeface="Times New Roman"/>
                <a:sym typeface="Times New Roman"/>
              </a:rPr>
              <a:t>Segmentation of a currency note</a:t>
            </a:r>
            <a:endParaRPr sz="1300">
              <a:latin typeface="Times New Roman"/>
              <a:ea typeface="Times New Roman"/>
              <a:cs typeface="Times New Roman"/>
              <a:sym typeface="Times New Roman"/>
            </a:endParaRPr>
          </a:p>
        </p:txBody>
      </p:sp>
      <p:sp>
        <p:nvSpPr>
          <p:cNvPr id="282" name="Google Shape;282;p49"/>
          <p:cNvSpPr txBox="1"/>
          <p:nvPr>
            <p:ph idx="4" type="subTitle"/>
          </p:nvPr>
        </p:nvSpPr>
        <p:spPr>
          <a:xfrm>
            <a:off x="4640500" y="3951102"/>
            <a:ext cx="3629700" cy="52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1300">
                <a:latin typeface="Times New Roman"/>
                <a:ea typeface="Times New Roman"/>
                <a:cs typeface="Times New Roman"/>
                <a:sym typeface="Times New Roman"/>
              </a:rPr>
              <a:t>Fig 6. Image after applying threshold</a:t>
            </a:r>
            <a:endParaRPr sz="1300">
              <a:latin typeface="Times New Roman"/>
              <a:ea typeface="Times New Roman"/>
              <a:cs typeface="Times New Roman"/>
              <a:sym typeface="Times New Roman"/>
            </a:endParaRPr>
          </a:p>
        </p:txBody>
      </p:sp>
      <p:pic>
        <p:nvPicPr>
          <p:cNvPr id="283" name="Google Shape;283;p49"/>
          <p:cNvPicPr preferRelativeResize="0"/>
          <p:nvPr/>
        </p:nvPicPr>
        <p:blipFill rotWithShape="1">
          <a:blip r:embed="rId3">
            <a:alphaModFix/>
          </a:blip>
          <a:srcRect b="3030" l="3147" r="0" t="8887"/>
          <a:stretch/>
        </p:blipFill>
        <p:spPr>
          <a:xfrm>
            <a:off x="521350" y="1462150"/>
            <a:ext cx="3790400" cy="2377000"/>
          </a:xfrm>
          <a:prstGeom prst="rect">
            <a:avLst/>
          </a:prstGeom>
          <a:noFill/>
          <a:ln>
            <a:noFill/>
          </a:ln>
        </p:spPr>
      </p:pic>
      <p:pic>
        <p:nvPicPr>
          <p:cNvPr id="284" name="Google Shape;284;p49"/>
          <p:cNvPicPr preferRelativeResize="0"/>
          <p:nvPr/>
        </p:nvPicPr>
        <p:blipFill>
          <a:blip r:embed="rId4">
            <a:alphaModFix/>
          </a:blip>
          <a:stretch>
            <a:fillRect/>
          </a:stretch>
        </p:blipFill>
        <p:spPr>
          <a:xfrm>
            <a:off x="4418200" y="1589713"/>
            <a:ext cx="4074299" cy="1964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0"/>
          <p:cNvSpPr txBox="1"/>
          <p:nvPr>
            <p:ph type="title"/>
          </p:nvPr>
        </p:nvSpPr>
        <p:spPr>
          <a:xfrm>
            <a:off x="720000" y="171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Implementation of the Project</a:t>
            </a:r>
            <a:endParaRPr>
              <a:latin typeface="Times New Roman"/>
              <a:ea typeface="Times New Roman"/>
              <a:cs typeface="Times New Roman"/>
              <a:sym typeface="Times New Roman"/>
            </a:endParaRPr>
          </a:p>
        </p:txBody>
      </p:sp>
      <p:pic>
        <p:nvPicPr>
          <p:cNvPr id="290" name="Google Shape;290;p50"/>
          <p:cNvPicPr preferRelativeResize="0"/>
          <p:nvPr/>
        </p:nvPicPr>
        <p:blipFill>
          <a:blip r:embed="rId3">
            <a:alphaModFix/>
          </a:blip>
          <a:stretch>
            <a:fillRect/>
          </a:stretch>
        </p:blipFill>
        <p:spPr>
          <a:xfrm>
            <a:off x="5118075" y="1265888"/>
            <a:ext cx="3849867" cy="3820975"/>
          </a:xfrm>
          <a:prstGeom prst="rect">
            <a:avLst/>
          </a:prstGeom>
          <a:noFill/>
          <a:ln>
            <a:noFill/>
          </a:ln>
        </p:spPr>
      </p:pic>
      <p:pic>
        <p:nvPicPr>
          <p:cNvPr id="291" name="Google Shape;291;p50"/>
          <p:cNvPicPr preferRelativeResize="0"/>
          <p:nvPr/>
        </p:nvPicPr>
        <p:blipFill>
          <a:blip r:embed="rId4">
            <a:alphaModFix/>
          </a:blip>
          <a:stretch>
            <a:fillRect/>
          </a:stretch>
        </p:blipFill>
        <p:spPr>
          <a:xfrm>
            <a:off x="330225" y="1245363"/>
            <a:ext cx="4594401" cy="3862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1"/>
          <p:cNvSpPr txBox="1"/>
          <p:nvPr/>
        </p:nvSpPr>
        <p:spPr>
          <a:xfrm>
            <a:off x="54775" y="492475"/>
            <a:ext cx="8877900" cy="45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Roboto"/>
              <a:ea typeface="Roboto"/>
              <a:cs typeface="Roboto"/>
              <a:sym typeface="Roboto"/>
            </a:endParaRPr>
          </a:p>
        </p:txBody>
      </p:sp>
      <p:sp>
        <p:nvSpPr>
          <p:cNvPr id="297" name="Google Shape;297;p51"/>
          <p:cNvSpPr txBox="1"/>
          <p:nvPr/>
        </p:nvSpPr>
        <p:spPr>
          <a:xfrm>
            <a:off x="2846875" y="129825"/>
            <a:ext cx="2913600" cy="4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500">
                <a:solidFill>
                  <a:schemeClr val="dk1"/>
                </a:solidFill>
                <a:latin typeface="Times New Roman"/>
                <a:ea typeface="Times New Roman"/>
                <a:cs typeface="Times New Roman"/>
                <a:sym typeface="Times New Roman"/>
              </a:rPr>
              <a:t>Time Chart </a:t>
            </a:r>
            <a:endParaRPr sz="3500">
              <a:solidFill>
                <a:schemeClr val="dk1"/>
              </a:solidFill>
              <a:latin typeface="Times New Roman"/>
              <a:ea typeface="Times New Roman"/>
              <a:cs typeface="Times New Roman"/>
              <a:sym typeface="Times New Roman"/>
            </a:endParaRPr>
          </a:p>
        </p:txBody>
      </p:sp>
      <p:pic>
        <p:nvPicPr>
          <p:cNvPr id="298" name="Google Shape;298;p51"/>
          <p:cNvPicPr preferRelativeResize="0"/>
          <p:nvPr/>
        </p:nvPicPr>
        <p:blipFill>
          <a:blip r:embed="rId3">
            <a:alphaModFix/>
          </a:blip>
          <a:stretch>
            <a:fillRect/>
          </a:stretch>
        </p:blipFill>
        <p:spPr>
          <a:xfrm>
            <a:off x="902850" y="882525"/>
            <a:ext cx="7715250" cy="4260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Conclusion </a:t>
            </a:r>
            <a:endParaRPr>
              <a:latin typeface="Times New Roman"/>
              <a:ea typeface="Times New Roman"/>
              <a:cs typeface="Times New Roman"/>
              <a:sym typeface="Times New Roman"/>
            </a:endParaRPr>
          </a:p>
        </p:txBody>
      </p:sp>
      <p:sp>
        <p:nvSpPr>
          <p:cNvPr id="304" name="Google Shape;304;p52"/>
          <p:cNvSpPr txBox="1"/>
          <p:nvPr/>
        </p:nvSpPr>
        <p:spPr>
          <a:xfrm>
            <a:off x="875500" y="1600500"/>
            <a:ext cx="7548600" cy="314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Roboto"/>
              <a:ea typeface="Roboto"/>
              <a:cs typeface="Roboto"/>
              <a:sym typeface="Roboto"/>
            </a:endParaRPr>
          </a:p>
        </p:txBody>
      </p:sp>
      <p:sp>
        <p:nvSpPr>
          <p:cNvPr id="305" name="Google Shape;305;p52"/>
          <p:cNvSpPr txBox="1"/>
          <p:nvPr/>
        </p:nvSpPr>
        <p:spPr>
          <a:xfrm>
            <a:off x="797700" y="1305425"/>
            <a:ext cx="7548600" cy="3146400"/>
          </a:xfrm>
          <a:prstGeom prst="rect">
            <a:avLst/>
          </a:prstGeom>
          <a:noFill/>
          <a:ln>
            <a:noFill/>
          </a:ln>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SzPts val="1600"/>
              <a:buFont typeface="Times New Roman"/>
              <a:buChar char="●"/>
            </a:pPr>
            <a:r>
              <a:rPr lang="en-GB" sz="1600">
                <a:latin typeface="Times New Roman"/>
                <a:ea typeface="Times New Roman"/>
                <a:cs typeface="Times New Roman"/>
                <a:sym typeface="Times New Roman"/>
              </a:rPr>
              <a:t>The goal of the project is to create a complete system that can accurately identify characters on banknotes to recognise denomination of the currency. </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Char char="●"/>
            </a:pPr>
            <a:r>
              <a:rPr lang="en-GB" sz="1600">
                <a:latin typeface="Times New Roman"/>
                <a:ea typeface="Times New Roman"/>
                <a:cs typeface="Times New Roman"/>
                <a:sym typeface="Times New Roman"/>
              </a:rPr>
              <a:t> It streamlines currency handling processes, reducing manual errors and increasing operational efficiency in cash-centric environments</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Char char="●"/>
            </a:pPr>
            <a:r>
              <a:rPr lang="en-GB" sz="1600">
                <a:latin typeface="Times New Roman"/>
                <a:ea typeface="Times New Roman"/>
                <a:cs typeface="Times New Roman"/>
                <a:sym typeface="Times New Roman"/>
              </a:rPr>
              <a:t>This process involves a series of steps, including preprocessing, text localization, character segmentation, feature extraction, and classification, culminating in the accurate identification of currency denominations.</a:t>
            </a:r>
            <a:endParaRPr sz="16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3"/>
          <p:cNvSpPr txBox="1"/>
          <p:nvPr/>
        </p:nvSpPr>
        <p:spPr>
          <a:xfrm>
            <a:off x="1060375" y="186300"/>
            <a:ext cx="67524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500">
                <a:solidFill>
                  <a:schemeClr val="dk1"/>
                </a:solidFill>
                <a:latin typeface="Times New Roman"/>
                <a:ea typeface="Times New Roman"/>
                <a:cs typeface="Times New Roman"/>
                <a:sym typeface="Times New Roman"/>
              </a:rPr>
              <a:t>References</a:t>
            </a:r>
            <a:r>
              <a:rPr lang="en-GB"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sp>
        <p:nvSpPr>
          <p:cNvPr id="311" name="Google Shape;311;p53"/>
          <p:cNvSpPr txBox="1"/>
          <p:nvPr/>
        </p:nvSpPr>
        <p:spPr>
          <a:xfrm>
            <a:off x="560675" y="962850"/>
            <a:ext cx="8251500" cy="3217800"/>
          </a:xfrm>
          <a:prstGeom prst="rect">
            <a:avLst/>
          </a:prstGeom>
          <a:noFill/>
          <a:ln>
            <a:noFill/>
          </a:ln>
        </p:spPr>
        <p:txBody>
          <a:bodyPr anchorCtr="0" anchor="t" bIns="91425" lIns="91425" spcFirstLastPara="1" rIns="91425" wrap="square" tIns="91425">
            <a:noAutofit/>
          </a:bodyPr>
          <a:lstStyle/>
          <a:p>
            <a:pPr indent="-323850" lvl="0" marL="457200" rtl="0" algn="just">
              <a:lnSpc>
                <a:spcPct val="150000"/>
              </a:lnSpc>
              <a:spcBef>
                <a:spcPts val="0"/>
              </a:spcBef>
              <a:spcAft>
                <a:spcPts val="0"/>
              </a:spcAft>
              <a:buClr>
                <a:schemeClr val="dk1"/>
              </a:buClr>
              <a:buSzPts val="1500"/>
              <a:buFont typeface="Times New Roman"/>
              <a:buAutoNum type="arabicPeriod"/>
            </a:pPr>
            <a:r>
              <a:rPr lang="en-GB" sz="1500">
                <a:solidFill>
                  <a:schemeClr val="dk1"/>
                </a:solidFill>
                <a:latin typeface="Times New Roman"/>
                <a:ea typeface="Times New Roman"/>
                <a:cs typeface="Times New Roman"/>
                <a:sym typeface="Times New Roman"/>
              </a:rPr>
              <a:t>G Chinmay Bhurke, Meghana Sirdeshmukh, Prof. Mrs. M.S.Kanitkar “Currency Recognition Using Image Processing s,” International Journal of Innovative Research in Computer and Communication Engineering, vol.III,May 2015. </a:t>
            </a:r>
            <a:endParaRPr sz="1500">
              <a:solidFill>
                <a:schemeClr val="dk1"/>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AutoNum type="arabicPeriod"/>
            </a:pPr>
            <a:r>
              <a:rPr lang="en-GB" sz="1500">
                <a:solidFill>
                  <a:schemeClr val="dk1"/>
                </a:solidFill>
                <a:latin typeface="Times New Roman"/>
                <a:ea typeface="Times New Roman"/>
                <a:cs typeface="Times New Roman"/>
                <a:sym typeface="Times New Roman"/>
              </a:rPr>
              <a:t>H. Hassanpour, A.Yaseri, G.Ardeshiri,"Feature Extraction for Paper currency Recognition", 2007 IEEE 9th international Symposium on signal processing and its Applications, doi:10.1109/isspa.2007.4555366.</a:t>
            </a:r>
            <a:endParaRPr sz="1500">
              <a:solidFill>
                <a:schemeClr val="dk1"/>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AutoNum type="arabicPeriod"/>
            </a:pPr>
            <a:r>
              <a:rPr lang="en-GB" sz="1500">
                <a:solidFill>
                  <a:schemeClr val="dk1"/>
                </a:solidFill>
                <a:latin typeface="Times New Roman"/>
                <a:ea typeface="Times New Roman"/>
                <a:cs typeface="Times New Roman"/>
                <a:sym typeface="Times New Roman"/>
              </a:rPr>
              <a:t>Rushikesh Jadhav, Swaraj Kalbande, Rohan Katkar, Rohan Katta, Prof. Rakhi Bharadwaj “Currency Recognition using Machine Learning”, International Research Journal of Engineering and Technology, </a:t>
            </a:r>
            <a:r>
              <a:rPr lang="en-GB" sz="1500">
                <a:solidFill>
                  <a:schemeClr val="dk1"/>
                </a:solidFill>
                <a:latin typeface="Times New Roman"/>
                <a:ea typeface="Times New Roman"/>
                <a:cs typeface="Times New Roman"/>
                <a:sym typeface="Times New Roman"/>
              </a:rPr>
              <a:t>vol.IX, January 2022. </a:t>
            </a:r>
            <a:endParaRPr sz="1500">
              <a:solidFill>
                <a:schemeClr val="dk1"/>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AutoNum type="arabicPeriod"/>
            </a:pPr>
            <a:r>
              <a:rPr lang="en-GB" sz="1500">
                <a:solidFill>
                  <a:schemeClr val="dk1"/>
                </a:solidFill>
                <a:latin typeface="Times New Roman"/>
                <a:ea typeface="Times New Roman"/>
                <a:cs typeface="Times New Roman"/>
                <a:sym typeface="Times New Roman"/>
              </a:rPr>
              <a:t>Ingulkar Ashwini Suresh, Prof.P.P.Narwade “Indian Currency Recognition and Verification Using Image Processing”, International Research Journal of Engineering and Technology, vol.III, June 2016.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4"/>
          <p:cNvSpPr txBox="1"/>
          <p:nvPr/>
        </p:nvSpPr>
        <p:spPr>
          <a:xfrm>
            <a:off x="2079275" y="1846725"/>
            <a:ext cx="4610100" cy="103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5700">
                <a:solidFill>
                  <a:schemeClr val="dk1"/>
                </a:solidFill>
                <a:latin typeface="Times New Roman"/>
                <a:ea typeface="Times New Roman"/>
                <a:cs typeface="Times New Roman"/>
                <a:sym typeface="Times New Roman"/>
              </a:rPr>
              <a:t>Thank you </a:t>
            </a:r>
            <a:endParaRPr sz="57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12700" rtl="0" algn="l">
              <a:spcBef>
                <a:spcPts val="0"/>
              </a:spcBef>
              <a:spcAft>
                <a:spcPts val="0"/>
              </a:spcAft>
              <a:buClr>
                <a:srgbClr val="000000"/>
              </a:buClr>
              <a:buFont typeface="Arial"/>
              <a:buNone/>
            </a:pPr>
            <a:r>
              <a:rPr lang="en-GB" sz="2800">
                <a:latin typeface="Times New Roman"/>
                <a:ea typeface="Times New Roman"/>
                <a:cs typeface="Times New Roman"/>
                <a:sym typeface="Times New Roman"/>
              </a:rPr>
              <a:t>Contents to be covered</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SzPts val="3500"/>
              <a:buNone/>
            </a:pPr>
            <a:r>
              <a:t/>
            </a:r>
            <a:endParaRPr>
              <a:latin typeface="Times New Roman"/>
              <a:ea typeface="Times New Roman"/>
              <a:cs typeface="Times New Roman"/>
              <a:sym typeface="Times New Roman"/>
            </a:endParaRPr>
          </a:p>
          <a:p>
            <a:pPr indent="-349250" lvl="0" marL="348615" rtl="0" algn="l">
              <a:spcBef>
                <a:spcPts val="0"/>
              </a:spcBef>
              <a:spcAft>
                <a:spcPts val="0"/>
              </a:spcAft>
              <a:buClr>
                <a:schemeClr val="dk1"/>
              </a:buClr>
              <a:buSzPts val="1600"/>
              <a:buFont typeface="Times New Roman"/>
              <a:buChar char="●"/>
            </a:pPr>
            <a:r>
              <a:rPr lang="en-GB" sz="1600">
                <a:latin typeface="Times New Roman"/>
                <a:ea typeface="Times New Roman"/>
                <a:cs typeface="Times New Roman"/>
                <a:sym typeface="Times New Roman"/>
              </a:rPr>
              <a:t>Problem Statement</a:t>
            </a:r>
            <a:endParaRPr sz="1600">
              <a:latin typeface="Times New Roman"/>
              <a:ea typeface="Times New Roman"/>
              <a:cs typeface="Times New Roman"/>
              <a:sym typeface="Times New Roman"/>
            </a:endParaRPr>
          </a:p>
          <a:p>
            <a:pPr indent="-349250" lvl="0" marL="348615" rtl="0" algn="l">
              <a:spcBef>
                <a:spcPts val="840"/>
              </a:spcBef>
              <a:spcAft>
                <a:spcPts val="0"/>
              </a:spcAft>
              <a:buClr>
                <a:schemeClr val="dk1"/>
              </a:buClr>
              <a:buSzPts val="1600"/>
              <a:buFont typeface="Times New Roman"/>
              <a:buChar char="●"/>
            </a:pPr>
            <a:r>
              <a:rPr lang="en-GB" sz="1600">
                <a:latin typeface="Times New Roman"/>
                <a:ea typeface="Times New Roman"/>
                <a:cs typeface="Times New Roman"/>
                <a:sym typeface="Times New Roman"/>
              </a:rPr>
              <a:t>Proposed Solution</a:t>
            </a:r>
            <a:endParaRPr sz="1600">
              <a:latin typeface="Times New Roman"/>
              <a:ea typeface="Times New Roman"/>
              <a:cs typeface="Times New Roman"/>
              <a:sym typeface="Times New Roman"/>
            </a:endParaRPr>
          </a:p>
          <a:p>
            <a:pPr indent="-349250" lvl="0" marL="348615" rtl="0" algn="l">
              <a:spcBef>
                <a:spcPts val="840"/>
              </a:spcBef>
              <a:spcAft>
                <a:spcPts val="0"/>
              </a:spcAft>
              <a:buClr>
                <a:schemeClr val="dk1"/>
              </a:buClr>
              <a:buSzPts val="1600"/>
              <a:buFont typeface="Times New Roman"/>
              <a:buChar char="●"/>
            </a:pPr>
            <a:r>
              <a:rPr lang="en-GB" sz="1600">
                <a:latin typeface="Times New Roman"/>
                <a:ea typeface="Times New Roman"/>
                <a:cs typeface="Times New Roman"/>
                <a:sym typeface="Times New Roman"/>
              </a:rPr>
              <a:t>Complete Flow chart of Proposed System</a:t>
            </a:r>
            <a:endParaRPr sz="1600">
              <a:latin typeface="Times New Roman"/>
              <a:ea typeface="Times New Roman"/>
              <a:cs typeface="Times New Roman"/>
              <a:sym typeface="Times New Roman"/>
            </a:endParaRPr>
          </a:p>
          <a:p>
            <a:pPr indent="-349250" lvl="0" marL="348615" rtl="0" algn="l">
              <a:spcBef>
                <a:spcPts val="840"/>
              </a:spcBef>
              <a:spcAft>
                <a:spcPts val="0"/>
              </a:spcAft>
              <a:buClr>
                <a:schemeClr val="dk1"/>
              </a:buClr>
              <a:buSzPts val="1600"/>
              <a:buFont typeface="Times New Roman"/>
              <a:buChar char="●"/>
            </a:pPr>
            <a:r>
              <a:rPr lang="en-GB" sz="1600">
                <a:latin typeface="Times New Roman"/>
                <a:ea typeface="Times New Roman"/>
                <a:cs typeface="Times New Roman"/>
                <a:sym typeface="Times New Roman"/>
              </a:rPr>
              <a:t>Algorithm</a:t>
            </a:r>
            <a:r>
              <a:rPr lang="en-GB" sz="1600">
                <a:latin typeface="Times New Roman"/>
                <a:ea typeface="Times New Roman"/>
                <a:cs typeface="Times New Roman"/>
                <a:sym typeface="Times New Roman"/>
              </a:rPr>
              <a:t> of proposed System </a:t>
            </a:r>
            <a:endParaRPr sz="1600">
              <a:latin typeface="Times New Roman"/>
              <a:ea typeface="Times New Roman"/>
              <a:cs typeface="Times New Roman"/>
              <a:sym typeface="Times New Roman"/>
            </a:endParaRPr>
          </a:p>
          <a:p>
            <a:pPr indent="-349250" lvl="0" marL="348615" rtl="0" algn="l">
              <a:spcBef>
                <a:spcPts val="840"/>
              </a:spcBef>
              <a:spcAft>
                <a:spcPts val="0"/>
              </a:spcAft>
              <a:buClr>
                <a:schemeClr val="dk1"/>
              </a:buClr>
              <a:buSzPts val="1600"/>
              <a:buFont typeface="Times New Roman"/>
              <a:buChar char="●"/>
            </a:pPr>
            <a:r>
              <a:rPr lang="en-GB" sz="1600">
                <a:latin typeface="Times New Roman"/>
                <a:ea typeface="Times New Roman"/>
                <a:cs typeface="Times New Roman"/>
                <a:sym typeface="Times New Roman"/>
              </a:rPr>
              <a:t>Components requirement</a:t>
            </a:r>
            <a:endParaRPr sz="1600">
              <a:latin typeface="Times New Roman"/>
              <a:ea typeface="Times New Roman"/>
              <a:cs typeface="Times New Roman"/>
              <a:sym typeface="Times New Roman"/>
            </a:endParaRPr>
          </a:p>
          <a:p>
            <a:pPr indent="-349250" lvl="0" marL="348615" rtl="0" algn="l">
              <a:spcBef>
                <a:spcPts val="840"/>
              </a:spcBef>
              <a:spcAft>
                <a:spcPts val="0"/>
              </a:spcAft>
              <a:buClr>
                <a:schemeClr val="dk1"/>
              </a:buClr>
              <a:buSzPts val="1600"/>
              <a:buFont typeface="Times New Roman"/>
              <a:buChar char="●"/>
            </a:pPr>
            <a:r>
              <a:rPr lang="en-GB" sz="1600">
                <a:latin typeface="Times New Roman"/>
                <a:ea typeface="Times New Roman"/>
                <a:cs typeface="Times New Roman"/>
                <a:sym typeface="Times New Roman"/>
              </a:rPr>
              <a:t>Time Chart</a:t>
            </a:r>
            <a:endParaRPr sz="1600">
              <a:latin typeface="Times New Roman"/>
              <a:ea typeface="Times New Roman"/>
              <a:cs typeface="Times New Roman"/>
              <a:sym typeface="Times New Roman"/>
            </a:endParaRPr>
          </a:p>
          <a:p>
            <a:pPr indent="-349250" lvl="0" marL="348615" rtl="0" algn="l">
              <a:spcBef>
                <a:spcPts val="840"/>
              </a:spcBef>
              <a:spcAft>
                <a:spcPts val="0"/>
              </a:spcAft>
              <a:buClr>
                <a:schemeClr val="dk1"/>
              </a:buClr>
              <a:buSzPts val="1600"/>
              <a:buFont typeface="Times New Roman"/>
              <a:buChar char="●"/>
            </a:pPr>
            <a:r>
              <a:rPr lang="en-GB" sz="1600">
                <a:latin typeface="Times New Roman"/>
                <a:ea typeface="Times New Roman"/>
                <a:cs typeface="Times New Roman"/>
                <a:sym typeface="Times New Roman"/>
              </a:rPr>
              <a:t>Observations/Results</a:t>
            </a:r>
            <a:endParaRPr sz="1600">
              <a:latin typeface="Times New Roman"/>
              <a:ea typeface="Times New Roman"/>
              <a:cs typeface="Times New Roman"/>
              <a:sym typeface="Times New Roman"/>
            </a:endParaRPr>
          </a:p>
          <a:p>
            <a:pPr indent="-349250" lvl="0" marL="348615" rtl="0" algn="l">
              <a:spcBef>
                <a:spcPts val="840"/>
              </a:spcBef>
              <a:spcAft>
                <a:spcPts val="0"/>
              </a:spcAft>
              <a:buClr>
                <a:schemeClr val="dk1"/>
              </a:buClr>
              <a:buSzPts val="1600"/>
              <a:buFont typeface="Times New Roman"/>
              <a:buChar char="●"/>
            </a:pPr>
            <a:r>
              <a:rPr lang="en-GB" sz="1600">
                <a:latin typeface="Times New Roman"/>
                <a:ea typeface="Times New Roman"/>
                <a:cs typeface="Times New Roman"/>
                <a:sym typeface="Times New Roman"/>
              </a:rPr>
              <a:t>References</a:t>
            </a:r>
            <a:endParaRPr sz="1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8"/>
          <p:cNvSpPr txBox="1"/>
          <p:nvPr/>
        </p:nvSpPr>
        <p:spPr>
          <a:xfrm>
            <a:off x="2109350" y="287700"/>
            <a:ext cx="4340400" cy="723300"/>
          </a:xfrm>
          <a:prstGeom prst="rect">
            <a:avLst/>
          </a:prstGeom>
          <a:noFill/>
          <a:ln>
            <a:noFill/>
          </a:ln>
        </p:spPr>
        <p:txBody>
          <a:bodyPr anchorCtr="0" anchor="t" bIns="91425" lIns="91425" spcFirstLastPara="1" rIns="91425" wrap="square" tIns="91425">
            <a:spAutoFit/>
          </a:bodyPr>
          <a:lstStyle/>
          <a:p>
            <a:pPr indent="0" lvl="0" marL="12700" rtl="0" algn="ctr">
              <a:spcBef>
                <a:spcPts val="0"/>
              </a:spcBef>
              <a:spcAft>
                <a:spcPts val="0"/>
              </a:spcAft>
              <a:buNone/>
            </a:pPr>
            <a:r>
              <a:rPr lang="en-GB" sz="3500">
                <a:solidFill>
                  <a:schemeClr val="dk1"/>
                </a:solidFill>
                <a:latin typeface="Times New Roman"/>
                <a:ea typeface="Times New Roman"/>
                <a:cs typeface="Times New Roman"/>
                <a:sym typeface="Times New Roman"/>
              </a:rPr>
              <a:t>Problem Statement</a:t>
            </a:r>
            <a:endParaRPr sz="3500">
              <a:solidFill>
                <a:schemeClr val="dk1"/>
              </a:solidFill>
              <a:latin typeface="Times New Roman"/>
              <a:ea typeface="Times New Roman"/>
              <a:cs typeface="Times New Roman"/>
              <a:sym typeface="Times New Roman"/>
            </a:endParaRPr>
          </a:p>
        </p:txBody>
      </p:sp>
      <p:sp>
        <p:nvSpPr>
          <p:cNvPr id="208" name="Google Shape;208;p38"/>
          <p:cNvSpPr txBox="1"/>
          <p:nvPr/>
        </p:nvSpPr>
        <p:spPr>
          <a:xfrm>
            <a:off x="947550" y="1295025"/>
            <a:ext cx="7248900" cy="33105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GB" sz="1600">
                <a:latin typeface="Times New Roman"/>
                <a:ea typeface="Times New Roman"/>
                <a:cs typeface="Times New Roman"/>
                <a:sym typeface="Times New Roman"/>
              </a:rPr>
              <a:t>Manual currency note detection is inefficient and prone to errors, leading to financial losses and security concerns. Automating this process through a robust and versatile Simulink-based simulation for at least four currency notes is crucial for enhancing accuracy, efficiency, and security in various real-world applications.Simulink simulations are highly scalable, allowing for future expansion to detect additional note denominations or currencies.</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9"/>
          <p:cNvSpPr/>
          <p:nvPr/>
        </p:nvSpPr>
        <p:spPr>
          <a:xfrm>
            <a:off x="-100" y="0"/>
            <a:ext cx="539400" cy="539400"/>
          </a:xfrm>
          <a:prstGeom prst="snip2DiagRect">
            <a:avLst>
              <a:gd fmla="val 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214" name="Google Shape;214;p39"/>
          <p:cNvSpPr txBox="1"/>
          <p:nvPr/>
        </p:nvSpPr>
        <p:spPr>
          <a:xfrm>
            <a:off x="2678400" y="178025"/>
            <a:ext cx="3787200" cy="7233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lang="en-GB" sz="3500">
                <a:solidFill>
                  <a:schemeClr val="dk1"/>
                </a:solidFill>
                <a:latin typeface="Times New Roman"/>
                <a:ea typeface="Times New Roman"/>
                <a:cs typeface="Times New Roman"/>
                <a:sym typeface="Times New Roman"/>
              </a:rPr>
              <a:t>Proposed Solution</a:t>
            </a:r>
            <a:endParaRPr sz="3500">
              <a:solidFill>
                <a:schemeClr val="dk1"/>
              </a:solidFill>
              <a:latin typeface="Times New Roman"/>
              <a:ea typeface="Times New Roman"/>
              <a:cs typeface="Times New Roman"/>
              <a:sym typeface="Times New Roman"/>
            </a:endParaRPr>
          </a:p>
        </p:txBody>
      </p:sp>
      <p:sp>
        <p:nvSpPr>
          <p:cNvPr id="215" name="Google Shape;215;p39"/>
          <p:cNvSpPr txBox="1"/>
          <p:nvPr/>
        </p:nvSpPr>
        <p:spPr>
          <a:xfrm>
            <a:off x="386750" y="1031175"/>
            <a:ext cx="8194200" cy="3898800"/>
          </a:xfrm>
          <a:prstGeom prst="rect">
            <a:avLst/>
          </a:prstGeom>
          <a:noFill/>
          <a:ln>
            <a:noFill/>
          </a:ln>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Clr>
                <a:schemeClr val="dk1"/>
              </a:buClr>
              <a:buSzPts val="1600"/>
              <a:buFont typeface="Times New Roman"/>
              <a:buChar char="➢"/>
            </a:pPr>
            <a:r>
              <a:rPr lang="en-GB" sz="1600">
                <a:solidFill>
                  <a:schemeClr val="dk1"/>
                </a:solidFill>
                <a:latin typeface="Times New Roman"/>
                <a:ea typeface="Times New Roman"/>
                <a:cs typeface="Times New Roman"/>
                <a:sym typeface="Times New Roman"/>
              </a:rPr>
              <a:t>The aim of the project is to create a complete solution for the identification of characters written on banknotes. </a:t>
            </a:r>
            <a:endParaRPr sz="1600">
              <a:solidFill>
                <a:schemeClr val="dk1"/>
              </a:solidFill>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chemeClr val="dk1"/>
              </a:buClr>
              <a:buSzPts val="1600"/>
              <a:buFont typeface="Times New Roman"/>
              <a:buChar char="➢"/>
            </a:pPr>
            <a:r>
              <a:rPr lang="en-GB" sz="1600">
                <a:solidFill>
                  <a:schemeClr val="dk1"/>
                </a:solidFill>
                <a:latin typeface="Times New Roman"/>
                <a:ea typeface="Times New Roman"/>
                <a:cs typeface="Times New Roman"/>
                <a:sym typeface="Times New Roman"/>
              </a:rPr>
              <a:t>The main goal of the system is to correctly recognise alphanumeric letters, symbols, and relevant data that are printed on various currency note denominations in a variety of currencies. </a:t>
            </a:r>
            <a:endParaRPr sz="1600">
              <a:solidFill>
                <a:schemeClr val="dk1"/>
              </a:solidFill>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chemeClr val="dk1"/>
              </a:buClr>
              <a:buSzPts val="1600"/>
              <a:buFont typeface="Times New Roman"/>
              <a:buChar char="➢"/>
            </a:pPr>
            <a:r>
              <a:rPr lang="en-GB" sz="1600">
                <a:solidFill>
                  <a:schemeClr val="dk1"/>
                </a:solidFill>
                <a:latin typeface="Times New Roman"/>
                <a:ea typeface="Times New Roman"/>
                <a:cs typeface="Times New Roman"/>
                <a:sym typeface="Times New Roman"/>
              </a:rPr>
              <a:t>The goal of the assessment is to assess the </a:t>
            </a:r>
            <a:r>
              <a:rPr lang="en-GB" sz="1600">
                <a:solidFill>
                  <a:schemeClr val="dk1"/>
                </a:solidFill>
                <a:latin typeface="Times New Roman"/>
                <a:ea typeface="Times New Roman"/>
                <a:cs typeface="Times New Roman"/>
                <a:sym typeface="Times New Roman"/>
              </a:rPr>
              <a:t>development</a:t>
            </a:r>
            <a:r>
              <a:rPr lang="en-GB" sz="1600">
                <a:solidFill>
                  <a:schemeClr val="dk1"/>
                </a:solidFill>
                <a:latin typeface="Times New Roman"/>
                <a:ea typeface="Times New Roman"/>
                <a:cs typeface="Times New Roman"/>
                <a:sym typeface="Times New Roman"/>
              </a:rPr>
              <a:t> progress towards creating a reliable and effective recognition system that can handle a wide range of typefaces, sizes, orientations, and lighting conditions found in real-world situations. </a:t>
            </a:r>
            <a:endParaRPr sz="1600">
              <a:solidFill>
                <a:schemeClr val="dk1"/>
              </a:solidFill>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chemeClr val="dk1"/>
              </a:buClr>
              <a:buSzPts val="1600"/>
              <a:buFont typeface="Times New Roman"/>
              <a:buChar char="➢"/>
            </a:pPr>
            <a:r>
              <a:rPr lang="en-GB" sz="1600">
                <a:solidFill>
                  <a:schemeClr val="dk1"/>
                </a:solidFill>
                <a:latin typeface="Times New Roman"/>
                <a:ea typeface="Times New Roman"/>
                <a:cs typeface="Times New Roman"/>
                <a:sym typeface="Times New Roman"/>
              </a:rPr>
              <a:t>Apart from that, the evaluation will evaluate how well the initiative fits in with goals including improving the efficiency of currency processing.</a:t>
            </a:r>
            <a:endParaRPr sz="16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graphicFrame>
        <p:nvGraphicFramePr>
          <p:cNvPr id="220" name="Google Shape;220;p40"/>
          <p:cNvGraphicFramePr/>
          <p:nvPr/>
        </p:nvGraphicFramePr>
        <p:xfrm>
          <a:off x="-1" y="656812"/>
          <a:ext cx="3000000" cy="3000000"/>
        </p:xfrm>
        <a:graphic>
          <a:graphicData uri="http://schemas.openxmlformats.org/drawingml/2006/table">
            <a:tbl>
              <a:tblPr bandRow="1" firstRow="1">
                <a:noFill/>
                <a:tableStyleId>{5B9B9E7C-EEE2-4534-9B04-48146C73B4B6}</a:tableStyleId>
              </a:tblPr>
              <a:tblGrid>
                <a:gridCol w="389425"/>
                <a:gridCol w="1251575"/>
                <a:gridCol w="1094650"/>
                <a:gridCol w="761425"/>
                <a:gridCol w="993225"/>
                <a:gridCol w="1695900"/>
                <a:gridCol w="1562225"/>
                <a:gridCol w="1395575"/>
              </a:tblGrid>
              <a:tr h="654300">
                <a:tc>
                  <a:txBody>
                    <a:bodyPr/>
                    <a:lstStyle/>
                    <a:p>
                      <a:pPr indent="0" lvl="0" marL="85725" marR="94615" rtl="0" algn="l">
                        <a:lnSpc>
                          <a:spcPct val="100000"/>
                        </a:lnSpc>
                        <a:spcBef>
                          <a:spcPts val="0"/>
                        </a:spcBef>
                        <a:spcAft>
                          <a:spcPts val="0"/>
                        </a:spcAft>
                        <a:buNone/>
                      </a:pPr>
                      <a:r>
                        <a:rPr lang="en-GB" sz="1200" u="none" cap="none" strike="noStrike">
                          <a:latin typeface="Arial"/>
                          <a:ea typeface="Arial"/>
                          <a:cs typeface="Arial"/>
                          <a:sym typeface="Arial"/>
                        </a:rPr>
                        <a:t>Sr.  No</a:t>
                      </a:r>
                      <a:endParaRPr sz="1200" u="none" cap="none" strike="noStrike">
                        <a:latin typeface="Arial"/>
                        <a:ea typeface="Arial"/>
                        <a:cs typeface="Arial"/>
                        <a:sym typeface="Arial"/>
                      </a:endParaRPr>
                    </a:p>
                  </a:txBody>
                  <a:tcPr marT="31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GB" sz="1200" u="none" cap="none" strike="noStrike">
                          <a:latin typeface="Arial"/>
                          <a:ea typeface="Arial"/>
                          <a:cs typeface="Arial"/>
                          <a:sym typeface="Arial"/>
                        </a:rPr>
                        <a:t>Title	of</a:t>
                      </a:r>
                      <a:endParaRPr sz="1200" u="none" cap="none" strike="noStrike">
                        <a:latin typeface="Arial"/>
                        <a:ea typeface="Arial"/>
                        <a:cs typeface="Arial"/>
                        <a:sym typeface="Arial"/>
                      </a:endParaRPr>
                    </a:p>
                    <a:p>
                      <a:pPr indent="0" lvl="0" marL="85725" marR="501650" rtl="0" algn="l">
                        <a:lnSpc>
                          <a:spcPct val="100000"/>
                        </a:lnSpc>
                        <a:spcBef>
                          <a:spcPts val="0"/>
                        </a:spcBef>
                        <a:spcAft>
                          <a:spcPts val="0"/>
                        </a:spcAft>
                        <a:buNone/>
                      </a:pPr>
                      <a:r>
                        <a:rPr lang="en-GB" sz="1200" u="none" cap="none" strike="noStrike">
                          <a:latin typeface="Arial"/>
                          <a:ea typeface="Arial"/>
                          <a:cs typeface="Arial"/>
                          <a:sym typeface="Arial"/>
                        </a:rPr>
                        <a:t>Technical  paper</a:t>
                      </a:r>
                      <a:endParaRPr sz="1200" u="none" cap="none" strike="noStrike">
                        <a:latin typeface="Arial"/>
                        <a:ea typeface="Arial"/>
                        <a:cs typeface="Arial"/>
                        <a:sym typeface="Arial"/>
                      </a:endParaRPr>
                    </a:p>
                  </a:txBody>
                  <a:tcPr marT="31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090" marR="78105" rtl="0" algn="l">
                        <a:lnSpc>
                          <a:spcPct val="100000"/>
                        </a:lnSpc>
                        <a:spcBef>
                          <a:spcPts val="0"/>
                        </a:spcBef>
                        <a:spcAft>
                          <a:spcPts val="0"/>
                        </a:spcAft>
                        <a:buNone/>
                      </a:pPr>
                      <a:r>
                        <a:rPr lang="en-GB" sz="1200" u="none" cap="none" strike="noStrike">
                          <a:latin typeface="Arial"/>
                          <a:ea typeface="Arial"/>
                          <a:cs typeface="Arial"/>
                          <a:sym typeface="Arial"/>
                        </a:rPr>
                        <a:t>Name	of  Author</a:t>
                      </a:r>
                      <a:endParaRPr sz="1200" u="none" cap="none" strike="noStrike">
                        <a:latin typeface="Arial"/>
                        <a:ea typeface="Arial"/>
                        <a:cs typeface="Arial"/>
                        <a:sym typeface="Arial"/>
                      </a:endParaRPr>
                    </a:p>
                  </a:txBody>
                  <a:tcPr marT="31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92075" rtl="0" algn="just">
                        <a:lnSpc>
                          <a:spcPct val="100000"/>
                        </a:lnSpc>
                        <a:spcBef>
                          <a:spcPts val="0"/>
                        </a:spcBef>
                        <a:spcAft>
                          <a:spcPts val="0"/>
                        </a:spcAft>
                        <a:buNone/>
                      </a:pPr>
                      <a:r>
                        <a:rPr lang="en-GB" sz="1200" u="none" cap="none" strike="noStrike">
                          <a:latin typeface="Arial"/>
                          <a:ea typeface="Arial"/>
                          <a:cs typeface="Arial"/>
                          <a:sym typeface="Arial"/>
                        </a:rPr>
                        <a:t>Year of  </a:t>
                      </a:r>
                      <a:r>
                        <a:rPr lang="en-GB" sz="1200">
                          <a:latin typeface="Arial"/>
                          <a:ea typeface="Arial"/>
                          <a:cs typeface="Arial"/>
                          <a:sym typeface="Arial"/>
                        </a:rPr>
                        <a:t>publication</a:t>
                      </a:r>
                      <a:endParaRPr sz="1200" u="none" cap="none" strike="noStrike">
                        <a:latin typeface="Arial"/>
                        <a:ea typeface="Arial"/>
                        <a:cs typeface="Arial"/>
                        <a:sym typeface="Arial"/>
                      </a:endParaRPr>
                    </a:p>
                  </a:txBody>
                  <a:tcPr marT="31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78105" rtl="0" algn="l">
                        <a:lnSpc>
                          <a:spcPct val="100000"/>
                        </a:lnSpc>
                        <a:spcBef>
                          <a:spcPts val="0"/>
                        </a:spcBef>
                        <a:spcAft>
                          <a:spcPts val="0"/>
                        </a:spcAft>
                        <a:buNone/>
                      </a:pPr>
                      <a:r>
                        <a:rPr lang="en-GB" sz="1200" u="none" cap="none" strike="noStrike">
                          <a:latin typeface="Arial"/>
                          <a:ea typeface="Arial"/>
                          <a:cs typeface="Arial"/>
                          <a:sym typeface="Arial"/>
                        </a:rPr>
                        <a:t>Name	of  Journal</a:t>
                      </a:r>
                      <a:endParaRPr sz="1200" u="none" cap="none" strike="noStrike">
                        <a:latin typeface="Arial"/>
                        <a:ea typeface="Arial"/>
                        <a:cs typeface="Arial"/>
                        <a:sym typeface="Arial"/>
                      </a:endParaRPr>
                    </a:p>
                  </a:txBody>
                  <a:tcPr marT="31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GB" sz="1200" u="none" cap="none" strike="noStrike">
                          <a:latin typeface="Arial"/>
                          <a:ea typeface="Arial"/>
                          <a:cs typeface="Arial"/>
                          <a:sym typeface="Arial"/>
                        </a:rPr>
                        <a:t>Methodology</a:t>
                      </a:r>
                      <a:endParaRPr sz="1200" u="none" cap="none" strike="noStrike">
                        <a:latin typeface="Arial"/>
                        <a:ea typeface="Arial"/>
                        <a:cs typeface="Arial"/>
                        <a:sym typeface="Arial"/>
                      </a:endParaRPr>
                    </a:p>
                  </a:txBody>
                  <a:tcPr marT="31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646430" rtl="0" algn="l">
                        <a:lnSpc>
                          <a:spcPct val="100000"/>
                        </a:lnSpc>
                        <a:spcBef>
                          <a:spcPts val="0"/>
                        </a:spcBef>
                        <a:spcAft>
                          <a:spcPts val="0"/>
                        </a:spcAft>
                        <a:buNone/>
                      </a:pPr>
                      <a:r>
                        <a:rPr lang="en-GB" sz="1200" u="none" cap="none" strike="noStrike">
                          <a:latin typeface="Arial"/>
                          <a:ea typeface="Arial"/>
                          <a:cs typeface="Arial"/>
                          <a:sym typeface="Arial"/>
                        </a:rPr>
                        <a:t>Results/  conclusions</a:t>
                      </a:r>
                      <a:endParaRPr sz="1200" u="none" cap="none" strike="noStrike">
                        <a:latin typeface="Arial"/>
                        <a:ea typeface="Arial"/>
                        <a:cs typeface="Arial"/>
                        <a:sym typeface="Arial"/>
                      </a:endParaRPr>
                    </a:p>
                  </a:txBody>
                  <a:tcPr marT="31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483233" rtl="0" algn="l">
                        <a:lnSpc>
                          <a:spcPct val="100000"/>
                        </a:lnSpc>
                        <a:spcBef>
                          <a:spcPts val="0"/>
                        </a:spcBef>
                        <a:spcAft>
                          <a:spcPts val="0"/>
                        </a:spcAft>
                        <a:buNone/>
                      </a:pPr>
                      <a:r>
                        <a:rPr lang="en-GB" sz="1200" u="none" cap="none" strike="noStrike">
                          <a:latin typeface="Arial"/>
                          <a:ea typeface="Arial"/>
                          <a:cs typeface="Arial"/>
                          <a:sym typeface="Arial"/>
                        </a:rPr>
                        <a:t>Drawbacks/  limitations</a:t>
                      </a:r>
                      <a:endParaRPr sz="1200" u="none" cap="none" strike="noStrike">
                        <a:latin typeface="Arial"/>
                        <a:ea typeface="Arial"/>
                        <a:cs typeface="Arial"/>
                        <a:sym typeface="Arial"/>
                      </a:endParaRPr>
                    </a:p>
                  </a:txBody>
                  <a:tcPr marT="31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36150">
                <a:tc>
                  <a:txBody>
                    <a:bodyPr/>
                    <a:lstStyle/>
                    <a:p>
                      <a:pPr indent="0" lvl="0" marL="0" rtl="0" algn="l">
                        <a:spcBef>
                          <a:spcPts val="0"/>
                        </a:spcBef>
                        <a:spcAft>
                          <a:spcPts val="0"/>
                        </a:spcAft>
                        <a:buNone/>
                      </a:pPr>
                      <a:r>
                        <a:rPr lang="en-GB"/>
                        <a:t>1</a:t>
                      </a:r>
                      <a:endParaRPr/>
                    </a:p>
                  </a:txBody>
                  <a:tcPr marT="31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85725" marR="0" rtl="0" algn="l">
                        <a:lnSpc>
                          <a:spcPct val="100000"/>
                        </a:lnSpc>
                        <a:spcBef>
                          <a:spcPts val="0"/>
                        </a:spcBef>
                        <a:spcAft>
                          <a:spcPts val="0"/>
                        </a:spcAft>
                        <a:buNone/>
                      </a:pPr>
                      <a:r>
                        <a:rPr lang="en-GB" sz="1200">
                          <a:latin typeface="Arial"/>
                          <a:ea typeface="Arial"/>
                          <a:cs typeface="Arial"/>
                          <a:sym typeface="Arial"/>
                        </a:rPr>
                        <a:t>Indian Currency Detection[1]</a:t>
                      </a:r>
                      <a:endParaRPr sz="1200" u="none" cap="none" strike="noStrike">
                        <a:latin typeface="Arial"/>
                        <a:ea typeface="Arial"/>
                        <a:cs typeface="Arial"/>
                        <a:sym typeface="Arial"/>
                      </a:endParaRPr>
                    </a:p>
                  </a:txBody>
                  <a:tcPr marT="31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85090" marR="78105" rtl="0" algn="l">
                        <a:lnSpc>
                          <a:spcPct val="100000"/>
                        </a:lnSpc>
                        <a:spcBef>
                          <a:spcPts val="0"/>
                        </a:spcBef>
                        <a:spcAft>
                          <a:spcPts val="0"/>
                        </a:spcAft>
                        <a:buNone/>
                      </a:pPr>
                      <a:r>
                        <a:rPr lang="en-GB" sz="1200">
                          <a:latin typeface="Arial"/>
                          <a:ea typeface="Arial"/>
                          <a:cs typeface="Arial"/>
                          <a:sym typeface="Arial"/>
                        </a:rPr>
                        <a:t>Prof. N. Y. </a:t>
                      </a:r>
                      <a:r>
                        <a:rPr lang="en-GB" sz="1200">
                          <a:latin typeface="Arial"/>
                          <a:ea typeface="Arial"/>
                          <a:cs typeface="Arial"/>
                          <a:sym typeface="Arial"/>
                        </a:rPr>
                        <a:t>Chaudhary</a:t>
                      </a:r>
                      <a:r>
                        <a:rPr lang="en-GB" sz="1200">
                          <a:latin typeface="Arial"/>
                          <a:ea typeface="Arial"/>
                          <a:cs typeface="Arial"/>
                          <a:sym typeface="Arial"/>
                        </a:rPr>
                        <a:t>, Minal Mahajan , Punam Patil ,</a:t>
                      </a:r>
                      <a:endParaRPr sz="1200" u="none" cap="none" strike="noStrike">
                        <a:latin typeface="Arial"/>
                        <a:ea typeface="Arial"/>
                        <a:cs typeface="Arial"/>
                        <a:sym typeface="Arial"/>
                      </a:endParaRPr>
                    </a:p>
                  </a:txBody>
                  <a:tcPr marT="31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85725" marR="0" rtl="0" algn="l">
                        <a:lnSpc>
                          <a:spcPct val="100000"/>
                        </a:lnSpc>
                        <a:spcBef>
                          <a:spcPts val="0"/>
                        </a:spcBef>
                        <a:spcAft>
                          <a:spcPts val="0"/>
                        </a:spcAft>
                        <a:buNone/>
                      </a:pPr>
                      <a:r>
                        <a:rPr lang="en-GB" sz="1200">
                          <a:latin typeface="Arial"/>
                          <a:ea typeface="Arial"/>
                          <a:cs typeface="Arial"/>
                          <a:sym typeface="Arial"/>
                        </a:rPr>
                        <a:t>2019</a:t>
                      </a:r>
                      <a:endParaRPr sz="1200" u="none" cap="none" strike="noStrike">
                        <a:latin typeface="Arial"/>
                        <a:ea typeface="Arial"/>
                        <a:cs typeface="Arial"/>
                        <a:sym typeface="Arial"/>
                      </a:endParaRPr>
                    </a:p>
                  </a:txBody>
                  <a:tcPr marT="31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85725" marR="80010" rtl="0" algn="l">
                        <a:lnSpc>
                          <a:spcPct val="100000"/>
                        </a:lnSpc>
                        <a:spcBef>
                          <a:spcPts val="0"/>
                        </a:spcBef>
                        <a:spcAft>
                          <a:spcPts val="0"/>
                        </a:spcAft>
                        <a:buNone/>
                      </a:pPr>
                      <a:r>
                        <a:rPr lang="en-GB" sz="1200">
                          <a:latin typeface="Arial"/>
                          <a:ea typeface="Arial"/>
                          <a:cs typeface="Arial"/>
                          <a:sym typeface="Arial"/>
                        </a:rPr>
                        <a:t>International Journal of Innovations in Engineering and Science, Vol 4, No.10,2019</a:t>
                      </a:r>
                      <a:endParaRPr sz="1200" u="none" cap="none" strike="noStrike">
                        <a:latin typeface="Arial"/>
                        <a:ea typeface="Arial"/>
                        <a:cs typeface="Arial"/>
                        <a:sym typeface="Arial"/>
                      </a:endParaRPr>
                    </a:p>
                  </a:txBody>
                  <a:tcPr marT="31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85725" marR="78740" rtl="0" algn="l">
                        <a:lnSpc>
                          <a:spcPct val="100000"/>
                        </a:lnSpc>
                        <a:spcBef>
                          <a:spcPts val="0"/>
                        </a:spcBef>
                        <a:spcAft>
                          <a:spcPts val="0"/>
                        </a:spcAft>
                        <a:buNone/>
                      </a:pPr>
                      <a:r>
                        <a:rPr lang="en-GB" sz="1200" u="none" cap="none" strike="noStrike">
                          <a:latin typeface="Arial"/>
                          <a:ea typeface="Arial"/>
                          <a:cs typeface="Arial"/>
                          <a:sym typeface="Arial"/>
                        </a:rPr>
                        <a:t>In this article, recognition of paper currency with the help of digital image processing techniques is described. Here, the characteristics of Indian paper currency are selected for counterfeit detection. The characteristic feature extraction is performed on the image of the currency </a:t>
                      </a:r>
                      <a:r>
                        <a:rPr lang="en-GB" sz="1200">
                          <a:latin typeface="Arial"/>
                          <a:ea typeface="Arial"/>
                          <a:cs typeface="Arial"/>
                          <a:sym typeface="Arial"/>
                        </a:rPr>
                        <a:t>and decision is make by the calculation of black pixels .</a:t>
                      </a:r>
                      <a:endParaRPr sz="1200" u="none" cap="none" strike="noStrike">
                        <a:latin typeface="Arial"/>
                        <a:ea typeface="Arial"/>
                        <a:cs typeface="Arial"/>
                        <a:sym typeface="Arial"/>
                      </a:endParaRPr>
                    </a:p>
                  </a:txBody>
                  <a:tcPr marT="31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85725" marR="83185" rtl="0" algn="l">
                        <a:lnSpc>
                          <a:spcPct val="100000"/>
                        </a:lnSpc>
                        <a:spcBef>
                          <a:spcPts val="0"/>
                        </a:spcBef>
                        <a:spcAft>
                          <a:spcPts val="0"/>
                        </a:spcAft>
                        <a:buNone/>
                      </a:pPr>
                      <a:r>
                        <a:rPr lang="en-GB" sz="1200">
                          <a:latin typeface="Arial"/>
                          <a:ea typeface="Arial"/>
                          <a:cs typeface="Arial"/>
                          <a:sym typeface="Arial"/>
                        </a:rPr>
                        <a:t>According to our project we can conclude that with above proposed algorithm, we can recognize currencies, which have good differentiation in color and size related to feature. The main conclude the point that the note will detect, and as the result it displays total number of notes </a:t>
                      </a:r>
                      <a:endParaRPr sz="1200" u="none" cap="none" strike="noStrike">
                        <a:latin typeface="Arial"/>
                        <a:ea typeface="Arial"/>
                        <a:cs typeface="Arial"/>
                        <a:sym typeface="Arial"/>
                      </a:endParaRPr>
                    </a:p>
                  </a:txBody>
                  <a:tcPr marT="31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marR="78740" rtl="0" algn="l">
                        <a:lnSpc>
                          <a:spcPct val="100000"/>
                        </a:lnSpc>
                        <a:spcBef>
                          <a:spcPts val="0"/>
                        </a:spcBef>
                        <a:spcAft>
                          <a:spcPts val="0"/>
                        </a:spcAft>
                        <a:buNone/>
                      </a:pPr>
                      <a:r>
                        <a:rPr lang="en-GB" sz="1200">
                          <a:solidFill>
                            <a:schemeClr val="dk1"/>
                          </a:solidFill>
                          <a:latin typeface="Roboto"/>
                          <a:ea typeface="Roboto"/>
                          <a:cs typeface="Roboto"/>
                          <a:sym typeface="Roboto"/>
                        </a:rPr>
                        <a:t>I</a:t>
                      </a:r>
                      <a:r>
                        <a:rPr lang="en-GB" sz="1200">
                          <a:solidFill>
                            <a:schemeClr val="dk1"/>
                          </a:solidFill>
                          <a:latin typeface="Roboto"/>
                          <a:ea typeface="Roboto"/>
                          <a:cs typeface="Roboto"/>
                          <a:sym typeface="Roboto"/>
                        </a:rPr>
                        <a:t>t has several disadvantages, including dependency on physical features, limitations to specific currencies, sensitivity to image quality, potential for false positives and false negatives, vulnerability to sophisticated counterfeiting techniques, </a:t>
                      </a:r>
                      <a:endParaRPr sz="1200" u="none" cap="none" strike="noStrike">
                        <a:solidFill>
                          <a:schemeClr val="dk1"/>
                        </a:solidFill>
                        <a:latin typeface="Arial"/>
                        <a:ea typeface="Arial"/>
                        <a:cs typeface="Arial"/>
                        <a:sym typeface="Arial"/>
                      </a:endParaRPr>
                    </a:p>
                  </a:txBody>
                  <a:tcPr marT="31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r>
              <a:tr h="296250">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52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bl>
          </a:graphicData>
        </a:graphic>
      </p:graphicFrame>
      <p:sp>
        <p:nvSpPr>
          <p:cNvPr id="221" name="Google Shape;221;p40"/>
          <p:cNvSpPr txBox="1"/>
          <p:nvPr/>
        </p:nvSpPr>
        <p:spPr>
          <a:xfrm>
            <a:off x="2626450" y="82050"/>
            <a:ext cx="42132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500">
                <a:solidFill>
                  <a:schemeClr val="dk1"/>
                </a:solidFill>
                <a:latin typeface="Times New Roman"/>
                <a:ea typeface="Times New Roman"/>
                <a:cs typeface="Times New Roman"/>
                <a:sym typeface="Times New Roman"/>
              </a:rPr>
              <a:t>Literature Survey</a:t>
            </a:r>
            <a:r>
              <a:rPr lang="en-GB" sz="1200">
                <a:solidFill>
                  <a:schemeClr val="dk1"/>
                </a:solidFill>
              </a:rPr>
              <a:t> </a:t>
            </a:r>
            <a:endParaRPr sz="1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graphicFrame>
        <p:nvGraphicFramePr>
          <p:cNvPr id="226" name="Google Shape;226;p41"/>
          <p:cNvGraphicFramePr/>
          <p:nvPr/>
        </p:nvGraphicFramePr>
        <p:xfrm>
          <a:off x="-47876" y="12"/>
          <a:ext cx="3000000" cy="3000000"/>
        </p:xfrm>
        <a:graphic>
          <a:graphicData uri="http://schemas.openxmlformats.org/drawingml/2006/table">
            <a:tbl>
              <a:tblPr bandRow="1" firstRow="1">
                <a:noFill/>
                <a:tableStyleId>{5B9B9E7C-EEE2-4534-9B04-48146C73B4B6}</a:tableStyleId>
              </a:tblPr>
              <a:tblGrid>
                <a:gridCol w="393500"/>
                <a:gridCol w="1264675"/>
                <a:gridCol w="1106100"/>
                <a:gridCol w="769400"/>
                <a:gridCol w="1003625"/>
                <a:gridCol w="1713675"/>
                <a:gridCol w="1578575"/>
                <a:gridCol w="1410200"/>
              </a:tblGrid>
              <a:tr h="654300">
                <a:tc>
                  <a:txBody>
                    <a:bodyPr/>
                    <a:lstStyle/>
                    <a:p>
                      <a:pPr indent="0" lvl="0" marL="85725" marR="94615" rtl="0" algn="l">
                        <a:lnSpc>
                          <a:spcPct val="100000"/>
                        </a:lnSpc>
                        <a:spcBef>
                          <a:spcPts val="0"/>
                        </a:spcBef>
                        <a:spcAft>
                          <a:spcPts val="0"/>
                        </a:spcAft>
                        <a:buNone/>
                      </a:pPr>
                      <a:r>
                        <a:rPr lang="en-GB" sz="1200" u="none" cap="none" strike="noStrike">
                          <a:latin typeface="Arial"/>
                          <a:ea typeface="Arial"/>
                          <a:cs typeface="Arial"/>
                          <a:sym typeface="Arial"/>
                        </a:rPr>
                        <a:t>Sr.  No</a:t>
                      </a:r>
                      <a:endParaRPr sz="1200" u="none" cap="none" strike="noStrike">
                        <a:latin typeface="Arial"/>
                        <a:ea typeface="Arial"/>
                        <a:cs typeface="Arial"/>
                        <a:sym typeface="Arial"/>
                      </a:endParaRPr>
                    </a:p>
                  </a:txBody>
                  <a:tcPr marT="31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GB" sz="1200" u="none" cap="none" strike="noStrike">
                          <a:latin typeface="Arial"/>
                          <a:ea typeface="Arial"/>
                          <a:cs typeface="Arial"/>
                          <a:sym typeface="Arial"/>
                        </a:rPr>
                        <a:t>Title	of</a:t>
                      </a:r>
                      <a:endParaRPr sz="1200" u="none" cap="none" strike="noStrike">
                        <a:latin typeface="Arial"/>
                        <a:ea typeface="Arial"/>
                        <a:cs typeface="Arial"/>
                        <a:sym typeface="Arial"/>
                      </a:endParaRPr>
                    </a:p>
                    <a:p>
                      <a:pPr indent="0" lvl="0" marL="85725" marR="501650" rtl="0" algn="l">
                        <a:lnSpc>
                          <a:spcPct val="100000"/>
                        </a:lnSpc>
                        <a:spcBef>
                          <a:spcPts val="0"/>
                        </a:spcBef>
                        <a:spcAft>
                          <a:spcPts val="0"/>
                        </a:spcAft>
                        <a:buNone/>
                      </a:pPr>
                      <a:r>
                        <a:rPr lang="en-GB" sz="1200" u="none" cap="none" strike="noStrike">
                          <a:latin typeface="Arial"/>
                          <a:ea typeface="Arial"/>
                          <a:cs typeface="Arial"/>
                          <a:sym typeface="Arial"/>
                        </a:rPr>
                        <a:t>Technical  paper</a:t>
                      </a:r>
                      <a:endParaRPr sz="1200" u="none" cap="none" strike="noStrike">
                        <a:latin typeface="Arial"/>
                        <a:ea typeface="Arial"/>
                        <a:cs typeface="Arial"/>
                        <a:sym typeface="Arial"/>
                      </a:endParaRPr>
                    </a:p>
                  </a:txBody>
                  <a:tcPr marT="31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090" marR="78105" rtl="0" algn="l">
                        <a:lnSpc>
                          <a:spcPct val="100000"/>
                        </a:lnSpc>
                        <a:spcBef>
                          <a:spcPts val="0"/>
                        </a:spcBef>
                        <a:spcAft>
                          <a:spcPts val="0"/>
                        </a:spcAft>
                        <a:buNone/>
                      </a:pPr>
                      <a:r>
                        <a:rPr lang="en-GB" sz="1200" u="none" cap="none" strike="noStrike">
                          <a:latin typeface="Arial"/>
                          <a:ea typeface="Arial"/>
                          <a:cs typeface="Arial"/>
                          <a:sym typeface="Arial"/>
                        </a:rPr>
                        <a:t>Name	of  Author</a:t>
                      </a:r>
                      <a:endParaRPr sz="1200" u="none" cap="none" strike="noStrike">
                        <a:latin typeface="Arial"/>
                        <a:ea typeface="Arial"/>
                        <a:cs typeface="Arial"/>
                        <a:sym typeface="Arial"/>
                      </a:endParaRPr>
                    </a:p>
                  </a:txBody>
                  <a:tcPr marT="31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92075" rtl="0" algn="just">
                        <a:lnSpc>
                          <a:spcPct val="100000"/>
                        </a:lnSpc>
                        <a:spcBef>
                          <a:spcPts val="0"/>
                        </a:spcBef>
                        <a:spcAft>
                          <a:spcPts val="0"/>
                        </a:spcAft>
                        <a:buNone/>
                      </a:pPr>
                      <a:r>
                        <a:rPr lang="en-GB" sz="1200" u="none" cap="none" strike="noStrike">
                          <a:latin typeface="Arial"/>
                          <a:ea typeface="Arial"/>
                          <a:cs typeface="Arial"/>
                          <a:sym typeface="Arial"/>
                        </a:rPr>
                        <a:t>Year of  </a:t>
                      </a:r>
                      <a:r>
                        <a:rPr lang="en-GB" sz="1200">
                          <a:latin typeface="Arial"/>
                          <a:ea typeface="Arial"/>
                          <a:cs typeface="Arial"/>
                          <a:sym typeface="Arial"/>
                        </a:rPr>
                        <a:t>publication</a:t>
                      </a:r>
                      <a:endParaRPr sz="1200" u="none" cap="none" strike="noStrike">
                        <a:latin typeface="Arial"/>
                        <a:ea typeface="Arial"/>
                        <a:cs typeface="Arial"/>
                        <a:sym typeface="Arial"/>
                      </a:endParaRPr>
                    </a:p>
                  </a:txBody>
                  <a:tcPr marT="31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78105" rtl="0" algn="l">
                        <a:lnSpc>
                          <a:spcPct val="100000"/>
                        </a:lnSpc>
                        <a:spcBef>
                          <a:spcPts val="0"/>
                        </a:spcBef>
                        <a:spcAft>
                          <a:spcPts val="0"/>
                        </a:spcAft>
                        <a:buNone/>
                      </a:pPr>
                      <a:r>
                        <a:rPr lang="en-GB" sz="1200" u="none" cap="none" strike="noStrike">
                          <a:latin typeface="Arial"/>
                          <a:ea typeface="Arial"/>
                          <a:cs typeface="Arial"/>
                          <a:sym typeface="Arial"/>
                        </a:rPr>
                        <a:t>Name	of  Journal</a:t>
                      </a:r>
                      <a:endParaRPr sz="1200" u="none" cap="none" strike="noStrike">
                        <a:latin typeface="Arial"/>
                        <a:ea typeface="Arial"/>
                        <a:cs typeface="Arial"/>
                        <a:sym typeface="Arial"/>
                      </a:endParaRPr>
                    </a:p>
                  </a:txBody>
                  <a:tcPr marT="31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GB" sz="1200" u="none" cap="none" strike="noStrike">
                          <a:latin typeface="Arial"/>
                          <a:ea typeface="Arial"/>
                          <a:cs typeface="Arial"/>
                          <a:sym typeface="Arial"/>
                        </a:rPr>
                        <a:t>Methodology</a:t>
                      </a:r>
                      <a:endParaRPr sz="1200" u="none" cap="none" strike="noStrike">
                        <a:latin typeface="Arial"/>
                        <a:ea typeface="Arial"/>
                        <a:cs typeface="Arial"/>
                        <a:sym typeface="Arial"/>
                      </a:endParaRPr>
                    </a:p>
                  </a:txBody>
                  <a:tcPr marT="31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646430" rtl="0" algn="l">
                        <a:lnSpc>
                          <a:spcPct val="100000"/>
                        </a:lnSpc>
                        <a:spcBef>
                          <a:spcPts val="0"/>
                        </a:spcBef>
                        <a:spcAft>
                          <a:spcPts val="0"/>
                        </a:spcAft>
                        <a:buNone/>
                      </a:pPr>
                      <a:r>
                        <a:rPr lang="en-GB" sz="1200" u="none" cap="none" strike="noStrike">
                          <a:latin typeface="Arial"/>
                          <a:ea typeface="Arial"/>
                          <a:cs typeface="Arial"/>
                          <a:sym typeface="Arial"/>
                        </a:rPr>
                        <a:t>Results/  conclusions</a:t>
                      </a:r>
                      <a:endParaRPr sz="1200" u="none" cap="none" strike="noStrike">
                        <a:latin typeface="Arial"/>
                        <a:ea typeface="Arial"/>
                        <a:cs typeface="Arial"/>
                        <a:sym typeface="Arial"/>
                      </a:endParaRPr>
                    </a:p>
                  </a:txBody>
                  <a:tcPr marT="31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483233" rtl="0" algn="l">
                        <a:lnSpc>
                          <a:spcPct val="100000"/>
                        </a:lnSpc>
                        <a:spcBef>
                          <a:spcPts val="0"/>
                        </a:spcBef>
                        <a:spcAft>
                          <a:spcPts val="0"/>
                        </a:spcAft>
                        <a:buNone/>
                      </a:pPr>
                      <a:r>
                        <a:rPr lang="en-GB" sz="1200" u="none" cap="none" strike="noStrike">
                          <a:latin typeface="Arial"/>
                          <a:ea typeface="Arial"/>
                          <a:cs typeface="Arial"/>
                          <a:sym typeface="Arial"/>
                        </a:rPr>
                        <a:t>Drawbacks/  limitations</a:t>
                      </a:r>
                      <a:endParaRPr sz="1200" u="none" cap="none" strike="noStrike">
                        <a:latin typeface="Arial"/>
                        <a:ea typeface="Arial"/>
                        <a:cs typeface="Arial"/>
                        <a:sym typeface="Arial"/>
                      </a:endParaRPr>
                    </a:p>
                  </a:txBody>
                  <a:tcPr marT="31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36150">
                <a:tc>
                  <a:txBody>
                    <a:bodyPr/>
                    <a:lstStyle/>
                    <a:p>
                      <a:pPr indent="0" lvl="0" marL="0" rtl="0" algn="l">
                        <a:spcBef>
                          <a:spcPts val="0"/>
                        </a:spcBef>
                        <a:spcAft>
                          <a:spcPts val="0"/>
                        </a:spcAft>
                        <a:buNone/>
                      </a:pPr>
                      <a:r>
                        <a:rPr lang="en-GB"/>
                        <a:t>2</a:t>
                      </a:r>
                      <a:endParaRPr/>
                    </a:p>
                  </a:txBody>
                  <a:tcPr marT="31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85725" marR="0" rtl="0" algn="l">
                        <a:lnSpc>
                          <a:spcPct val="100000"/>
                        </a:lnSpc>
                        <a:spcBef>
                          <a:spcPts val="0"/>
                        </a:spcBef>
                        <a:spcAft>
                          <a:spcPts val="0"/>
                        </a:spcAft>
                        <a:buNone/>
                      </a:pPr>
                      <a:r>
                        <a:rPr lang="en-GB" sz="1200">
                          <a:latin typeface="Arial"/>
                          <a:ea typeface="Arial"/>
                          <a:cs typeface="Arial"/>
                          <a:sym typeface="Arial"/>
                        </a:rPr>
                        <a:t>Currency Recognition using Machine Learning[2]</a:t>
                      </a:r>
                      <a:endParaRPr sz="1200" u="none" cap="none" strike="noStrike">
                        <a:latin typeface="Arial"/>
                        <a:ea typeface="Arial"/>
                        <a:cs typeface="Arial"/>
                        <a:sym typeface="Arial"/>
                      </a:endParaRPr>
                    </a:p>
                  </a:txBody>
                  <a:tcPr marT="31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85090" marR="78105" rtl="0" algn="l">
                        <a:lnSpc>
                          <a:spcPct val="100000"/>
                        </a:lnSpc>
                        <a:spcBef>
                          <a:spcPts val="0"/>
                        </a:spcBef>
                        <a:spcAft>
                          <a:spcPts val="0"/>
                        </a:spcAft>
                        <a:buNone/>
                      </a:pPr>
                      <a:r>
                        <a:rPr lang="en-GB" sz="1200">
                          <a:latin typeface="Arial"/>
                          <a:ea typeface="Arial"/>
                          <a:cs typeface="Arial"/>
                          <a:sym typeface="Arial"/>
                        </a:rPr>
                        <a:t>Rushikesh Jadhav, Swaraj Kalbande, Rohan Katkar</a:t>
                      </a:r>
                      <a:r>
                        <a:rPr lang="en-GB" sz="1200">
                          <a:latin typeface="Arial"/>
                          <a:ea typeface="Arial"/>
                          <a:cs typeface="Arial"/>
                          <a:sym typeface="Arial"/>
                        </a:rPr>
                        <a:t>,</a:t>
                      </a:r>
                      <a:endParaRPr sz="1200" u="none" cap="none" strike="noStrike">
                        <a:latin typeface="Arial"/>
                        <a:ea typeface="Arial"/>
                        <a:cs typeface="Arial"/>
                        <a:sym typeface="Arial"/>
                      </a:endParaRPr>
                    </a:p>
                  </a:txBody>
                  <a:tcPr marT="31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85725" marR="0" rtl="0" algn="l">
                        <a:lnSpc>
                          <a:spcPct val="100000"/>
                        </a:lnSpc>
                        <a:spcBef>
                          <a:spcPts val="0"/>
                        </a:spcBef>
                        <a:spcAft>
                          <a:spcPts val="0"/>
                        </a:spcAft>
                        <a:buNone/>
                      </a:pPr>
                      <a:r>
                        <a:rPr lang="en-GB" sz="1200">
                          <a:latin typeface="Arial"/>
                          <a:ea typeface="Arial"/>
                          <a:cs typeface="Arial"/>
                          <a:sym typeface="Arial"/>
                        </a:rPr>
                        <a:t>2022</a:t>
                      </a:r>
                      <a:endParaRPr sz="1200" u="none" cap="none" strike="noStrike">
                        <a:latin typeface="Arial"/>
                        <a:ea typeface="Arial"/>
                        <a:cs typeface="Arial"/>
                        <a:sym typeface="Arial"/>
                      </a:endParaRPr>
                    </a:p>
                  </a:txBody>
                  <a:tcPr marT="31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85725" marR="80010" rtl="0" algn="l">
                        <a:lnSpc>
                          <a:spcPct val="100000"/>
                        </a:lnSpc>
                        <a:spcBef>
                          <a:spcPts val="0"/>
                        </a:spcBef>
                        <a:spcAft>
                          <a:spcPts val="0"/>
                        </a:spcAft>
                        <a:buNone/>
                      </a:pPr>
                      <a:r>
                        <a:rPr lang="en-GB" sz="1200">
                          <a:latin typeface="Arial"/>
                          <a:ea typeface="Arial"/>
                          <a:cs typeface="Arial"/>
                          <a:sym typeface="Arial"/>
                        </a:rPr>
                        <a:t>International Research Journal of Engineering and Technology (IRJET) </a:t>
                      </a:r>
                      <a:endParaRPr sz="1200" u="none" cap="none" strike="noStrike">
                        <a:latin typeface="Arial"/>
                        <a:ea typeface="Arial"/>
                        <a:cs typeface="Arial"/>
                        <a:sym typeface="Arial"/>
                      </a:endParaRPr>
                    </a:p>
                  </a:txBody>
                  <a:tcPr marT="31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85725" marR="78740" rtl="0" algn="l">
                        <a:lnSpc>
                          <a:spcPct val="100000"/>
                        </a:lnSpc>
                        <a:spcBef>
                          <a:spcPts val="0"/>
                        </a:spcBef>
                        <a:spcAft>
                          <a:spcPts val="0"/>
                        </a:spcAft>
                        <a:buNone/>
                      </a:pPr>
                      <a:r>
                        <a:rPr lang="en-GB" sz="1200">
                          <a:latin typeface="Arial"/>
                          <a:ea typeface="Arial"/>
                          <a:cs typeface="Arial"/>
                          <a:sym typeface="Arial"/>
                        </a:rPr>
                        <a:t>The project paper is based on the image processing technique. The purpose of this project is to recognize currency notes according to their denomination. Tflite model and teachable machine are the important aspects of the projects as these tools provide the classified model for the project</a:t>
                      </a:r>
                      <a:endParaRPr sz="1200" u="none" cap="none" strike="noStrike">
                        <a:latin typeface="Arial"/>
                        <a:ea typeface="Arial"/>
                        <a:cs typeface="Arial"/>
                        <a:sym typeface="Arial"/>
                      </a:endParaRPr>
                    </a:p>
                  </a:txBody>
                  <a:tcPr marT="31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85725" marR="83185" rtl="0" algn="l">
                        <a:lnSpc>
                          <a:spcPct val="100000"/>
                        </a:lnSpc>
                        <a:spcBef>
                          <a:spcPts val="0"/>
                        </a:spcBef>
                        <a:spcAft>
                          <a:spcPts val="0"/>
                        </a:spcAft>
                        <a:buNone/>
                      </a:pPr>
                      <a:r>
                        <a:rPr lang="en-GB" sz="1200">
                          <a:latin typeface="Arial"/>
                          <a:ea typeface="Arial"/>
                          <a:cs typeface="Arial"/>
                          <a:sym typeface="Arial"/>
                        </a:rPr>
                        <a:t>Thus, the different methods proposed in this paper were implemented successfully and verified by performing experiments over the model. CNN is found to be the best feature for performing the technique by using tflite and flutter_tts modules. Accuracy of 95% achieved by performing the classification of models. Also, the detection of the coins is performing well in this method. </a:t>
                      </a:r>
                      <a:endParaRPr sz="1200" u="none" cap="none" strike="noStrike">
                        <a:latin typeface="Arial"/>
                        <a:ea typeface="Arial"/>
                        <a:cs typeface="Arial"/>
                        <a:sym typeface="Arial"/>
                      </a:endParaRPr>
                    </a:p>
                  </a:txBody>
                  <a:tcPr marT="31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85725" marR="78740" rtl="0" algn="l">
                        <a:lnSpc>
                          <a:spcPct val="100000"/>
                        </a:lnSpc>
                        <a:spcBef>
                          <a:spcPts val="0"/>
                        </a:spcBef>
                        <a:spcAft>
                          <a:spcPts val="0"/>
                        </a:spcAft>
                        <a:buNone/>
                      </a:pPr>
                      <a:r>
                        <a:rPr lang="en-GB" sz="1200">
                          <a:solidFill>
                            <a:srgbClr val="0D0D0D"/>
                          </a:solidFill>
                          <a:latin typeface="Roboto"/>
                          <a:ea typeface="Roboto"/>
                          <a:cs typeface="Roboto"/>
                          <a:sym typeface="Roboto"/>
                        </a:rPr>
                        <a:t>I</a:t>
                      </a:r>
                      <a:r>
                        <a:rPr lang="en-GB" sz="1200">
                          <a:latin typeface="Roboto"/>
                          <a:ea typeface="Roboto"/>
                          <a:cs typeface="Roboto"/>
                          <a:sym typeface="Roboto"/>
                        </a:rPr>
                        <a:t>t </a:t>
                      </a:r>
                      <a:r>
                        <a:rPr lang="en-GB" sz="1200">
                          <a:latin typeface="Roboto"/>
                          <a:ea typeface="Roboto"/>
                          <a:cs typeface="Roboto"/>
                          <a:sym typeface="Roboto"/>
                        </a:rPr>
                        <a:t>faces challenges including image quality dependency, limited applicability, model training complexities, external tool reliance, voice output limitations, calculation accuracy issues, and privacy concerns.</a:t>
                      </a:r>
                      <a:endParaRPr sz="1200" u="none" cap="none" strike="noStrike">
                        <a:latin typeface="Arial"/>
                        <a:ea typeface="Arial"/>
                        <a:cs typeface="Arial"/>
                        <a:sym typeface="Arial"/>
                      </a:endParaRPr>
                    </a:p>
                  </a:txBody>
                  <a:tcPr marT="317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r>
              <a:tr h="296250">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124460" rtl="0" algn="r">
                        <a:lnSpc>
                          <a:spcPct val="100000"/>
                        </a:lnSpc>
                        <a:spcBef>
                          <a:spcPts val="0"/>
                        </a:spcBef>
                        <a:spcAft>
                          <a:spcPts val="0"/>
                        </a:spcAft>
                        <a:buNone/>
                      </a:pPr>
                      <a:r>
                        <a:rPr lang="en-GB" sz="1000" u="none" cap="none" strike="noStrike">
                          <a:solidFill>
                            <a:srgbClr val="595959"/>
                          </a:solidFill>
                          <a:latin typeface="Arial"/>
                          <a:ea typeface="Arial"/>
                          <a:cs typeface="Arial"/>
                          <a:sym typeface="Arial"/>
                        </a:rPr>
                        <a:t>5</a:t>
                      </a:r>
                      <a:endParaRPr sz="1000" u="none" cap="none" strike="noStrike">
                        <a:latin typeface="Arial"/>
                        <a:ea typeface="Arial"/>
                        <a:cs typeface="Arial"/>
                        <a:sym typeface="Arial"/>
                      </a:endParaRPr>
                    </a:p>
                  </a:txBody>
                  <a:tcPr marT="152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2"/>
          <p:cNvSpPr/>
          <p:nvPr/>
        </p:nvSpPr>
        <p:spPr>
          <a:xfrm>
            <a:off x="7730373" y="2553676"/>
            <a:ext cx="13571" cy="28302"/>
          </a:xfrm>
          <a:custGeom>
            <a:rect b="b" l="l" r="r" t="t"/>
            <a:pathLst>
              <a:path extrusionOk="0" h="34099" w="14954">
                <a:moveTo>
                  <a:pt x="7620" y="26194"/>
                </a:moveTo>
                <a:lnTo>
                  <a:pt x="10859" y="34100"/>
                </a:lnTo>
                <a:lnTo>
                  <a:pt x="10382" y="29908"/>
                </a:lnTo>
                <a:lnTo>
                  <a:pt x="10859" y="27813"/>
                </a:lnTo>
                <a:lnTo>
                  <a:pt x="7620" y="26194"/>
                </a:lnTo>
                <a:lnTo>
                  <a:pt x="7620" y="26194"/>
                </a:lnTo>
                <a:close/>
                <a:moveTo>
                  <a:pt x="10001" y="16478"/>
                </a:moveTo>
                <a:lnTo>
                  <a:pt x="8096" y="17717"/>
                </a:lnTo>
                <a:lnTo>
                  <a:pt x="11144" y="21241"/>
                </a:lnTo>
                <a:lnTo>
                  <a:pt x="11335" y="18479"/>
                </a:lnTo>
                <a:lnTo>
                  <a:pt x="10001" y="16478"/>
                </a:lnTo>
                <a:lnTo>
                  <a:pt x="10001" y="16478"/>
                </a:lnTo>
                <a:close/>
                <a:moveTo>
                  <a:pt x="0" y="4667"/>
                </a:moveTo>
                <a:lnTo>
                  <a:pt x="571" y="8382"/>
                </a:lnTo>
                <a:lnTo>
                  <a:pt x="3810" y="9334"/>
                </a:lnTo>
                <a:lnTo>
                  <a:pt x="0" y="4667"/>
                </a:lnTo>
                <a:lnTo>
                  <a:pt x="0" y="4667"/>
                </a:lnTo>
                <a:close/>
                <a:moveTo>
                  <a:pt x="12573" y="95"/>
                </a:moveTo>
                <a:lnTo>
                  <a:pt x="14954" y="2953"/>
                </a:lnTo>
                <a:lnTo>
                  <a:pt x="14192" y="190"/>
                </a:lnTo>
                <a:lnTo>
                  <a:pt x="12573" y="0"/>
                </a:lnTo>
                <a:lnTo>
                  <a:pt x="12573" y="0"/>
                </a:lnTo>
                <a:close/>
                <a:moveTo>
                  <a:pt x="6001" y="95"/>
                </a:moveTo>
                <a:cubicBezTo>
                  <a:pt x="6001" y="95"/>
                  <a:pt x="8192" y="286"/>
                  <a:pt x="8192" y="286"/>
                </a:cubicBezTo>
                <a:lnTo>
                  <a:pt x="12192" y="3048"/>
                </a:lnTo>
                <a:lnTo>
                  <a:pt x="12573" y="6572"/>
                </a:lnTo>
                <a:lnTo>
                  <a:pt x="9430" y="5429"/>
                </a:lnTo>
                <a:lnTo>
                  <a:pt x="6001" y="95"/>
                </a:lnTo>
                <a:lnTo>
                  <a:pt x="6001" y="95"/>
                </a:lnTo>
                <a:close/>
                <a:moveTo>
                  <a:pt x="4382" y="952"/>
                </a:moveTo>
                <a:lnTo>
                  <a:pt x="9620" y="9620"/>
                </a:lnTo>
                <a:lnTo>
                  <a:pt x="13621" y="12763"/>
                </a:lnTo>
                <a:lnTo>
                  <a:pt x="10096" y="12573"/>
                </a:lnTo>
                <a:lnTo>
                  <a:pt x="4572" y="7048"/>
                </a:lnTo>
                <a:lnTo>
                  <a:pt x="2953" y="2572"/>
                </a:lnTo>
                <a:lnTo>
                  <a:pt x="4286" y="952"/>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2" name="Google Shape;232;p42"/>
          <p:cNvSpPr txBox="1"/>
          <p:nvPr/>
        </p:nvSpPr>
        <p:spPr>
          <a:xfrm>
            <a:off x="2998800" y="4660450"/>
            <a:ext cx="3146400" cy="37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600">
                <a:solidFill>
                  <a:schemeClr val="dk1"/>
                </a:solidFill>
                <a:latin typeface="Times New Roman"/>
                <a:ea typeface="Times New Roman"/>
                <a:cs typeface="Times New Roman"/>
                <a:sym typeface="Times New Roman"/>
              </a:rPr>
              <a:t>Fig1. Flowchart of the project</a:t>
            </a:r>
            <a:r>
              <a:rPr lang="en-GB" sz="1600">
                <a:solidFill>
                  <a:schemeClr val="dk1"/>
                </a:solidFill>
                <a:latin typeface="Roboto"/>
                <a:ea typeface="Roboto"/>
                <a:cs typeface="Roboto"/>
                <a:sym typeface="Roboto"/>
              </a:rPr>
              <a:t> </a:t>
            </a:r>
            <a:endParaRPr sz="1600">
              <a:solidFill>
                <a:schemeClr val="dk1"/>
              </a:solidFill>
              <a:latin typeface="Roboto"/>
              <a:ea typeface="Roboto"/>
              <a:cs typeface="Roboto"/>
              <a:sym typeface="Roboto"/>
            </a:endParaRPr>
          </a:p>
        </p:txBody>
      </p:sp>
      <p:pic>
        <p:nvPicPr>
          <p:cNvPr id="233" name="Google Shape;233;p42"/>
          <p:cNvPicPr preferRelativeResize="0"/>
          <p:nvPr/>
        </p:nvPicPr>
        <p:blipFill rotWithShape="1">
          <a:blip r:embed="rId3">
            <a:alphaModFix/>
          </a:blip>
          <a:srcRect b="50084" l="0" r="0" t="0"/>
          <a:stretch/>
        </p:blipFill>
        <p:spPr>
          <a:xfrm>
            <a:off x="3767250" y="854325"/>
            <a:ext cx="1655075" cy="1928501"/>
          </a:xfrm>
          <a:prstGeom prst="rect">
            <a:avLst/>
          </a:prstGeom>
          <a:noFill/>
          <a:ln>
            <a:noFill/>
          </a:ln>
        </p:spPr>
      </p:pic>
      <p:sp>
        <p:nvSpPr>
          <p:cNvPr id="234" name="Google Shape;234;p42"/>
          <p:cNvSpPr txBox="1"/>
          <p:nvPr/>
        </p:nvSpPr>
        <p:spPr>
          <a:xfrm>
            <a:off x="1999475" y="119425"/>
            <a:ext cx="5423100" cy="57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500">
                <a:solidFill>
                  <a:schemeClr val="dk1"/>
                </a:solidFill>
                <a:latin typeface="Times New Roman"/>
                <a:ea typeface="Times New Roman"/>
                <a:cs typeface="Times New Roman"/>
                <a:sym typeface="Times New Roman"/>
              </a:rPr>
              <a:t>Flow chart of the project</a:t>
            </a:r>
            <a:r>
              <a:rPr b="1" lang="en-GB" sz="3500">
                <a:solidFill>
                  <a:schemeClr val="dk1"/>
                </a:solidFill>
                <a:latin typeface="Times New Roman"/>
                <a:ea typeface="Times New Roman"/>
                <a:cs typeface="Times New Roman"/>
                <a:sym typeface="Times New Roman"/>
              </a:rPr>
              <a:t> </a:t>
            </a:r>
            <a:endParaRPr b="1" sz="3500">
              <a:solidFill>
                <a:schemeClr val="dk1"/>
              </a:solidFill>
              <a:latin typeface="Times New Roman"/>
              <a:ea typeface="Times New Roman"/>
              <a:cs typeface="Times New Roman"/>
              <a:sym typeface="Times New Roman"/>
            </a:endParaRPr>
          </a:p>
        </p:txBody>
      </p:sp>
      <p:pic>
        <p:nvPicPr>
          <p:cNvPr id="235" name="Google Shape;235;p42"/>
          <p:cNvPicPr preferRelativeResize="0"/>
          <p:nvPr/>
        </p:nvPicPr>
        <p:blipFill rotWithShape="1">
          <a:blip r:embed="rId3">
            <a:alphaModFix/>
          </a:blip>
          <a:srcRect b="0" l="0" r="0" t="63580"/>
          <a:stretch/>
        </p:blipFill>
        <p:spPr>
          <a:xfrm>
            <a:off x="3767250" y="2782817"/>
            <a:ext cx="1655075" cy="1407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3"/>
          <p:cNvSpPr txBox="1"/>
          <p:nvPr/>
        </p:nvSpPr>
        <p:spPr>
          <a:xfrm>
            <a:off x="236250" y="417300"/>
            <a:ext cx="8330700" cy="4308900"/>
          </a:xfrm>
          <a:prstGeom prst="rect">
            <a:avLst/>
          </a:prstGeom>
          <a:noFill/>
          <a:ln>
            <a:noFill/>
          </a:ln>
        </p:spPr>
        <p:txBody>
          <a:bodyPr anchorCtr="0" anchor="t" bIns="91425" lIns="91425" spcFirstLastPara="1" rIns="91425" wrap="square" tIns="91425">
            <a:noAutofit/>
          </a:bodyPr>
          <a:lstStyle/>
          <a:p>
            <a:pPr indent="-330200" lvl="0" marL="457200" rtl="0" algn="just">
              <a:lnSpc>
                <a:spcPct val="150000"/>
              </a:lnSpc>
              <a:spcBef>
                <a:spcPts val="1500"/>
              </a:spcBef>
              <a:spcAft>
                <a:spcPts val="0"/>
              </a:spcAft>
              <a:buClr>
                <a:srgbClr val="0D0D0D"/>
              </a:buClr>
              <a:buSzPts val="1600"/>
              <a:buFont typeface="Times New Roman"/>
              <a:buChar char="➢"/>
            </a:pPr>
            <a:r>
              <a:rPr b="1" lang="en-GB" sz="1800">
                <a:solidFill>
                  <a:srgbClr val="0D0D0D"/>
                </a:solidFill>
                <a:highlight>
                  <a:srgbClr val="FFFFFF"/>
                </a:highlight>
                <a:latin typeface="Times New Roman"/>
                <a:ea typeface="Times New Roman"/>
                <a:cs typeface="Times New Roman"/>
                <a:sym typeface="Times New Roman"/>
              </a:rPr>
              <a:t>Start</a:t>
            </a:r>
            <a:r>
              <a:rPr lang="en-GB" sz="1600">
                <a:solidFill>
                  <a:srgbClr val="0D0D0D"/>
                </a:solidFill>
                <a:highlight>
                  <a:srgbClr val="FFFFFF"/>
                </a:highlight>
                <a:latin typeface="Times New Roman"/>
                <a:ea typeface="Times New Roman"/>
                <a:cs typeface="Times New Roman"/>
                <a:sym typeface="Times New Roman"/>
              </a:rPr>
              <a:t>: This is the starting point of the flowchart, indicating the initiation of the currency note recognition process.</a:t>
            </a:r>
            <a:endParaRPr sz="1600">
              <a:solidFill>
                <a:srgbClr val="0D0D0D"/>
              </a:solidFill>
              <a:highlight>
                <a:srgbClr val="FFFFFF"/>
              </a:highlight>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rgbClr val="0D0D0D"/>
              </a:buClr>
              <a:buSzPts val="1600"/>
              <a:buFont typeface="Times New Roman"/>
              <a:buChar char="➢"/>
            </a:pPr>
            <a:r>
              <a:rPr b="1" lang="en-GB" sz="1800">
                <a:solidFill>
                  <a:srgbClr val="0D0D0D"/>
                </a:solidFill>
                <a:highlight>
                  <a:srgbClr val="FFFFFF"/>
                </a:highlight>
                <a:latin typeface="Times New Roman"/>
                <a:ea typeface="Times New Roman"/>
                <a:cs typeface="Times New Roman"/>
                <a:sym typeface="Times New Roman"/>
              </a:rPr>
              <a:t>Image Acquisition:</a:t>
            </a:r>
            <a:r>
              <a:rPr b="1" lang="en-GB" sz="1600">
                <a:solidFill>
                  <a:srgbClr val="0D0D0D"/>
                </a:solidFill>
                <a:highlight>
                  <a:srgbClr val="FFFFFF"/>
                </a:highlight>
                <a:latin typeface="Times New Roman"/>
                <a:ea typeface="Times New Roman"/>
                <a:cs typeface="Times New Roman"/>
                <a:sym typeface="Times New Roman"/>
              </a:rPr>
              <a:t> </a:t>
            </a:r>
            <a:r>
              <a:rPr lang="en-GB" sz="1600">
                <a:solidFill>
                  <a:srgbClr val="0D0D0D"/>
                </a:solidFill>
                <a:highlight>
                  <a:srgbClr val="FFFFFF"/>
                </a:highlight>
                <a:latin typeface="Times New Roman"/>
                <a:ea typeface="Times New Roman"/>
                <a:cs typeface="Times New Roman"/>
                <a:sym typeface="Times New Roman"/>
              </a:rPr>
              <a:t> In this step, an image of the currency note is acquired. This image could be obtained from a camera or loaded from a file.</a:t>
            </a:r>
            <a:endParaRPr sz="1600">
              <a:solidFill>
                <a:srgbClr val="0D0D0D"/>
              </a:solidFill>
              <a:highlight>
                <a:srgbClr val="FFFFFF"/>
              </a:highlight>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rgbClr val="0D0D0D"/>
              </a:buClr>
              <a:buSzPts val="1600"/>
              <a:buFont typeface="Times New Roman"/>
              <a:buChar char="➢"/>
            </a:pPr>
            <a:r>
              <a:rPr b="1" lang="en-GB" sz="1800">
                <a:solidFill>
                  <a:srgbClr val="0D0D0D"/>
                </a:solidFill>
                <a:highlight>
                  <a:srgbClr val="FFFFFF"/>
                </a:highlight>
                <a:latin typeface="Times New Roman"/>
                <a:ea typeface="Times New Roman"/>
                <a:cs typeface="Times New Roman"/>
                <a:sym typeface="Times New Roman"/>
              </a:rPr>
              <a:t>Image Preprocessing: </a:t>
            </a:r>
            <a:r>
              <a:rPr lang="en-GB" sz="1600">
                <a:solidFill>
                  <a:srgbClr val="0D0D0D"/>
                </a:solidFill>
                <a:highlight>
                  <a:srgbClr val="FFFFFF"/>
                </a:highlight>
                <a:latin typeface="Times New Roman"/>
                <a:ea typeface="Times New Roman"/>
                <a:cs typeface="Times New Roman"/>
                <a:sym typeface="Times New Roman"/>
              </a:rPr>
              <a:t>The image undergoes preprocessing techniques to improve its quality and suitability for further analysis, including resizing, removing noise, and adjusting brightness and contrast.</a:t>
            </a:r>
            <a:endParaRPr sz="1600">
              <a:solidFill>
                <a:srgbClr val="0D0D0D"/>
              </a:solidFill>
              <a:highlight>
                <a:srgbClr val="FFFFFF"/>
              </a:highlight>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rgbClr val="0D0D0D"/>
              </a:buClr>
              <a:buSzPts val="1600"/>
              <a:buFont typeface="Times New Roman"/>
              <a:buChar char="➢"/>
            </a:pPr>
            <a:r>
              <a:rPr b="1" lang="en-GB" sz="1800">
                <a:solidFill>
                  <a:srgbClr val="0D0D0D"/>
                </a:solidFill>
                <a:highlight>
                  <a:srgbClr val="FFFFFF"/>
                </a:highlight>
                <a:latin typeface="Times New Roman"/>
                <a:ea typeface="Times New Roman"/>
                <a:cs typeface="Times New Roman"/>
                <a:sym typeface="Times New Roman"/>
              </a:rPr>
              <a:t>Binarization:</a:t>
            </a:r>
            <a:r>
              <a:rPr lang="en-GB" sz="1600">
                <a:solidFill>
                  <a:srgbClr val="0D0D0D"/>
                </a:solidFill>
                <a:highlight>
                  <a:srgbClr val="FFFFFF"/>
                </a:highlight>
                <a:latin typeface="Times New Roman"/>
                <a:ea typeface="Times New Roman"/>
                <a:cs typeface="Times New Roman"/>
                <a:sym typeface="Times New Roman"/>
              </a:rPr>
              <a:t> Binarization converts preprocessed images into binary format, representing each pixel as black or white, simplifying subsequent processing by reducing the image to a binary format.</a:t>
            </a:r>
            <a:endParaRPr sz="160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4"/>
          <p:cNvSpPr txBox="1"/>
          <p:nvPr/>
        </p:nvSpPr>
        <p:spPr>
          <a:xfrm>
            <a:off x="110525" y="252600"/>
            <a:ext cx="8714100" cy="4638300"/>
          </a:xfrm>
          <a:prstGeom prst="rect">
            <a:avLst/>
          </a:prstGeom>
          <a:noFill/>
          <a:ln>
            <a:noFill/>
          </a:ln>
        </p:spPr>
        <p:txBody>
          <a:bodyPr anchorCtr="0" anchor="t" bIns="91425" lIns="91425" spcFirstLastPara="1" rIns="91425" wrap="square" tIns="91425">
            <a:noAutofit/>
          </a:bodyPr>
          <a:lstStyle/>
          <a:p>
            <a:pPr indent="0" lvl="0" marL="457200" rtl="0" algn="just">
              <a:lnSpc>
                <a:spcPct val="150000"/>
              </a:lnSpc>
              <a:spcBef>
                <a:spcPts val="1500"/>
              </a:spcBef>
              <a:spcAft>
                <a:spcPts val="0"/>
              </a:spcAft>
              <a:buNone/>
            </a:pPr>
            <a:r>
              <a:t/>
            </a:r>
            <a:endParaRPr sz="1600">
              <a:solidFill>
                <a:srgbClr val="0D0D0D"/>
              </a:solidFill>
              <a:highlight>
                <a:srgbClr val="FFFFFF"/>
              </a:highlight>
              <a:latin typeface="Times New Roman"/>
              <a:ea typeface="Times New Roman"/>
              <a:cs typeface="Times New Roman"/>
              <a:sym typeface="Times New Roman"/>
            </a:endParaRPr>
          </a:p>
          <a:p>
            <a:pPr indent="-330200" lvl="0" marL="457200" rtl="0" algn="just">
              <a:lnSpc>
                <a:spcPct val="150000"/>
              </a:lnSpc>
              <a:spcBef>
                <a:spcPts val="1500"/>
              </a:spcBef>
              <a:spcAft>
                <a:spcPts val="0"/>
              </a:spcAft>
              <a:buClr>
                <a:srgbClr val="0D0D0D"/>
              </a:buClr>
              <a:buSzPts val="1600"/>
              <a:buFont typeface="Times New Roman"/>
              <a:buChar char="➢"/>
            </a:pPr>
            <a:r>
              <a:rPr b="1" lang="en-GB" sz="1800">
                <a:solidFill>
                  <a:srgbClr val="0D0D0D"/>
                </a:solidFill>
                <a:highlight>
                  <a:srgbClr val="FFFFFF"/>
                </a:highlight>
                <a:latin typeface="Times New Roman"/>
                <a:ea typeface="Times New Roman"/>
                <a:cs typeface="Times New Roman"/>
                <a:sym typeface="Times New Roman"/>
              </a:rPr>
              <a:t>Image Segmentation:</a:t>
            </a:r>
            <a:r>
              <a:rPr lang="en-GB" sz="1600">
                <a:solidFill>
                  <a:srgbClr val="0D0D0D"/>
                </a:solidFill>
                <a:highlight>
                  <a:srgbClr val="FFFFFF"/>
                </a:highlight>
                <a:latin typeface="Times New Roman"/>
                <a:ea typeface="Times New Roman"/>
                <a:cs typeface="Times New Roman"/>
                <a:sym typeface="Times New Roman"/>
              </a:rPr>
              <a:t>The image is segmented into distinct regions based on the detected edges, enabling isolation and analysis of specific currency note components.</a:t>
            </a:r>
            <a:endParaRPr sz="1600">
              <a:solidFill>
                <a:srgbClr val="0D0D0D"/>
              </a:solidFill>
              <a:highlight>
                <a:srgbClr val="FFFFFF"/>
              </a:highlight>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rgbClr val="0D0D0D"/>
              </a:buClr>
              <a:buSzPts val="1600"/>
              <a:buFont typeface="Times New Roman"/>
              <a:buChar char="➢"/>
            </a:pPr>
            <a:r>
              <a:rPr b="1" lang="en-GB" sz="1800">
                <a:solidFill>
                  <a:srgbClr val="0D0D0D"/>
                </a:solidFill>
                <a:highlight>
                  <a:srgbClr val="FFFFFF"/>
                </a:highlight>
                <a:latin typeface="Times New Roman"/>
                <a:ea typeface="Times New Roman"/>
                <a:cs typeface="Times New Roman"/>
                <a:sym typeface="Times New Roman"/>
              </a:rPr>
              <a:t>Feature Extraction:</a:t>
            </a:r>
            <a:r>
              <a:rPr lang="en-GB" sz="1600">
                <a:solidFill>
                  <a:srgbClr val="0D0D0D"/>
                </a:solidFill>
                <a:highlight>
                  <a:srgbClr val="FFFFFF"/>
                </a:highlight>
                <a:latin typeface="Times New Roman"/>
                <a:ea typeface="Times New Roman"/>
                <a:cs typeface="Times New Roman"/>
                <a:sym typeface="Times New Roman"/>
              </a:rPr>
              <a:t>  The process involves extracting essential features like shape, texture, and intensity from the segmented regions of the image to differentiate between different currency note characters or elements.</a:t>
            </a:r>
            <a:endParaRPr sz="1600">
              <a:solidFill>
                <a:srgbClr val="0D0D0D"/>
              </a:solidFill>
              <a:highlight>
                <a:srgbClr val="FFFFFF"/>
              </a:highlight>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rgbClr val="0D0D0D"/>
              </a:buClr>
              <a:buSzPts val="1600"/>
              <a:buFont typeface="Times New Roman"/>
              <a:buChar char="➢"/>
            </a:pPr>
            <a:r>
              <a:rPr b="1" lang="en-GB" sz="1800">
                <a:solidFill>
                  <a:srgbClr val="0D0D0D"/>
                </a:solidFill>
                <a:highlight>
                  <a:srgbClr val="FFFFFF"/>
                </a:highlight>
                <a:latin typeface="Times New Roman"/>
                <a:ea typeface="Times New Roman"/>
                <a:cs typeface="Times New Roman"/>
                <a:sym typeface="Times New Roman"/>
              </a:rPr>
              <a:t>Result: </a:t>
            </a:r>
            <a:r>
              <a:rPr lang="en-GB" sz="1600">
                <a:solidFill>
                  <a:srgbClr val="0D0D0D"/>
                </a:solidFill>
                <a:highlight>
                  <a:srgbClr val="FFFFFF"/>
                </a:highlight>
                <a:latin typeface="Times New Roman"/>
                <a:ea typeface="Times New Roman"/>
                <a:cs typeface="Times New Roman"/>
                <a:sym typeface="Times New Roman"/>
              </a:rPr>
              <a:t>After extracting features from the image, </a:t>
            </a:r>
            <a:r>
              <a:rPr lang="en-GB" sz="1600">
                <a:solidFill>
                  <a:srgbClr val="0D0D0D"/>
                </a:solidFill>
                <a:highlight>
                  <a:srgbClr val="FFFFFF"/>
                </a:highlight>
                <a:latin typeface="Times New Roman"/>
                <a:ea typeface="Times New Roman"/>
                <a:cs typeface="Times New Roman"/>
                <a:sym typeface="Times New Roman"/>
              </a:rPr>
              <a:t>the recognized information is written to an output file or database for further analysis.</a:t>
            </a:r>
            <a:endParaRPr sz="12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ales Territory Map Review Meeting by Slidesgo">
  <a:themeElements>
    <a:clrScheme name="Simple Light">
      <a:dk1>
        <a:srgbClr val="06001D"/>
      </a:dk1>
      <a:lt1>
        <a:srgbClr val="FFFFFF"/>
      </a:lt1>
      <a:dk2>
        <a:srgbClr val="F3C93C"/>
      </a:dk2>
      <a:lt2>
        <a:srgbClr val="F3A23C"/>
      </a:lt2>
      <a:accent1>
        <a:srgbClr val="D68939"/>
      </a:accent1>
      <a:accent2>
        <a:srgbClr val="9E9E9E"/>
      </a:accent2>
      <a:accent3>
        <a:srgbClr val="4C4B51"/>
      </a:accent3>
      <a:accent4>
        <a:srgbClr val="FFFFFF"/>
      </a:accent4>
      <a:accent5>
        <a:srgbClr val="FFFFFF"/>
      </a:accent5>
      <a:accent6>
        <a:srgbClr val="FFFFFF"/>
      </a:accent6>
      <a:hlink>
        <a:srgbClr val="0600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