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538" y="-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Gupta" userId="d1aecec9-2f6c-4933-9c41-6ddecace88d8" providerId="ADAL" clId="{F6AEE195-DE95-4D18-8285-18D04AA22CC4}"/>
    <pc:docChg chg="custSel modSld">
      <pc:chgData name="Pavan Gupta" userId="d1aecec9-2f6c-4933-9c41-6ddecace88d8" providerId="ADAL" clId="{F6AEE195-DE95-4D18-8285-18D04AA22CC4}" dt="2024-07-12T04:41:04.662" v="7" actId="1440"/>
      <pc:docMkLst>
        <pc:docMk/>
      </pc:docMkLst>
      <pc:sldChg chg="delSp modSp mod modClrScheme chgLayout">
        <pc:chgData name="Pavan Gupta" userId="d1aecec9-2f6c-4933-9c41-6ddecace88d8" providerId="ADAL" clId="{F6AEE195-DE95-4D18-8285-18D04AA22CC4}" dt="2024-07-12T04:40:00.900" v="4" actId="122"/>
        <pc:sldMkLst>
          <pc:docMk/>
          <pc:sldMk cId="4186181888" sldId="256"/>
        </pc:sldMkLst>
        <pc:spChg chg="mod ord">
          <ac:chgData name="Pavan Gupta" userId="d1aecec9-2f6c-4933-9c41-6ddecace88d8" providerId="ADAL" clId="{F6AEE195-DE95-4D18-8285-18D04AA22CC4}" dt="2024-07-12T04:40:00.900" v="4" actId="122"/>
          <ac:spMkLst>
            <pc:docMk/>
            <pc:sldMk cId="4186181888" sldId="256"/>
            <ac:spMk id="2" creationId="{76B8D7CF-0137-0CEE-772F-B0E410AE46B9}"/>
          </ac:spMkLst>
        </pc:spChg>
        <pc:spChg chg="del">
          <ac:chgData name="Pavan Gupta" userId="d1aecec9-2f6c-4933-9c41-6ddecace88d8" providerId="ADAL" clId="{F6AEE195-DE95-4D18-8285-18D04AA22CC4}" dt="2024-07-12T04:39:53.277" v="3" actId="700"/>
          <ac:spMkLst>
            <pc:docMk/>
            <pc:sldMk cId="4186181888" sldId="256"/>
            <ac:spMk id="3" creationId="{6F2A86AB-5096-161F-13A1-BCD5EF62D1ED}"/>
          </ac:spMkLst>
        </pc:spChg>
      </pc:sldChg>
      <pc:sldChg chg="modSp mod">
        <pc:chgData name="Pavan Gupta" userId="d1aecec9-2f6c-4933-9c41-6ddecace88d8" providerId="ADAL" clId="{F6AEE195-DE95-4D18-8285-18D04AA22CC4}" dt="2024-07-12T04:41:04.662" v="7" actId="1440"/>
        <pc:sldMkLst>
          <pc:docMk/>
          <pc:sldMk cId="1658201054" sldId="257"/>
        </pc:sldMkLst>
        <pc:picChg chg="mod">
          <ac:chgData name="Pavan Gupta" userId="d1aecec9-2f6c-4933-9c41-6ddecace88d8" providerId="ADAL" clId="{F6AEE195-DE95-4D18-8285-18D04AA22CC4}" dt="2024-07-12T04:41:04.662" v="7" actId="1440"/>
          <ac:picMkLst>
            <pc:docMk/>
            <pc:sldMk cId="1658201054" sldId="257"/>
            <ac:picMk id="11" creationId="{0177A919-C364-5CDC-E86F-23D725FA91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A4A1-74AE-2D26-A056-A3D43DCC7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51CC4-CB04-11EB-D900-AD7FCC1E5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F37A6-78D2-A706-3733-E6DC308D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9CE9-E4B8-04E1-BA9E-1770CBA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6CE2-4C06-6DBC-1E80-3104EA5D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31BF-45AE-E295-2DE9-84C01851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7DED3-E9BA-C91E-266D-86451A95C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E372-4F35-967B-827A-1BFD0DE2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3CF1-5B25-61F8-E11C-25432833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9E83-2A8D-2498-8BC1-409229D6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25395-7A65-AFE7-E5BB-0108DEC50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E044B-4A7F-226C-53EE-A7391708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7DA3-EABB-703C-D518-1F03B975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24FC-6E51-0AB7-1B92-69832679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9E17E-1AAD-5426-5E0C-87B9A592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6123-F7C4-F508-F7CF-F16A6D2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2670-A5D1-9CA9-E525-C2836813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ED2E-9E7A-1EBB-2173-FA3A365F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3F27-D46A-F62F-E6CC-B769C8EC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81B4-11E8-F599-296E-C7CC9900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C730-4043-7DBF-AEA2-3BDF9609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8A01-7C09-89CD-A5B3-BFD0B6DA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8402B-7156-C55F-DF64-F38AE883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DA4D-C56A-6855-46CF-7B4AFFE1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6CCB-5281-1574-6887-163BF173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0103-6F94-6C65-61C8-C590C7BC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CC96-EC08-625E-6427-0748DA496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619D-D30F-2995-699F-35A6E21E2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45EC7-5985-99AE-B2CF-911B2366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BBA0C-CAFB-1E40-CFB0-8A09748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9D838-33B3-6B9C-A440-D88ED009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11D2-3C5B-5DF0-72F5-920231BB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C810-6B29-2DE3-B3F0-08F484D5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E0103-7AD0-BD3F-830B-D13028AB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696FF-9F60-D2C9-765A-EB5DBABEB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53658-E1FF-AB8D-EB38-EDFC1EEDC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45828-0BD5-3F61-6450-13490580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11014-DFD4-7D32-9792-3B393FE5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6F589-AD4A-D188-40B8-B862360E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1C4E-45E0-D7BD-09E6-7B3BB3CB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A372D-352D-EECD-BB25-03163CF2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79C48-BBC7-A147-49F3-D4441136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F8EB7-ABA7-8691-139A-DFC871E0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02602-6103-EF9F-CF02-D4ADA839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EBC8A-B012-7CF1-192F-BC49F7C0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DAF-09FA-A097-DCBE-8B52D4A1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7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5060-5126-AEC8-0680-33CA5E09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FB1C-9078-9789-019E-20FD22B3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A478E-D758-A749-2ED2-74A2A2DE0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DE51-8221-2F5D-0703-8D2A0D40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62D3-9110-17FF-0937-3ACE60DD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CAFD1-5AE2-403C-26B4-81845CCA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B8D5-18A4-FABD-5978-FE3C33C8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796C2-8F6B-5D47-CF06-5C3805BF4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734CD-E794-9FC0-A318-10E243ADD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C23F7-669A-41CB-2947-B36C0437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A903-A967-DCB8-DE0F-4ECBA286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E345-DF7E-CED2-08BE-3391B14F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B62D8-39DE-42B7-2BA3-23D7B00E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C64C-14CC-0654-5D78-01543269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7A07-A3A7-ED46-1B53-CA4BFAE8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5F205-1ADC-4971-9883-1CF1F177C07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27D8-A0A1-F886-9000-BEA030C15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A54A-E175-ECF8-7AF2-D49A4B5EE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DD79D-BDE9-4366-BD8A-F6427E4F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D7CF-0137-0CEE-772F-B0E410AE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ETL Pipe-line through SSIS</a:t>
            </a:r>
          </a:p>
        </p:txBody>
      </p:sp>
    </p:spTree>
    <p:extLst>
      <p:ext uri="{BB962C8B-B14F-4D97-AF65-F5344CB8AC3E}">
        <p14:creationId xmlns:p14="http://schemas.microsoft.com/office/powerpoint/2010/main" val="418618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21CB-942F-0F6C-4B47-BB1E1A70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27819"/>
            <a:ext cx="11235813" cy="604914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1.Gathered sample data in pipe-delimited format (.csv) for the use as per given fields for the assessment. Below are the given column name for the reference: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2.To start with the creation of ETL pipeline through SSIS .Following are the steps followed: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9695C-FA06-C9D2-1652-7C2BA502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4" y="967012"/>
            <a:ext cx="2956746" cy="1122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7A919-C364-5CDC-E86F-23D725FA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99" y="787717"/>
            <a:ext cx="3403601" cy="1562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CB366B-E632-4932-B4E5-860A35490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43" y="2908274"/>
            <a:ext cx="2300198" cy="1482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453895-5B5E-5CB3-E219-9C9FDE934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722" y="2868294"/>
            <a:ext cx="2643736" cy="156223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4CE22E-C6A3-616A-7BAA-68AB500BEC0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714241" y="3649412"/>
            <a:ext cx="303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91325AE-10CB-77AD-0330-91FD2CE50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8" y="3006855"/>
            <a:ext cx="2129613" cy="128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4ECFED-8127-D4B7-8DA0-5191807461E8}"/>
              </a:ext>
            </a:extLst>
          </p:cNvPr>
          <p:cNvCxnSpPr/>
          <p:nvPr/>
        </p:nvCxnSpPr>
        <p:spPr>
          <a:xfrm>
            <a:off x="2156043" y="3673648"/>
            <a:ext cx="303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0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F49B2-BD89-CC14-EA34-3EAACA9A9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42" y="838200"/>
            <a:ext cx="1499184" cy="198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469EC-95F3-221D-2069-FCFDEBE2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580" y="838200"/>
            <a:ext cx="179394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BF36C-A08F-1AF7-182A-A3287284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407" y="955040"/>
            <a:ext cx="2343313" cy="16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D3849-F250-16C9-54DA-20DF32F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69" y="1346201"/>
            <a:ext cx="2491911" cy="101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784A9-E992-D6F8-BB35-5DEC8E67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79" y="563880"/>
            <a:ext cx="2625291" cy="21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9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ETL Pipe-line through SSIS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Gupta</dc:creator>
  <cp:lastModifiedBy>Pavan Gupta</cp:lastModifiedBy>
  <cp:revision>1</cp:revision>
  <dcterms:created xsi:type="dcterms:W3CDTF">2024-07-11T16:57:26Z</dcterms:created>
  <dcterms:modified xsi:type="dcterms:W3CDTF">2024-07-12T04:41:05Z</dcterms:modified>
</cp:coreProperties>
</file>