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59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4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5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9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39558"/>
            <a:ext cx="8825658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DDL COMMANDS IN SQL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53218"/>
            <a:ext cx="10131425" cy="11254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877" y="1217204"/>
            <a:ext cx="2929597" cy="5085122"/>
          </a:xfrm>
          <a:prstGeom prst="rect">
            <a:avLst/>
          </a:prstGeom>
          <a:noFill/>
          <a:effectLst>
            <a:glow>
              <a:schemeClr val="tx1">
                <a:alpha val="0"/>
              </a:schemeClr>
            </a:glow>
            <a:outerShdw blurRad="63500" dir="21540000" sx="89000" sy="89000" algn="ctr" rotWithShape="0">
              <a:srgbClr val="000000">
                <a:alpha val="0"/>
              </a:srgbClr>
            </a:outerShdw>
            <a:reflection blurRad="12700"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prst="angle"/>
          </a:sp3d>
        </p:spPr>
      </p:pic>
      <p:pic>
        <p:nvPicPr>
          <p:cNvPr id="1026" name="Picture 2" descr="Image result for confused student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09" y="1217204"/>
            <a:ext cx="3464079" cy="50851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Callout 6"/>
          <p:cNvSpPr/>
          <p:nvPr/>
        </p:nvSpPr>
        <p:spPr>
          <a:xfrm>
            <a:off x="9421094" y="2342621"/>
            <a:ext cx="2770905" cy="1849826"/>
          </a:xfrm>
          <a:prstGeom prst="leftArrowCallou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27000">
              <a:schemeClr val="bg1"/>
            </a:glow>
            <a:outerShdw blurRad="12700" dist="38100" dir="2100000" algn="tl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How to Remember </a:t>
            </a:r>
            <a:r>
              <a:rPr lang="en-US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DDL COMMANDS</a:t>
            </a:r>
            <a:r>
              <a:rPr lang="en-US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?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1" y="2518117"/>
            <a:ext cx="1927274" cy="2110154"/>
          </a:xfrm>
          <a:prstGeom prst="rightArrowCallou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Remember Doctor cat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“DR CAT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1791" y="1217204"/>
            <a:ext cx="1930701" cy="508512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D:          DROP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R:     RENAME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 C:        CREATE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A:         ALTER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T: TRUNCATE</a:t>
            </a:r>
          </a:p>
          <a:p>
            <a:pPr algn="ctr"/>
            <a:endParaRPr lang="en-US" dirty="0" smtClean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9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28789"/>
            <a:ext cx="9980614" cy="1906074"/>
          </a:xfrm>
        </p:spPr>
        <p:txBody>
          <a:bodyPr/>
          <a:lstStyle/>
          <a:p>
            <a:r>
              <a:rPr lang="en-US" sz="9600" dirty="0" smtClean="0">
                <a:solidFill>
                  <a:schemeClr val="accent3"/>
                </a:solidFill>
              </a:rPr>
              <a:t>   THANK YOU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 flipH="1">
            <a:off x="9980613" y="559206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28034" y="2601532"/>
            <a:ext cx="643943" cy="6181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51527" y="4198513"/>
            <a:ext cx="618186" cy="579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0005" y="3219718"/>
            <a:ext cx="618186" cy="6697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349" y="5847008"/>
            <a:ext cx="811369" cy="6021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C -1.45833E-6 0.03495 0.08425 0.06203 0.18659 0.06203 C 0.29206 0.06203 0.3763 0.03495 0.3763 4.44444E-6 C 0.3763 -0.03496 0.46055 -0.06204 0.56602 -0.06204 C 0.66836 -0.06204 0.75274 -0.03496 0.75274 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00222 0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19765 0.25394 C 0.2388 0.31112 0.30065 0.34213 0.36549 0.34213 C 0.43932 0.34213 0.49843 0.31112 0.53958 0.25394 L 0.73737 -4.44444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62" y="17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6042 3.7037E-6 C 0.08854 3.7037E-6 0.12044 -0.01389 0.14909 -0.01598 C 0.17031 -0.01598 0.20911 -0.00301 0.22708 -0.00301 C 0.25156 -0.00301 0.27643 -0.00695 0.32266 -0.00695 L 0.35443 -0.16204 L 0.38997 0.025 L 0.43242 3.7037E-6 L 0.46797 -0.00695 L 0.55299 -0.00093 C 0.59219 -0.00394 0.62409 -0.0169 0.66289 -0.02199 C 0.67708 -0.02292 0.70898 -0.02408 0.73021 -0.02199 C 0.75143 -0.01991 0.76953 -0.00602 0.77643 -0.0051 C 0.78698 -0.00093 0.81198 -0.0051 0.82578 -0.00301 L 0.84753 3.7037E-6 L 0.88633 3.7037E-6 " pathEditMode="relative" rAng="0" ptsTypes="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10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90" y="708338"/>
            <a:ext cx="10131425" cy="1493949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DDL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89" y="2408349"/>
            <a:ext cx="10131425" cy="41985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DDL stands for </a:t>
            </a: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b="1" dirty="0" smtClean="0">
                <a:solidFill>
                  <a:schemeClr val="bg1"/>
                </a:solidFill>
              </a:rPr>
              <a:t>Language.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a language used for defining and modifying the data and its structure.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WHY DDL?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Definition Language literally defines the structure of the database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715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DDL commands are as </a:t>
            </a:r>
            <a:r>
              <a:rPr lang="en-US" b="1" dirty="0" smtClean="0">
                <a:solidFill>
                  <a:schemeClr val="accent3"/>
                </a:solidFill>
              </a:rPr>
              <a:t>follows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DROP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RENAME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3. CREATE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4. ALTER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 TRUNCATE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DROP COMMAND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DROP command</a:t>
            </a:r>
            <a:r>
              <a:rPr lang="en-US" dirty="0">
                <a:solidFill>
                  <a:schemeClr val="bg1"/>
                </a:solidFill>
              </a:rPr>
              <a:t> allows to remove entire database objects from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removes entire data structure from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deletes a table, index or view.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DATABASE &lt;</a:t>
            </a:r>
            <a:r>
              <a:rPr lang="en-US" dirty="0" err="1">
                <a:solidFill>
                  <a:schemeClr val="bg1"/>
                </a:solidFill>
              </a:rPr>
              <a:t>database_name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RENAME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RENAME </a:t>
            </a:r>
            <a:r>
              <a:rPr lang="en-US" b="1" dirty="0">
                <a:solidFill>
                  <a:schemeClr val="bg1"/>
                </a:solidFill>
              </a:rPr>
              <a:t>command</a:t>
            </a:r>
            <a:r>
              <a:rPr lang="en-US" dirty="0">
                <a:solidFill>
                  <a:schemeClr val="bg1"/>
                </a:solidFill>
              </a:rPr>
              <a:t> is used to rename an object.</a:t>
            </a:r>
          </a:p>
          <a:p>
            <a:r>
              <a:rPr lang="en-US" dirty="0">
                <a:solidFill>
                  <a:schemeClr val="bg1"/>
                </a:solidFill>
              </a:rPr>
              <a:t>It renames a database table.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RENAME TABLE &lt;</a:t>
            </a:r>
            <a:r>
              <a:rPr lang="en-US" dirty="0" err="1">
                <a:solidFill>
                  <a:schemeClr val="bg1"/>
                </a:solidFill>
              </a:rPr>
              <a:t>old_name</a:t>
            </a:r>
            <a:r>
              <a:rPr lang="en-US" dirty="0">
                <a:solidFill>
                  <a:schemeClr val="bg1"/>
                </a:solidFill>
              </a:rPr>
              <a:t>&gt; TO &lt;</a:t>
            </a:r>
            <a:r>
              <a:rPr lang="en-US" dirty="0" err="1">
                <a:solidFill>
                  <a:schemeClr val="bg1"/>
                </a:solidFill>
              </a:rPr>
              <a:t>new_name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CREATE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command</a:t>
            </a:r>
            <a:r>
              <a:rPr lang="en-US" dirty="0">
                <a:solidFill>
                  <a:schemeClr val="bg1"/>
                </a:solidFill>
              </a:rPr>
              <a:t> is used for creating objects in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creates a new table.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CREATE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    column_name1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column_name2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</a:t>
            </a:r>
            <a:r>
              <a:rPr lang="en-US" dirty="0" err="1">
                <a:solidFill>
                  <a:schemeClr val="bg1"/>
                </a:solidFill>
              </a:rPr>
              <a:t>column_name_n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);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ALTER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 </a:t>
            </a:r>
            <a:r>
              <a:rPr lang="en-US" b="1" dirty="0">
                <a:solidFill>
                  <a:schemeClr val="bg1"/>
                </a:solidFill>
              </a:rPr>
              <a:t>ALTER command</a:t>
            </a:r>
            <a:r>
              <a:rPr lang="en-US" dirty="0">
                <a:solidFill>
                  <a:schemeClr val="bg1"/>
                </a:solidFill>
              </a:rPr>
              <a:t> allows to alter or modify the structure of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modifies an existing database object.</a:t>
            </a:r>
          </a:p>
          <a:p>
            <a:r>
              <a:rPr lang="en-US" dirty="0">
                <a:solidFill>
                  <a:schemeClr val="bg1"/>
                </a:solidFill>
              </a:rPr>
              <a:t>Using this command, you can add additional column, drop existing column and even change the data type of columns.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&lt;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CHANGE &lt;</a:t>
            </a:r>
            <a:r>
              <a:rPr lang="en-US" dirty="0" err="1">
                <a:solidFill>
                  <a:schemeClr val="bg1"/>
                </a:solidFill>
              </a:rPr>
              <a:t>old_column_name</a:t>
            </a:r>
            <a:r>
              <a:rPr lang="en-US" dirty="0">
                <a:solidFill>
                  <a:schemeClr val="bg1"/>
                </a:solidFill>
              </a:rPr>
              <a:t>&gt; &lt;</a:t>
            </a:r>
            <a:r>
              <a:rPr lang="en-US" dirty="0" err="1">
                <a:solidFill>
                  <a:schemeClr val="bg1"/>
                </a:solidFill>
              </a:rPr>
              <a:t>new_column_name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COLUMN &lt;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TRUNCATE </a:t>
            </a:r>
            <a:r>
              <a:rPr lang="en-US" dirty="0" smtClean="0">
                <a:solidFill>
                  <a:schemeClr val="accent3"/>
                </a:solidFill>
              </a:rPr>
              <a:t>COMMAND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TRUNCATE command</a:t>
            </a:r>
            <a:r>
              <a:rPr lang="en-US" dirty="0">
                <a:solidFill>
                  <a:schemeClr val="bg1"/>
                </a:solidFill>
              </a:rPr>
              <a:t> is used to delete all the rows from the table permanently.</a:t>
            </a:r>
          </a:p>
          <a:p>
            <a:r>
              <a:rPr lang="en-US" dirty="0">
                <a:solidFill>
                  <a:schemeClr val="bg1"/>
                </a:solidFill>
              </a:rPr>
              <a:t>It removes all the records from a table, including all spaces allocated for the records.</a:t>
            </a:r>
          </a:p>
          <a:p>
            <a:r>
              <a:rPr lang="en-US" dirty="0">
                <a:solidFill>
                  <a:schemeClr val="bg1"/>
                </a:solidFill>
              </a:rPr>
              <a:t>This command is same as DELETE command, but TRUNCATE command does not generate any rollback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TRUNCATE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" y="5289452"/>
            <a:ext cx="2143125" cy="1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82214 -0.00972 " pathEditMode="relative" rAng="0" ptsTypes="AA">
                                      <p:cBhvr>
                                        <p:cTn id="28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0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83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DDL COMMANDS IN SQL</vt:lpstr>
      <vt:lpstr>DDL</vt:lpstr>
      <vt:lpstr>WHY DDL?</vt:lpstr>
      <vt:lpstr>DDL commands are as follows </vt:lpstr>
      <vt:lpstr>DROP COMMAND </vt:lpstr>
      <vt:lpstr>RENAME COMMAND </vt:lpstr>
      <vt:lpstr>CREATE COMMAND </vt:lpstr>
      <vt:lpstr>ALTER COMMAND </vt:lpstr>
      <vt:lpstr>TRUNCATE COMMAND</vt:lpstr>
      <vt:lpstr>PowerPoint Presentation</vt:lpstr>
      <vt:lpstr>   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Hritika</dc:creator>
  <cp:lastModifiedBy>Tiwari, Hritika</cp:lastModifiedBy>
  <cp:revision>18</cp:revision>
  <dcterms:created xsi:type="dcterms:W3CDTF">2019-07-19T03:14:01Z</dcterms:created>
  <dcterms:modified xsi:type="dcterms:W3CDTF">2019-07-19T06:33:05Z</dcterms:modified>
</cp:coreProperties>
</file>