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13417-8EC2-4D19-A933-9B16196CD7B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2D733-784D-4F4C-A8D2-8456B55D6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6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F35-A5A7-4A1B-BE43-55D19250474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9B0-75A7-4EDA-9DF1-C76F68AA7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32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F35-A5A7-4A1B-BE43-55D19250474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9B0-75A7-4EDA-9DF1-C76F68AA7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0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F35-A5A7-4A1B-BE43-55D19250474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9B0-75A7-4EDA-9DF1-C76F68AA7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58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F35-A5A7-4A1B-BE43-55D19250474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9B0-75A7-4EDA-9DF1-C76F68AA7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7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F35-A5A7-4A1B-BE43-55D19250474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9B0-75A7-4EDA-9DF1-C76F68AA7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F35-A5A7-4A1B-BE43-55D19250474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9B0-75A7-4EDA-9DF1-C76F68AA7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001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F35-A5A7-4A1B-BE43-55D19250474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9B0-75A7-4EDA-9DF1-C76F68AA7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1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F35-A5A7-4A1B-BE43-55D19250474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9B0-75A7-4EDA-9DF1-C76F68AA75A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5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F35-A5A7-4A1B-BE43-55D19250474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9B0-75A7-4EDA-9DF1-C76F68AA7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3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F35-A5A7-4A1B-BE43-55D19250474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9B0-75A7-4EDA-9DF1-C76F68AA7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57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F35-A5A7-4A1B-BE43-55D19250474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9B0-75A7-4EDA-9DF1-C76F68AA7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7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4218F35-A5A7-4A1B-BE43-55D19250474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A9B0-75A7-4EDA-9DF1-C76F68AA7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97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4218F35-A5A7-4A1B-BE43-55D19250474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DF5A9B0-75A7-4EDA-9DF1-C76F68AA7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0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401782"/>
            <a:ext cx="10861964" cy="10005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Pipeline for Image Segmentation and Object Analysis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ata Pipeline - Slid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8" t="12770" r="9727" b="13826"/>
          <a:stretch/>
        </p:blipFill>
        <p:spPr bwMode="auto">
          <a:xfrm>
            <a:off x="2396836" y="1795661"/>
            <a:ext cx="7065819" cy="38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952509" y="5611092"/>
            <a:ext cx="3810000" cy="1149926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Hritika Vaishnav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20/08/2024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5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162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884219"/>
            <a:ext cx="10363826" cy="42810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20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 pipeline for image segmentation, object identification, and data extraction.</a:t>
            </a:r>
          </a:p>
          <a:p>
            <a:pPr algn="just"/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includes summarized and mapped data with a visual interface for user interaction.</a:t>
            </a:r>
          </a:p>
          <a:p>
            <a:pPr marL="0" indent="0" algn="just">
              <a:buNone/>
            </a:pPr>
            <a:r>
              <a:rPr lang="en-IN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lang="en-IN" sz="20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pipeline involves several key steps, from image segmentation to data extraction and visualization.</a:t>
            </a:r>
          </a:p>
          <a:p>
            <a:pPr algn="just"/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using google </a:t>
            </a:r>
            <a:r>
              <a:rPr lang="en-IN" sz="20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python, </a:t>
            </a:r>
            <a:r>
              <a:rPr lang="en-IN" sz="20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2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96846"/>
            <a:ext cx="10364451" cy="780790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99309"/>
            <a:ext cx="10363826" cy="49876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Image segmentation</a:t>
            </a:r>
            <a:endParaRPr lang="en-IN" sz="20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 an image into segments representing objects.</a:t>
            </a:r>
          </a:p>
          <a:p>
            <a:pPr algn="just"/>
            <a:r>
              <a:rPr lang="en-IN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mask r-</a:t>
            </a:r>
            <a:r>
              <a:rPr lang="en-IN" sz="20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(pre-trained on coco dataset) for instance segmentation.</a:t>
            </a:r>
          </a:p>
          <a:p>
            <a:pPr algn="just"/>
            <a:r>
              <a:rPr lang="en-IN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 original image, segmentation mask, and bounding boxes using </a:t>
            </a:r>
            <a:r>
              <a:rPr lang="en-IN" sz="20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Object extraction &amp; storage</a:t>
            </a:r>
            <a:endParaRPr lang="en-IN" sz="20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extract and save segmented objects.</a:t>
            </a:r>
          </a:p>
          <a:p>
            <a:pPr algn="just"/>
            <a:r>
              <a:rPr lang="en-IN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object is saved with a unique id, and metadata is stored for reference.</a:t>
            </a:r>
          </a:p>
          <a:p>
            <a:pPr marL="0" indent="0" algn="just">
              <a:buNone/>
            </a:pPr>
            <a:r>
              <a:rPr lang="en-IN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Object identification</a:t>
            </a:r>
            <a:endParaRPr lang="en-IN" sz="20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recognize each segmented object.</a:t>
            </a:r>
          </a:p>
          <a:p>
            <a:pPr algn="just"/>
            <a:r>
              <a:rPr lang="en-IN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yolo (faster r-</a:t>
            </a:r>
            <a:r>
              <a:rPr lang="en-IN" sz="20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IN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object identification, results stored in metadata.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44737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964692"/>
            <a:ext cx="10363826" cy="1188720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Extraction, Summarization &amp;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0599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Text/data extraction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extract text from objects using OCR.</a:t>
            </a:r>
          </a:p>
          <a:p>
            <a:pPr algn="just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applied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easyocr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extract text from objects like documents or signs.</a:t>
            </a:r>
          </a:p>
          <a:p>
            <a:pPr marL="0" indent="0" algn="just"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Data mapping &amp; summarization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summarize object attributes and extracted data.</a:t>
            </a:r>
          </a:p>
          <a:p>
            <a:pPr algn="just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summarized in a csv, providing a quick overview of all objects and their attributes.</a:t>
            </a:r>
          </a:p>
          <a:p>
            <a:pPr marL="0" indent="0" algn="just"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Output generation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 final outputs, highlighting segmented objects with their labels.</a:t>
            </a:r>
          </a:p>
          <a:p>
            <a:pPr algn="just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outputs are saved, and a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built for easy interaction.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57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output: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and identification: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pipeline successfully segmented and identified objects in images.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extraction: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extracted text data accurately from objects containing text.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Summarization: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created a comprehensive summary csv for all segmented objects.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UI: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users can upload images, run the pipeline, and view results interactively.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image: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 segmented objects with bounding boxes and labels.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35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317" y="2821201"/>
            <a:ext cx="7729728" cy="118872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36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</TotalTime>
  <Words>362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Times New Roman</vt:lpstr>
      <vt:lpstr>Parcel</vt:lpstr>
      <vt:lpstr>AI Pipeline for Image Segmentation and Object Analysis</vt:lpstr>
      <vt:lpstr>Objective &amp; Overview</vt:lpstr>
      <vt:lpstr>Methodology</vt:lpstr>
      <vt:lpstr>Data Extraction, Summarization &amp; Mapping</vt:lpstr>
      <vt:lpstr>Results &amp; Visualization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Pipeline for Image Segmentation and Object Analysis</dc:title>
  <dc:creator>Hritika Vaishnav</dc:creator>
  <cp:lastModifiedBy>Hritika Vaishnav</cp:lastModifiedBy>
  <cp:revision>4</cp:revision>
  <dcterms:created xsi:type="dcterms:W3CDTF">2024-08-19T10:04:05Z</dcterms:created>
  <dcterms:modified xsi:type="dcterms:W3CDTF">2024-08-19T10:33:40Z</dcterms:modified>
</cp:coreProperties>
</file>