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Book Antiqua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BookAntiqua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ookAntiqua-bold.fntdata"/><Relationship Id="rId18" Type="http://schemas.openxmlformats.org/officeDocument/2006/relationships/font" Target="fonts/BookAntiqu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rPr b="0" lang="en-IN" sz="8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rPr b="0" lang="en-IN" sz="8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0" i="0" lang="en-IN" sz="6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COMPUTATIONAL PREDICTION OF ORIGIN OF REPLICATION 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371600" y="3632201"/>
            <a:ext cx="9448800" cy="178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DISA Project </a:t>
            </a:r>
            <a:b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Submitted by:</a:t>
            </a:r>
            <a:b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Shreya Johri (2016BB10039)</a:t>
            </a:r>
            <a:b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Varuni Sarwal (2016BB10035)</a:t>
            </a:r>
            <a:b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IN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Hritik Bansal (2016EE10071)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782418" y="2473904"/>
            <a:ext cx="8610600" cy="2389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IN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WE MEET ALL OBJECTIVES?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685800" y="2194561"/>
            <a:ext cx="10820400" cy="357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IN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design and implementation of a JAVA based software that optimizes the parameters of the iCorr method for a given bacterial genome. </a:t>
            </a:r>
            <a:endParaRPr/>
          </a:p>
          <a:p>
            <a:pPr indent="-158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IN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Computation of parameters like Window Size and Shift Size by the software itself so as to give most precise location of origin of replication of DNA.</a:t>
            </a:r>
            <a:endParaRPr/>
          </a:p>
          <a:p>
            <a:pPr indent="-158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IN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 of experimental time that goes into confirmation of results obtained by different methods.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86678" y="2460651"/>
            <a:ext cx="9319592" cy="2336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FOR FURTHER IMPROVEMENTS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685800" y="2194561"/>
            <a:ext cx="10820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of now, the iCorr method does not completely give results which match either with Origin Of Replication nor with Region of termination for all bacteria.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685800" y="4798613"/>
            <a:ext cx="10820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research could be done to verify what exactly is iCorr giving results for.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685800" y="3496587"/>
            <a:ext cx="10820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possibility that the peaks given by iCorr are also referring to another biological regions.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WAS THE NEED FOR THIS PROJECT?</a:t>
            </a:r>
            <a:endParaRPr sz="36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resolution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existing methods to predict origin of DNA replication.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Promising results of iCorr (for E. Coli) method but resolution and wide applicability to genomes is still unknown.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of a Software which</a:t>
            </a: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optimizes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parameters (window size and shift size) of the iCorr method for a given bacterial genome (prokaryote) that gives more precise location of origin of DNA replication. 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of Statistical analysis of results obtained by different methods like GC skew, </a:t>
            </a:r>
            <a:r>
              <a:rPr lang="en-IN" sz="2800">
                <a:latin typeface="Arial"/>
                <a:ea typeface="Arial"/>
                <a:cs typeface="Arial"/>
                <a:sym typeface="Arial"/>
              </a:rPr>
              <a:t>gC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orr, iCorr for a given genome.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focus on disease causing bacterial genomes which have very damaging effects on humans.</a:t>
            </a:r>
            <a:endParaRPr/>
          </a:p>
          <a:p>
            <a:pPr indent="-88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610139" y="2248616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IN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PROGRESS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239615" y="1305772"/>
            <a:ext cx="7116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Selection 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disease causing bacteria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start our analysis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599042" y="1815548"/>
            <a:ext cx="397566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239614" y="5300870"/>
            <a:ext cx="71164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Later,e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xtended our analysis to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ratios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Found that not all bacteria were giving best results with 5:1 ratio. 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2239614" y="3678451"/>
            <a:ext cx="7116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Initially kept the ratio of window size : shift size as 5 (as per known standards)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2239616" y="2584174"/>
            <a:ext cx="7116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codes of iCorr, gCorr and GC Skew on these bacterias	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5599039" y="4470664"/>
            <a:ext cx="397566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599039" y="3066474"/>
            <a:ext cx="397566" cy="5790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239613" y="1093737"/>
            <a:ext cx="71164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for iCorr were decided based on standard normalisation technique in which we compared (peak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-avg)/(Stdev) 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239612" y="2624363"/>
            <a:ext cx="7116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an extensive chart comparing this ratio for different window sizes and shift sizes for different bacteria. 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239611" y="3983575"/>
            <a:ext cx="7116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results and further analysis, we came up with an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b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599042" y="1815548"/>
            <a:ext cx="397566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599036" y="3270694"/>
            <a:ext cx="397566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437861" y="247390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IN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2537860" y="2929039"/>
            <a:ext cx="711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corresponds to a pair of window number and shift size. This data to find peaks.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2537859" y="4608248"/>
            <a:ext cx="711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2537861" y="972831"/>
            <a:ext cx="711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the code is run on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10 different pairs of window sizes(1000 to 5000) and shift sizes(500 and 1000)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These were decided based on preliminary analysis done by us after analyzing their results.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698501" y="2107800"/>
            <a:ext cx="397500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698501" y="3887950"/>
            <a:ext cx="397500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655150" y="4696525"/>
            <a:ext cx="6999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This data for each pair is further reduced into a list of possible peaks based upon the value of (X-Mean)/(Standard deviation).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So,we will end up getting 10 such lists.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2299535" y="1984064"/>
            <a:ext cx="711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Divided into 3 slots. Each slot was decided based on analysis of different bacteria.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2299525" y="1398225"/>
            <a:ext cx="71163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 rot="2339844">
            <a:off x="3460303" y="3003232"/>
            <a:ext cx="397594" cy="6094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552380" y="3045520"/>
            <a:ext cx="397500" cy="6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6"/>
          <p:cNvSpPr/>
          <p:nvPr/>
        </p:nvSpPr>
        <p:spPr>
          <a:xfrm rot="-2925674">
            <a:off x="7542617" y="2982050"/>
            <a:ext cx="397756" cy="60950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035554" y="4039362"/>
            <a:ext cx="22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10 to 20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7884772" y="4026397"/>
            <a:ext cx="22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Above 20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2186336" y="4026253"/>
            <a:ext cx="22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6 to 10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2290450" y="1171850"/>
            <a:ext cx="7271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latin typeface="Comic Sans MS"/>
                <a:ea typeface="Comic Sans MS"/>
                <a:cs typeface="Comic Sans MS"/>
                <a:sym typeface="Comic Sans MS"/>
              </a:rPr>
              <a:t>DETERMINING THE BEST GRAPH FROM THE LISTS</a:t>
            </a:r>
            <a:endParaRPr b="1" sz="18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2643838" y="1904249"/>
            <a:ext cx="7116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suggested that “Once a peak, Always a peak” indicating that each window size and shift size gave different height of peak but the location of a peak remains the same.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2431875" y="4780730"/>
            <a:ext cx="71163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So, we considered the ratio : (highest reported peak)/(lowest reported peak).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Claim:Take the graph with the least value of this ratio.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791227" y="3384949"/>
            <a:ext cx="397500" cy="81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77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2538927" y="3787091"/>
            <a:ext cx="69021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