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054959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4" y="1057818"/>
            <a:ext cx="8450837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Age distributions along with gender.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Number of bike purchases.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/>
                <a:cs typeface="Times New Roman"/>
              </a:rPr>
              <a:t>Wealth segments.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cars own on each states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</a:t>
            </a:r>
            <a:r>
              <a:rPr dirty="0" smtClean="0"/>
              <a:t>Exploration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20289"/>
            <a:ext cx="4134600" cy="2650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ym typeface="Arial"/>
              </a:rPr>
              <a:t>As seen here, mostly our new customers are recommended between 30 to 60 years old.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Number of customers above 60 old has big diminution again. 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200" dirty="0"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It looks like the percentages of under 30 years old not really change but are more than 60 years old in number.</a:t>
            </a:r>
            <a:endParaRPr lang="en-US" sz="1200" dirty="0">
              <a:sym typeface="Arial"/>
            </a:endParaRPr>
          </a:p>
        </p:txBody>
      </p:sp>
      <p:sp>
        <p:nvSpPr>
          <p:cNvPr id="134" name="Rectangle"/>
          <p:cNvSpPr/>
          <p:nvPr/>
        </p:nvSpPr>
        <p:spPr>
          <a:xfrm>
            <a:off x="4969973" y="2164723"/>
            <a:ext cx="3800704" cy="2649304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025" y="958797"/>
            <a:ext cx="7976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  <a:endParaRPr 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20833" t="38926" r="47583" b="28630"/>
          <a:stretch/>
        </p:blipFill>
        <p:spPr>
          <a:xfrm>
            <a:off x="5090063" y="2460675"/>
            <a:ext cx="3560523" cy="2057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0"/>
          <p:cNvSpPr/>
          <p:nvPr/>
        </p:nvSpPr>
        <p:spPr>
          <a:xfrm>
            <a:off x="205025" y="78005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by gender</a:t>
            </a:r>
            <a:endParaRPr sz="24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91"/>
          <p:cNvSpPr/>
          <p:nvPr/>
        </p:nvSpPr>
        <p:spPr>
          <a:xfrm>
            <a:off x="205025" y="803810"/>
            <a:ext cx="4134600" cy="2166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50.98% purchases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46.82% purchases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750" t="50600" r="50566" b="17695"/>
          <a:stretch/>
        </p:blipFill>
        <p:spPr>
          <a:xfrm>
            <a:off x="5585199" y="1526041"/>
            <a:ext cx="2725570" cy="196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334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9"/>
          <p:cNvSpPr/>
          <p:nvPr/>
        </p:nvSpPr>
        <p:spPr>
          <a:xfrm>
            <a:off x="205025" y="175775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</p:txBody>
      </p:sp>
      <p:sp>
        <p:nvSpPr>
          <p:cNvPr id="5" name="Shape 100"/>
          <p:cNvSpPr/>
          <p:nvPr/>
        </p:nvSpPr>
        <p:spPr>
          <a:xfrm>
            <a:off x="205025" y="1149643"/>
            <a:ext cx="4134600" cy="2166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48" y="1230659"/>
            <a:ext cx="4214477" cy="252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817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0"/>
          <p:cNvSpPr/>
          <p:nvPr/>
        </p:nvSpPr>
        <p:spPr>
          <a:xfrm>
            <a:off x="117525" y="792343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99"/>
          <p:cNvSpPr/>
          <p:nvPr/>
        </p:nvSpPr>
        <p:spPr>
          <a:xfrm>
            <a:off x="205025" y="175775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</a:t>
            </a:r>
            <a:endParaRPr lang="en-US" sz="24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350" y="1251283"/>
            <a:ext cx="4930275" cy="311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498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 of cars own</a:t>
            </a:r>
            <a:endParaRPr lang="en-US" sz="24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100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232800" cy="2733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172" y="1208974"/>
            <a:ext cx="4581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390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389</Words>
  <Application>Microsoft Office PowerPoint</Application>
  <PresentationFormat>On-screen Show (16:9)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No. of cars own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hritik kounsal</cp:lastModifiedBy>
  <cp:revision>22</cp:revision>
  <dcterms:modified xsi:type="dcterms:W3CDTF">2020-05-02T08:19:22Z</dcterms:modified>
</cp:coreProperties>
</file>