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7" r:id="rId5"/>
    <p:sldId id="276" r:id="rId6"/>
    <p:sldId id="280" r:id="rId7"/>
    <p:sldId id="282" r:id="rId8"/>
    <p:sldId id="283" r:id="rId9"/>
    <p:sldId id="275" r:id="rId10"/>
    <p:sldId id="284" r:id="rId11"/>
    <p:sldId id="278" r:id="rId12"/>
    <p:sldId id="279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C6309"/>
    <a:srgbClr val="FF6709"/>
    <a:srgbClr val="02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baeldung.com/java-aes-encryption-decryption" TargetMode="External"/><Relationship Id="rId7" Type="http://schemas.openxmlformats.org/officeDocument/2006/relationships/hyperlink" Target="https://kubernetes.io/docs/home/" TargetMode="External"/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www.jenkins.io/" TargetMode="External"/><Relationship Id="rId4" Type="http://schemas.openxmlformats.org/officeDocument/2006/relationships/hyperlink" Target="https://www.baeldung.com/java-https-self-signed-certific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1ADF4-B0C7-C7C2-8B63-8895D3F81E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3905833"/>
            <a:ext cx="4215063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en-US"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Capstone</a:t>
            </a:r>
            <a:r>
              <a:rPr lang="en-US" sz="36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</a:t>
            </a:r>
            <a:r>
              <a:rPr lang="en-US" sz="36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endParaRPr lang="en-US" sz="36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66" y="553454"/>
            <a:ext cx="9318037" cy="2469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67A2AC-00F6-985A-C661-784C2AA22D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30779" y="3884452"/>
            <a:ext cx="5723021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Hritik Londhe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type : Individual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Hritik Londhe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: HDFC API Batch-1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LMS Id : 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: API Developer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Date: 27-April-2023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638882" y="639193"/>
            <a:ext cx="3571810" cy="3573516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018634-D923-30E2-56B6-D2F859E8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17677"/>
            <a:ext cx="7214616" cy="47952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B6A81-F334-0D76-10FC-F69162C07E4E}"/>
              </a:ext>
            </a:extLst>
          </p:cNvPr>
          <p:cNvSpPr txBox="1"/>
          <p:nvPr/>
        </p:nvSpPr>
        <p:spPr>
          <a:xfrm>
            <a:off x="828161" y="1093767"/>
            <a:ext cx="10515600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Valid web-request and getting the value with  Encryption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E0492-7C45-0EBF-5A69-18278E5B0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097"/>
          <a:stretch/>
        </p:blipFill>
        <p:spPr>
          <a:xfrm>
            <a:off x="3100978" y="2035853"/>
            <a:ext cx="8329022" cy="408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7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B6A81-F334-0D76-10FC-F69162C07E4E}"/>
              </a:ext>
            </a:extLst>
          </p:cNvPr>
          <p:cNvSpPr txBox="1"/>
          <p:nvPr/>
        </p:nvSpPr>
        <p:spPr>
          <a:xfrm>
            <a:off x="828161" y="1093767"/>
            <a:ext cx="10515600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Valid web-request and getting the value with  Decryption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37A524-9541-194F-A601-4600A68E6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76" y="1885211"/>
            <a:ext cx="8330184" cy="43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5E815407-6773-3D8D-915E-6774C1B9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44" y="1624474"/>
            <a:ext cx="8362464" cy="4562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DA627D-5F62-7835-99B9-D35D4700561D}"/>
              </a:ext>
            </a:extLst>
          </p:cNvPr>
          <p:cNvSpPr/>
          <p:nvPr/>
        </p:nvSpPr>
        <p:spPr>
          <a:xfrm>
            <a:off x="2627255" y="237401"/>
            <a:ext cx="8716505" cy="646331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9474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07FE1-E878-E386-9DF4-34E931415690}"/>
              </a:ext>
            </a:extLst>
          </p:cNvPr>
          <p:cNvSpPr txBox="1"/>
          <p:nvPr/>
        </p:nvSpPr>
        <p:spPr>
          <a:xfrm>
            <a:off x="583091" y="2009071"/>
            <a:ext cx="10972800" cy="374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management system project demonstrates the use of various technologies such as spring boot, Kubernetes, docker, and encryption techniques like AES-256 to build a secure, scalable, and efficient system for managing employee data. </a:t>
            </a:r>
          </a:p>
          <a:p>
            <a:pPr marL="571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also highlights the importance of continuous integration and deployment using tools like Jenkins, and the significance of securing web services using HTTPS and self-signed certificates.</a:t>
            </a:r>
          </a:p>
          <a:p>
            <a:pPr marL="571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further enhanced by adding user interface components to provide a more interactive and user-friendly experience for managing employee data. Additionally, payment processing functionalities can be integrated to enable the system to handle payroll and other financial transactions related to employees.</a:t>
            </a:r>
          </a:p>
        </p:txBody>
      </p:sp>
      <p:sp>
        <p:nvSpPr>
          <p:cNvPr id="34" name="Freeform: Shape 2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AD1FA5-2944-9F99-34E5-776E893DF1DB}"/>
              </a:ext>
            </a:extLst>
          </p:cNvPr>
          <p:cNvSpPr/>
          <p:nvPr/>
        </p:nvSpPr>
        <p:spPr>
          <a:xfrm>
            <a:off x="2627255" y="237401"/>
            <a:ext cx="8716505" cy="646331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40202756-EC49-F7E2-5612-3E980B36DAB9}"/>
              </a:ext>
            </a:extLst>
          </p:cNvPr>
          <p:cNvSpPr txBox="1"/>
          <p:nvPr/>
        </p:nvSpPr>
        <p:spPr>
          <a:xfrm>
            <a:off x="609600" y="1352939"/>
            <a:ext cx="10972800" cy="4649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user authentication and authorization to the system to ensure that only authorized users can access employee data.</a:t>
            </a:r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user interface that allows employees to view and update their own personal information, such as    contact details or emergency contact information.</a:t>
            </a:r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 payment system to allow employees to view and manage their salary and benefits information.</a:t>
            </a:r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feature that allows employees to submit time off requests and view their vacation time balances.</a:t>
            </a:r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analytics and reporting features to the system to provide insights into employee productivity, attendance, and other metrics.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4E5991-A834-684A-8063-D36A1BD43038}"/>
              </a:ext>
            </a:extLst>
          </p:cNvPr>
          <p:cNvSpPr/>
          <p:nvPr/>
        </p:nvSpPr>
        <p:spPr>
          <a:xfrm>
            <a:off x="2627255" y="237401"/>
            <a:ext cx="8716505" cy="646331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06C2F-BDF5-071B-EC7C-A93066E34658}"/>
              </a:ext>
            </a:extLst>
          </p:cNvPr>
          <p:cNvSpPr txBox="1"/>
          <p:nvPr/>
        </p:nvSpPr>
        <p:spPr>
          <a:xfrm>
            <a:off x="815056" y="1892404"/>
            <a:ext cx="10561888" cy="4014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documentation: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https://spring.io/projects/spring-framework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AES256 encryption-decryption reference: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https://www.baeldung.com/java-aes-encryption-decryption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 self-signed certificate reference: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https://www.baeldung.com/java-https-self-signed-certificate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https://www.jenkins.io/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https://www.docker.com/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https://kubernetes.io/docs/home/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118B82-CCC3-EC2D-72CF-8D631C69E5A2}"/>
              </a:ext>
            </a:extLst>
          </p:cNvPr>
          <p:cNvSpPr/>
          <p:nvPr/>
        </p:nvSpPr>
        <p:spPr>
          <a:xfrm>
            <a:off x="2627255" y="246732"/>
            <a:ext cx="8716505" cy="646331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9436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25DE8-0CA8-79D6-5492-A4880C6E3E1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DF28F-771F-D180-B602-4C9BA18965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 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Testing(Output)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Appendices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CB871-F71A-0AA9-2DC6-C9AA195CBD29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396CB1-4854-3C55-681A-A88CB73DC8BE}"/>
              </a:ext>
            </a:extLst>
          </p:cNvPr>
          <p:cNvSpPr txBox="1"/>
          <p:nvPr/>
        </p:nvSpPr>
        <p:spPr>
          <a:xfrm>
            <a:off x="516196" y="2029981"/>
            <a:ext cx="6110072" cy="4092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Management System is a capstone project that aims to address the challenges faced by organizations in managing their workforce efficiently. </a:t>
            </a:r>
          </a:p>
          <a:p>
            <a:pPr marL="4000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modern technologies like Spring Boot, JPA, MySQL, Docker, and Jenkins to build a robust and scalable system that allows organizations to manage their employees effectively. </a:t>
            </a:r>
          </a:p>
          <a:p>
            <a:pPr marL="4000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the user to address the GET request, related to management and 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00567-D55C-1AD7-5535-A8CD248F066D}"/>
              </a:ext>
            </a:extLst>
          </p:cNvPr>
          <p:cNvSpPr/>
          <p:nvPr/>
        </p:nvSpPr>
        <p:spPr>
          <a:xfrm>
            <a:off x="838201" y="1111912"/>
            <a:ext cx="4032380" cy="56546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040EDD-1118-4049-9AEF-0AA4C599A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59" y="1897193"/>
            <a:ext cx="4218798" cy="43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CB871-F71A-0AA9-2DC6-C9AA195CBD29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database table called Employee with three columns: EmployeeID, EmployeeName, and DateOfBirth. A Java program is then written to query a single record based on EmployeeID, and this code is deployed on a Springboot or an Application server like Tomcat or WebLogic.</a:t>
            </a:r>
          </a:p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EmployeeID does not match any record, an invalid EmployeeID error is returned. The code is then checked into a version control repository like GIT. Jenkins is used to deploy changes to the code to the Application server.</a:t>
            </a:r>
          </a:p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code is then modified to expose it as an HTTP web service that accepts a single EmployeeID and returns all three fields of the Employee (EmployeeID, EmployeeName, and DateOfBirth). The web service also prints a log file with a date-timestamp for every time it is called, and this log file is rotated when its size exceeds 1 MB.</a:t>
            </a:r>
          </a:p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service is tested using Postman, and then it is changed to be exposed as HTTPS instead of HTTP, using a self-signed certificate. A CURL command is written to call the web service, and a separate Java client program is also written to call the web service.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389B3-8F9C-7828-66E4-8FF4A3A3F94E}"/>
              </a:ext>
            </a:extLst>
          </p:cNvPr>
          <p:cNvSpPr/>
          <p:nvPr/>
        </p:nvSpPr>
        <p:spPr>
          <a:xfrm>
            <a:off x="729837" y="898785"/>
            <a:ext cx="4006546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7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CB871-F71A-0AA9-2DC6-C9AA195CBD29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of the web service is updated to encrypt the DateOfBirth value using AES-256, and the client program is updated to decrypt this encrypted value. Finally, a containerized version of the web service is created and deployed on Kubernetes, with three instances of the container running.</a:t>
            </a:r>
          </a:p>
          <a:p>
            <a:pPr marL="34290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this project include Java, Spring boot, Tomcat, WebLogic, Jenkins, HTTP, HTTPS, self-signed certificates, AES-256 encryption, Postman, CURL, and Kubernetes.</a:t>
            </a:r>
          </a:p>
          <a:p>
            <a:pPr marL="34290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389B3-8F9C-7828-66E4-8FF4A3A3F94E}"/>
              </a:ext>
            </a:extLst>
          </p:cNvPr>
          <p:cNvSpPr/>
          <p:nvPr/>
        </p:nvSpPr>
        <p:spPr>
          <a:xfrm>
            <a:off x="729837" y="898785"/>
            <a:ext cx="4006546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1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9C2F63B-C048-ECBD-4FB6-3745B7C46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442291"/>
            <a:ext cx="9900622" cy="42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CE91AB-E541-7FE6-9676-014EB8846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21" y="640080"/>
            <a:ext cx="5678166" cy="555040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EEDC0-3CC6-66B5-D744-43E72A9CA66B}"/>
              </a:ext>
            </a:extLst>
          </p:cNvPr>
          <p:cNvSpPr txBox="1"/>
          <p:nvPr/>
        </p:nvSpPr>
        <p:spPr>
          <a:xfrm>
            <a:off x="490220" y="1349647"/>
            <a:ext cx="502666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05477B-F098-DD0E-5BEF-5349A334422B}"/>
              </a:ext>
            </a:extLst>
          </p:cNvPr>
          <p:cNvSpPr/>
          <p:nvPr/>
        </p:nvSpPr>
        <p:spPr>
          <a:xfrm>
            <a:off x="217505" y="3438668"/>
            <a:ext cx="469039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Sequence Diagram</a:t>
            </a:r>
            <a:endParaRPr lang="en-US" sz="4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B6A81-F334-0D76-10FC-F69162C07E4E}"/>
              </a:ext>
            </a:extLst>
          </p:cNvPr>
          <p:cNvSpPr txBox="1"/>
          <p:nvPr/>
        </p:nvSpPr>
        <p:spPr>
          <a:xfrm>
            <a:off x="828161" y="1182687"/>
            <a:ext cx="10515600" cy="5437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DETAILS: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28600" lvl="1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back-end of the application is built using the Java programming language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marL="228600" lvl="1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 Spring Boot framework is used to provide a lightweight, modular approach to building web applications in Java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514350" lvl="1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used for the EMS is MySQL which store the data of Employee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(Representational State Transfer)</a:t>
            </a:r>
          </a:p>
          <a:p>
            <a:pPr marL="228600" lvl="1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provides a standard architecture for building web services that can be accessed through HTTP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 (Advanced Encryption Standard)</a:t>
            </a:r>
          </a:p>
          <a:p>
            <a:pPr marL="57150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 is a widely-used symmetric encryption algorithm that uses a 256-bit key to encrypt and decrypt data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73771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B6A81-F334-0D76-10FC-F69162C07E4E}"/>
              </a:ext>
            </a:extLst>
          </p:cNvPr>
          <p:cNvSpPr txBox="1"/>
          <p:nvPr/>
        </p:nvSpPr>
        <p:spPr>
          <a:xfrm>
            <a:off x="828161" y="1182687"/>
            <a:ext cx="10515600" cy="5437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DETAILS: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continuous Integration with Git Repo and Building of Docker Images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</a:p>
          <a:p>
            <a:pPr marL="57150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allows for the creation, packaging, and deployment of applications in a lightweight, portable container environment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</a:p>
          <a:p>
            <a:pPr marL="57150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allows for easy deployment of Docker images to a cluster of nodes.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2055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913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HRITIK LONDHE</cp:lastModifiedBy>
  <cp:revision>11</cp:revision>
  <dcterms:created xsi:type="dcterms:W3CDTF">2023-04-15T11:22:40Z</dcterms:created>
  <dcterms:modified xsi:type="dcterms:W3CDTF">2023-04-30T09:31:01Z</dcterms:modified>
</cp:coreProperties>
</file>