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73" d="100"/>
          <a:sy n="73" d="100"/>
        </p:scale>
        <p:origin x="989"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6/13/2024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6/13/2024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6/13/2024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6/13/2024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 Student Name-College Name-Department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769</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24</cp:revision>
  <dcterms:created xsi:type="dcterms:W3CDTF">2021-05-26T16:50:10Z</dcterms:created>
  <dcterms:modified xsi:type="dcterms:W3CDTF">2024-06-13T05:44:37Z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