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 id="2147483665" r:id="rId2"/>
  </p:sldMasterIdLst>
  <p:notesMasterIdLst>
    <p:notesMasterId r:id="rId15"/>
  </p:notesMasterIdLst>
  <p:handoutMasterIdLst>
    <p:handoutMasterId r:id="rId16"/>
  </p:handoutMasterIdLst>
  <p:sldIdLst>
    <p:sldId id="256" r:id="rId3"/>
    <p:sldId id="257" r:id="rId4"/>
    <p:sldId id="258" r:id="rId5"/>
    <p:sldId id="259" r:id="rId6"/>
    <p:sldId id="260" r:id="rId7"/>
    <p:sldId id="261" r:id="rId8"/>
    <p:sldId id="262" r:id="rId9"/>
    <p:sldId id="263" r:id="rId10"/>
    <p:sldId id="264" r:id="rId11"/>
    <p:sldId id="265" r:id="rId12"/>
    <p:sldId id="266" r:id="rId13"/>
    <p:sldId id="271" r:id="rId14"/>
  </p:sldIdLst>
  <p:sldSz cx="9144000" cy="5143500" type="screen16x9"/>
  <p:notesSz cx="7104063" cy="102346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250" autoAdjust="0"/>
  </p:normalViewPr>
  <p:slideViewPr>
    <p:cSldViewPr snapToGrid="0">
      <p:cViewPr varScale="1">
        <p:scale>
          <a:sx n="114" d="100"/>
          <a:sy n="114" d="100"/>
        </p:scale>
        <p:origin x="562" y="8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202ABB3-066A-46EB-95E2-8A1A28122913}"/>
              </a:ext>
            </a:extLst>
          </p:cNvPr>
          <p:cNvSpPr>
            <a:spLocks noGrp="1"/>
          </p:cNvSpPr>
          <p:nvPr>
            <p:ph type="hdr" sz="quarter"/>
          </p:nvPr>
        </p:nvSpPr>
        <p:spPr>
          <a:xfrm>
            <a:off x="0" y="1"/>
            <a:ext cx="3078427" cy="513508"/>
          </a:xfrm>
          <a:prstGeom prst="rect">
            <a:avLst/>
          </a:prstGeom>
        </p:spPr>
        <p:txBody>
          <a:bodyPr vert="horz" lIns="99075" tIns="49538" rIns="99075" bIns="49538" rtlCol="0"/>
          <a:lstStyle>
            <a:lvl1pPr algn="l">
              <a:defRPr sz="1300"/>
            </a:lvl1pPr>
          </a:lstStyle>
          <a:p>
            <a:endParaRPr lang="en-US"/>
          </a:p>
        </p:txBody>
      </p:sp>
      <p:sp>
        <p:nvSpPr>
          <p:cNvPr id="3" name="Date Placeholder 2">
            <a:extLst>
              <a:ext uri="{FF2B5EF4-FFF2-40B4-BE49-F238E27FC236}">
                <a16:creationId xmlns:a16="http://schemas.microsoft.com/office/drawing/2014/main" id="{AFC54EFF-DF17-4A98-AA53-DE7B1E95F73D}"/>
              </a:ext>
            </a:extLst>
          </p:cNvPr>
          <p:cNvSpPr>
            <a:spLocks noGrp="1"/>
          </p:cNvSpPr>
          <p:nvPr>
            <p:ph type="dt" sz="quarter" idx="1"/>
          </p:nvPr>
        </p:nvSpPr>
        <p:spPr>
          <a:xfrm>
            <a:off x="4023992" y="1"/>
            <a:ext cx="3078427" cy="513508"/>
          </a:xfrm>
          <a:prstGeom prst="rect">
            <a:avLst/>
          </a:prstGeom>
        </p:spPr>
        <p:txBody>
          <a:bodyPr vert="horz" lIns="99075" tIns="49538" rIns="99075" bIns="49538" rtlCol="0"/>
          <a:lstStyle>
            <a:lvl1pPr algn="r">
              <a:defRPr sz="1300"/>
            </a:lvl1pPr>
          </a:lstStyle>
          <a:p>
            <a:fld id="{7802AA4D-1254-4531-98FB-8EB0518068BF}" type="datetimeFigureOut">
              <a:rPr lang="en-US" smtClean="0"/>
              <a:t>3/14/2020</a:t>
            </a:fld>
            <a:endParaRPr lang="en-US"/>
          </a:p>
        </p:txBody>
      </p:sp>
      <p:sp>
        <p:nvSpPr>
          <p:cNvPr id="4" name="Footer Placeholder 3">
            <a:extLst>
              <a:ext uri="{FF2B5EF4-FFF2-40B4-BE49-F238E27FC236}">
                <a16:creationId xmlns:a16="http://schemas.microsoft.com/office/drawing/2014/main" id="{914E0E1B-C89E-4274-969B-7E225A583ACC}"/>
              </a:ext>
            </a:extLst>
          </p:cNvPr>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r>
              <a:rPr lang="en-US"/>
              <a:t>15</a:t>
            </a:r>
          </a:p>
        </p:txBody>
      </p:sp>
      <p:sp>
        <p:nvSpPr>
          <p:cNvPr id="5" name="Slide Number Placeholder 4">
            <a:extLst>
              <a:ext uri="{FF2B5EF4-FFF2-40B4-BE49-F238E27FC236}">
                <a16:creationId xmlns:a16="http://schemas.microsoft.com/office/drawing/2014/main" id="{CCF23CD1-351C-4B03-8FD0-E708B17BD30A}"/>
              </a:ext>
            </a:extLst>
          </p:cNvPr>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fld id="{0CF4163F-7674-472D-A576-B8E283852B7D}" type="slidenum">
              <a:rPr lang="en-US" smtClean="0"/>
              <a:t>‹#›</a:t>
            </a:fld>
            <a:endParaRPr lang="en-US"/>
          </a:p>
        </p:txBody>
      </p:sp>
    </p:spTree>
    <p:extLst>
      <p:ext uri="{BB962C8B-B14F-4D97-AF65-F5344CB8AC3E}">
        <p14:creationId xmlns:p14="http://schemas.microsoft.com/office/powerpoint/2010/main" val="4137116011"/>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10407" y="4861441"/>
            <a:ext cx="5683250" cy="4605576"/>
          </a:xfrm>
          <a:prstGeom prst="rect">
            <a:avLst/>
          </a:prstGeom>
          <a:noFill/>
          <a:ln>
            <a:noFill/>
          </a:ln>
        </p:spPr>
        <p:txBody>
          <a:bodyPr spcFirstLastPara="1" wrap="square" lIns="99059" tIns="99059" rIns="99059" bIns="99059"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sldNum="0" hd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70d8e89a69_2_166:notes"/>
          <p:cNvSpPr txBox="1">
            <a:spLocks noGrp="1"/>
          </p:cNvSpPr>
          <p:nvPr>
            <p:ph type="body" idx="1"/>
          </p:nvPr>
        </p:nvSpPr>
        <p:spPr>
          <a:xfrm>
            <a:off x="710407" y="4861441"/>
            <a:ext cx="5683250" cy="4605576"/>
          </a:xfrm>
          <a:prstGeom prst="rect">
            <a:avLst/>
          </a:prstGeom>
        </p:spPr>
        <p:txBody>
          <a:bodyPr spcFirstLastPara="1" wrap="square" lIns="99059" tIns="99059" rIns="99059" bIns="99059" anchor="t" anchorCtr="0">
            <a:noAutofit/>
          </a:bodyPr>
          <a:lstStyle/>
          <a:p>
            <a:pPr marL="0" indent="0">
              <a:buNone/>
            </a:pPr>
            <a:endParaRPr/>
          </a:p>
        </p:txBody>
      </p:sp>
      <p:sp>
        <p:nvSpPr>
          <p:cNvPr id="218" name="Google Shape;218;g70d8e89a69_2_166: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70d8e89a69_0_35: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70d8e89a69_0_35:notes"/>
          <p:cNvSpPr txBox="1">
            <a:spLocks noGrp="1"/>
          </p:cNvSpPr>
          <p:nvPr>
            <p:ph type="body" idx="1"/>
          </p:nvPr>
        </p:nvSpPr>
        <p:spPr>
          <a:xfrm>
            <a:off x="710407" y="4861441"/>
            <a:ext cx="5683250" cy="4605576"/>
          </a:xfrm>
          <a:prstGeom prst="rect">
            <a:avLst/>
          </a:prstGeom>
        </p:spPr>
        <p:txBody>
          <a:bodyPr spcFirstLastPara="1" wrap="square" lIns="99059" tIns="99059" rIns="99059" bIns="99059" anchor="t" anchorCtr="0">
            <a:noAutofit/>
          </a:bodyPr>
          <a:lstStyle/>
          <a:p>
            <a:pPr marL="0" indent="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70d8e89a69_0_40: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70d8e89a69_0_40:notes"/>
          <p:cNvSpPr txBox="1">
            <a:spLocks noGrp="1"/>
          </p:cNvSpPr>
          <p:nvPr>
            <p:ph type="body" idx="1"/>
          </p:nvPr>
        </p:nvSpPr>
        <p:spPr>
          <a:xfrm>
            <a:off x="710407" y="4861441"/>
            <a:ext cx="5683250" cy="4605576"/>
          </a:xfrm>
          <a:prstGeom prst="rect">
            <a:avLst/>
          </a:prstGeom>
        </p:spPr>
        <p:txBody>
          <a:bodyPr spcFirstLastPara="1" wrap="square" lIns="99059" tIns="99059" rIns="99059" bIns="99059" anchor="t" anchorCtr="0">
            <a:noAutofit/>
          </a:bodyPr>
          <a:lstStyle/>
          <a:p>
            <a:pPr marL="0" indent="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70d8e89a69_2_188:notes"/>
          <p:cNvSpPr txBox="1">
            <a:spLocks noGrp="1"/>
          </p:cNvSpPr>
          <p:nvPr>
            <p:ph type="body" idx="1"/>
          </p:nvPr>
        </p:nvSpPr>
        <p:spPr>
          <a:xfrm>
            <a:off x="710407" y="4861441"/>
            <a:ext cx="5683250" cy="4605576"/>
          </a:xfrm>
          <a:prstGeom prst="rect">
            <a:avLst/>
          </a:prstGeom>
        </p:spPr>
        <p:txBody>
          <a:bodyPr spcFirstLastPara="1" wrap="square" lIns="99059" tIns="99059" rIns="99059" bIns="99059" anchor="t" anchorCtr="0">
            <a:noAutofit/>
          </a:bodyPr>
          <a:lstStyle/>
          <a:p>
            <a:pPr marL="0" indent="0">
              <a:buNone/>
            </a:pPr>
            <a:endParaRPr/>
          </a:p>
        </p:txBody>
      </p:sp>
      <p:sp>
        <p:nvSpPr>
          <p:cNvPr id="313" name="Google Shape;313;g70d8e89a69_2_188: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0d8e89a69_2_173:notes"/>
          <p:cNvSpPr txBox="1">
            <a:spLocks noGrp="1"/>
          </p:cNvSpPr>
          <p:nvPr>
            <p:ph type="body" idx="1"/>
          </p:nvPr>
        </p:nvSpPr>
        <p:spPr>
          <a:xfrm>
            <a:off x="710407" y="4861441"/>
            <a:ext cx="5683250" cy="4605576"/>
          </a:xfrm>
          <a:prstGeom prst="rect">
            <a:avLst/>
          </a:prstGeom>
        </p:spPr>
        <p:txBody>
          <a:bodyPr spcFirstLastPara="1" wrap="square" lIns="99059" tIns="99059" rIns="99059" bIns="99059" anchor="t" anchorCtr="0">
            <a:noAutofit/>
          </a:bodyPr>
          <a:lstStyle/>
          <a:p>
            <a:pPr marL="0" indent="0">
              <a:buNone/>
            </a:pPr>
            <a:endParaRPr/>
          </a:p>
        </p:txBody>
      </p:sp>
      <p:sp>
        <p:nvSpPr>
          <p:cNvPr id="225" name="Google Shape;225;g70d8e89a69_2_173: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70d8e89a69_0_0: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70d8e89a69_0_0:notes"/>
          <p:cNvSpPr txBox="1">
            <a:spLocks noGrp="1"/>
          </p:cNvSpPr>
          <p:nvPr>
            <p:ph type="body" idx="1"/>
          </p:nvPr>
        </p:nvSpPr>
        <p:spPr>
          <a:xfrm>
            <a:off x="710407" y="4861441"/>
            <a:ext cx="5683250" cy="4605576"/>
          </a:xfrm>
          <a:prstGeom prst="rect">
            <a:avLst/>
          </a:prstGeom>
        </p:spPr>
        <p:txBody>
          <a:bodyPr spcFirstLastPara="1" wrap="square" lIns="99059" tIns="99059" rIns="99059" bIns="99059" anchor="t" anchorCtr="0">
            <a:noAutofit/>
          </a:bodyPr>
          <a:lstStyle/>
          <a:p>
            <a:pPr marL="0" indent="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70d8e89a69_0_5: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70d8e89a69_0_5:notes"/>
          <p:cNvSpPr txBox="1">
            <a:spLocks noGrp="1"/>
          </p:cNvSpPr>
          <p:nvPr>
            <p:ph type="body" idx="1"/>
          </p:nvPr>
        </p:nvSpPr>
        <p:spPr>
          <a:xfrm>
            <a:off x="710407" y="4861441"/>
            <a:ext cx="5683250" cy="4605576"/>
          </a:xfrm>
          <a:prstGeom prst="rect">
            <a:avLst/>
          </a:prstGeom>
        </p:spPr>
        <p:txBody>
          <a:bodyPr spcFirstLastPara="1" wrap="square" lIns="99059" tIns="99059" rIns="99059" bIns="99059" anchor="t" anchorCtr="0">
            <a:noAutofit/>
          </a:bodyPr>
          <a:lstStyle/>
          <a:p>
            <a:pPr marL="0" indent="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70d8e89a69_0_10: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70d8e89a69_0_10:notes"/>
          <p:cNvSpPr txBox="1">
            <a:spLocks noGrp="1"/>
          </p:cNvSpPr>
          <p:nvPr>
            <p:ph type="body" idx="1"/>
          </p:nvPr>
        </p:nvSpPr>
        <p:spPr>
          <a:xfrm>
            <a:off x="710407" y="4861441"/>
            <a:ext cx="5683250" cy="4605576"/>
          </a:xfrm>
          <a:prstGeom prst="rect">
            <a:avLst/>
          </a:prstGeom>
        </p:spPr>
        <p:txBody>
          <a:bodyPr spcFirstLastPara="1" wrap="square" lIns="99059" tIns="99059" rIns="99059" bIns="99059" anchor="t" anchorCtr="0">
            <a:noAutofit/>
          </a:bodyPr>
          <a:lstStyle/>
          <a:p>
            <a:pPr marL="0" indent="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70d8e89a69_0_15: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70d8e89a69_0_15:notes"/>
          <p:cNvSpPr txBox="1">
            <a:spLocks noGrp="1"/>
          </p:cNvSpPr>
          <p:nvPr>
            <p:ph type="body" idx="1"/>
          </p:nvPr>
        </p:nvSpPr>
        <p:spPr>
          <a:xfrm>
            <a:off x="710407" y="4861441"/>
            <a:ext cx="5683250" cy="4605576"/>
          </a:xfrm>
          <a:prstGeom prst="rect">
            <a:avLst/>
          </a:prstGeom>
        </p:spPr>
        <p:txBody>
          <a:bodyPr spcFirstLastPara="1" wrap="square" lIns="99059" tIns="99059" rIns="99059" bIns="99059" anchor="t" anchorCtr="0">
            <a:noAutofit/>
          </a:bodyPr>
          <a:lstStyle/>
          <a:p>
            <a:pPr marL="0" indent="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70d8e89a69_0_20: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70d8e89a69_0_20:notes"/>
          <p:cNvSpPr txBox="1">
            <a:spLocks noGrp="1"/>
          </p:cNvSpPr>
          <p:nvPr>
            <p:ph type="body" idx="1"/>
          </p:nvPr>
        </p:nvSpPr>
        <p:spPr>
          <a:xfrm>
            <a:off x="710407" y="4861441"/>
            <a:ext cx="5683250" cy="4605576"/>
          </a:xfrm>
          <a:prstGeom prst="rect">
            <a:avLst/>
          </a:prstGeom>
        </p:spPr>
        <p:txBody>
          <a:bodyPr spcFirstLastPara="1" wrap="square" lIns="99059" tIns="99059" rIns="99059" bIns="99059" anchor="t" anchorCtr="0">
            <a:noAutofit/>
          </a:bodyPr>
          <a:lstStyle/>
          <a:p>
            <a:pPr marL="0" indent="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70d8e89a69_0_25: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70d8e89a69_0_25:notes"/>
          <p:cNvSpPr txBox="1">
            <a:spLocks noGrp="1"/>
          </p:cNvSpPr>
          <p:nvPr>
            <p:ph type="body" idx="1"/>
          </p:nvPr>
        </p:nvSpPr>
        <p:spPr>
          <a:xfrm>
            <a:off x="710407" y="4861441"/>
            <a:ext cx="5683250" cy="4605576"/>
          </a:xfrm>
          <a:prstGeom prst="rect">
            <a:avLst/>
          </a:prstGeom>
        </p:spPr>
        <p:txBody>
          <a:bodyPr spcFirstLastPara="1" wrap="square" lIns="99059" tIns="99059" rIns="99059" bIns="99059" anchor="t" anchorCtr="0">
            <a:noAutofit/>
          </a:bodyPr>
          <a:lstStyle/>
          <a:p>
            <a:pPr marL="0" indent="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70d8e89a69_0_30: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70d8e89a69_0_30:notes"/>
          <p:cNvSpPr txBox="1">
            <a:spLocks noGrp="1"/>
          </p:cNvSpPr>
          <p:nvPr>
            <p:ph type="body" idx="1"/>
          </p:nvPr>
        </p:nvSpPr>
        <p:spPr>
          <a:xfrm>
            <a:off x="710407" y="4861441"/>
            <a:ext cx="5683250" cy="4605576"/>
          </a:xfrm>
          <a:prstGeom prst="rect">
            <a:avLst/>
          </a:prstGeom>
        </p:spPr>
        <p:txBody>
          <a:bodyPr spcFirstLastPara="1" wrap="square" lIns="99059" tIns="99059" rIns="99059" bIns="99059" anchor="t" anchorCtr="0">
            <a:noAutofit/>
          </a:bodyPr>
          <a:lstStyle/>
          <a:p>
            <a:pPr marL="0" indent="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 Templateswise.com - Chemistry PPT">
  <p:cSld name="© Templateswise.com - Chemistry PPT">
    <p:bg>
      <p:bgPr>
        <a:blipFill>
          <a:blip r:embed="rId2">
            <a:alphaModFix/>
          </a:blip>
          <a:stretch>
            <a:fillRect/>
          </a:stretch>
        </a:blipFill>
        <a:effectLst/>
      </p:bgPr>
    </p:bg>
    <p:spTree>
      <p:nvGrpSpPr>
        <p:cNvPr id="1" name="Shape 56"/>
        <p:cNvGrpSpPr/>
        <p:nvPr/>
      </p:nvGrpSpPr>
      <p:grpSpPr>
        <a:xfrm>
          <a:off x="0" y="0"/>
          <a:ext cx="0" cy="0"/>
          <a:chOff x="0" y="0"/>
          <a:chExt cx="0" cy="0"/>
        </a:xfrm>
      </p:grpSpPr>
      <p:sp>
        <p:nvSpPr>
          <p:cNvPr id="57" name="Google Shape;57;p14"/>
          <p:cNvSpPr/>
          <p:nvPr/>
        </p:nvSpPr>
        <p:spPr>
          <a:xfrm>
            <a:off x="4763" y="3175"/>
            <a:ext cx="9134475" cy="3489325"/>
          </a:xfrm>
          <a:custGeom>
            <a:avLst/>
            <a:gdLst/>
            <a:ahLst/>
            <a:cxnLst/>
            <a:rect l="l" t="t" r="r" b="b"/>
            <a:pathLst>
              <a:path w="11506" h="4396" extrusionOk="0">
                <a:moveTo>
                  <a:pt x="11506" y="0"/>
                </a:moveTo>
                <a:lnTo>
                  <a:pt x="11506" y="3890"/>
                </a:lnTo>
                <a:lnTo>
                  <a:pt x="0" y="4396"/>
                </a:lnTo>
                <a:lnTo>
                  <a:pt x="0" y="0"/>
                </a:lnTo>
                <a:lnTo>
                  <a:pt x="11506" y="0"/>
                </a:lnTo>
                <a:close/>
              </a:path>
            </a:pathLst>
          </a:custGeom>
          <a:solidFill>
            <a:srgbClr val="FECE5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58" name="Google Shape;58;p14"/>
          <p:cNvGrpSpPr/>
          <p:nvPr/>
        </p:nvGrpSpPr>
        <p:grpSpPr>
          <a:xfrm>
            <a:off x="4763" y="279400"/>
            <a:ext cx="9134475" cy="1611313"/>
            <a:chOff x="4763" y="279400"/>
            <a:chExt cx="9134475" cy="1611313"/>
          </a:xfrm>
        </p:grpSpPr>
        <p:sp>
          <p:nvSpPr>
            <p:cNvPr id="59" name="Google Shape;59;p14"/>
            <p:cNvSpPr/>
            <p:nvPr/>
          </p:nvSpPr>
          <p:spPr>
            <a:xfrm>
              <a:off x="4763" y="460375"/>
              <a:ext cx="5397500" cy="1430338"/>
            </a:xfrm>
            <a:custGeom>
              <a:avLst/>
              <a:gdLst/>
              <a:ahLst/>
              <a:cxnLst/>
              <a:rect l="l" t="t" r="r" b="b"/>
              <a:pathLst>
                <a:path w="6799" h="1801" extrusionOk="0">
                  <a:moveTo>
                    <a:pt x="6799" y="58"/>
                  </a:moveTo>
                  <a:lnTo>
                    <a:pt x="6799" y="1072"/>
                  </a:lnTo>
                  <a:lnTo>
                    <a:pt x="6417" y="1072"/>
                  </a:lnTo>
                  <a:lnTo>
                    <a:pt x="6417" y="1484"/>
                  </a:lnTo>
                  <a:lnTo>
                    <a:pt x="6145" y="1484"/>
                  </a:lnTo>
                  <a:lnTo>
                    <a:pt x="6145" y="1438"/>
                  </a:lnTo>
                  <a:lnTo>
                    <a:pt x="6109" y="1438"/>
                  </a:lnTo>
                  <a:lnTo>
                    <a:pt x="6109" y="1511"/>
                  </a:lnTo>
                  <a:lnTo>
                    <a:pt x="5941" y="1511"/>
                  </a:lnTo>
                  <a:lnTo>
                    <a:pt x="5941" y="1622"/>
                  </a:lnTo>
                  <a:lnTo>
                    <a:pt x="5896" y="1622"/>
                  </a:lnTo>
                  <a:lnTo>
                    <a:pt x="5896" y="1446"/>
                  </a:lnTo>
                  <a:lnTo>
                    <a:pt x="5709" y="1446"/>
                  </a:lnTo>
                  <a:lnTo>
                    <a:pt x="5709" y="279"/>
                  </a:lnTo>
                  <a:lnTo>
                    <a:pt x="5671" y="279"/>
                  </a:lnTo>
                  <a:lnTo>
                    <a:pt x="5671" y="139"/>
                  </a:lnTo>
                  <a:lnTo>
                    <a:pt x="5476" y="56"/>
                  </a:lnTo>
                  <a:lnTo>
                    <a:pt x="5383" y="35"/>
                  </a:lnTo>
                  <a:lnTo>
                    <a:pt x="5383" y="0"/>
                  </a:lnTo>
                  <a:lnTo>
                    <a:pt x="5289" y="0"/>
                  </a:lnTo>
                  <a:lnTo>
                    <a:pt x="5289" y="35"/>
                  </a:lnTo>
                  <a:lnTo>
                    <a:pt x="5113" y="35"/>
                  </a:lnTo>
                  <a:lnTo>
                    <a:pt x="5113" y="215"/>
                  </a:lnTo>
                  <a:lnTo>
                    <a:pt x="5095" y="215"/>
                  </a:lnTo>
                  <a:lnTo>
                    <a:pt x="5095" y="1241"/>
                  </a:lnTo>
                  <a:lnTo>
                    <a:pt x="4954" y="1241"/>
                  </a:lnTo>
                  <a:lnTo>
                    <a:pt x="4954" y="952"/>
                  </a:lnTo>
                  <a:lnTo>
                    <a:pt x="4945" y="942"/>
                  </a:lnTo>
                  <a:lnTo>
                    <a:pt x="4919" y="942"/>
                  </a:lnTo>
                  <a:lnTo>
                    <a:pt x="4898" y="934"/>
                  </a:lnTo>
                  <a:lnTo>
                    <a:pt x="4898" y="620"/>
                  </a:lnTo>
                  <a:lnTo>
                    <a:pt x="4890" y="611"/>
                  </a:lnTo>
                  <a:lnTo>
                    <a:pt x="4685" y="611"/>
                  </a:lnTo>
                  <a:lnTo>
                    <a:pt x="4667" y="620"/>
                  </a:lnTo>
                  <a:lnTo>
                    <a:pt x="4667" y="654"/>
                  </a:lnTo>
                  <a:lnTo>
                    <a:pt x="4656" y="662"/>
                  </a:lnTo>
                  <a:lnTo>
                    <a:pt x="4656" y="914"/>
                  </a:lnTo>
                  <a:lnTo>
                    <a:pt x="4638" y="934"/>
                  </a:lnTo>
                  <a:lnTo>
                    <a:pt x="4592" y="934"/>
                  </a:lnTo>
                  <a:lnTo>
                    <a:pt x="4592" y="960"/>
                  </a:lnTo>
                  <a:lnTo>
                    <a:pt x="4534" y="960"/>
                  </a:lnTo>
                  <a:lnTo>
                    <a:pt x="4534" y="1353"/>
                  </a:lnTo>
                  <a:lnTo>
                    <a:pt x="4462" y="1353"/>
                  </a:lnTo>
                  <a:lnTo>
                    <a:pt x="4462" y="1316"/>
                  </a:lnTo>
                  <a:lnTo>
                    <a:pt x="4369" y="1316"/>
                  </a:lnTo>
                  <a:lnTo>
                    <a:pt x="4369" y="1165"/>
                  </a:lnTo>
                  <a:lnTo>
                    <a:pt x="3894" y="1165"/>
                  </a:lnTo>
                  <a:lnTo>
                    <a:pt x="3894" y="813"/>
                  </a:lnTo>
                  <a:lnTo>
                    <a:pt x="3614" y="813"/>
                  </a:lnTo>
                  <a:lnTo>
                    <a:pt x="3614" y="756"/>
                  </a:lnTo>
                  <a:lnTo>
                    <a:pt x="3409" y="756"/>
                  </a:lnTo>
                  <a:lnTo>
                    <a:pt x="3409" y="1157"/>
                  </a:lnTo>
                  <a:lnTo>
                    <a:pt x="3250" y="1157"/>
                  </a:lnTo>
                  <a:lnTo>
                    <a:pt x="3250" y="1139"/>
                  </a:lnTo>
                  <a:lnTo>
                    <a:pt x="3204" y="1139"/>
                  </a:lnTo>
                  <a:lnTo>
                    <a:pt x="3204" y="1511"/>
                  </a:lnTo>
                  <a:lnTo>
                    <a:pt x="3168" y="1492"/>
                  </a:lnTo>
                  <a:lnTo>
                    <a:pt x="3168" y="565"/>
                  </a:lnTo>
                  <a:lnTo>
                    <a:pt x="2989" y="565"/>
                  </a:lnTo>
                  <a:lnTo>
                    <a:pt x="2989" y="471"/>
                  </a:lnTo>
                  <a:lnTo>
                    <a:pt x="2925" y="471"/>
                  </a:lnTo>
                  <a:lnTo>
                    <a:pt x="2925" y="378"/>
                  </a:lnTo>
                  <a:lnTo>
                    <a:pt x="2813" y="303"/>
                  </a:lnTo>
                  <a:lnTo>
                    <a:pt x="2748" y="341"/>
                  </a:lnTo>
                  <a:lnTo>
                    <a:pt x="2748" y="593"/>
                  </a:lnTo>
                  <a:lnTo>
                    <a:pt x="2729" y="593"/>
                  </a:lnTo>
                  <a:lnTo>
                    <a:pt x="2729" y="1165"/>
                  </a:lnTo>
                  <a:lnTo>
                    <a:pt x="2702" y="1165"/>
                  </a:lnTo>
                  <a:lnTo>
                    <a:pt x="2702" y="1324"/>
                  </a:lnTo>
                  <a:lnTo>
                    <a:pt x="2673" y="1324"/>
                  </a:lnTo>
                  <a:lnTo>
                    <a:pt x="2673" y="1428"/>
                  </a:lnTo>
                  <a:lnTo>
                    <a:pt x="2654" y="1428"/>
                  </a:lnTo>
                  <a:lnTo>
                    <a:pt x="2654" y="1697"/>
                  </a:lnTo>
                  <a:lnTo>
                    <a:pt x="2572" y="1697"/>
                  </a:lnTo>
                  <a:lnTo>
                    <a:pt x="2572" y="1576"/>
                  </a:lnTo>
                  <a:lnTo>
                    <a:pt x="2450" y="1576"/>
                  </a:lnTo>
                  <a:lnTo>
                    <a:pt x="2450" y="642"/>
                  </a:lnTo>
                  <a:lnTo>
                    <a:pt x="2348" y="642"/>
                  </a:lnTo>
                  <a:lnTo>
                    <a:pt x="2348" y="547"/>
                  </a:lnTo>
                  <a:lnTo>
                    <a:pt x="2162" y="547"/>
                  </a:lnTo>
                  <a:lnTo>
                    <a:pt x="2162" y="684"/>
                  </a:lnTo>
                  <a:lnTo>
                    <a:pt x="2069" y="684"/>
                  </a:lnTo>
                  <a:lnTo>
                    <a:pt x="2069" y="1550"/>
                  </a:lnTo>
                  <a:lnTo>
                    <a:pt x="2022" y="1550"/>
                  </a:lnTo>
                  <a:lnTo>
                    <a:pt x="2022" y="1651"/>
                  </a:lnTo>
                  <a:lnTo>
                    <a:pt x="1939" y="1651"/>
                  </a:lnTo>
                  <a:lnTo>
                    <a:pt x="1939" y="1744"/>
                  </a:lnTo>
                  <a:lnTo>
                    <a:pt x="1900" y="1744"/>
                  </a:lnTo>
                  <a:lnTo>
                    <a:pt x="1900" y="1801"/>
                  </a:lnTo>
                  <a:lnTo>
                    <a:pt x="1863" y="1801"/>
                  </a:lnTo>
                  <a:lnTo>
                    <a:pt x="1863" y="1773"/>
                  </a:lnTo>
                  <a:lnTo>
                    <a:pt x="1575" y="1773"/>
                  </a:lnTo>
                  <a:lnTo>
                    <a:pt x="1575" y="1464"/>
                  </a:lnTo>
                  <a:lnTo>
                    <a:pt x="1490" y="1464"/>
                  </a:lnTo>
                  <a:lnTo>
                    <a:pt x="1490" y="1511"/>
                  </a:lnTo>
                  <a:lnTo>
                    <a:pt x="1472" y="1511"/>
                  </a:lnTo>
                  <a:lnTo>
                    <a:pt x="1426" y="1484"/>
                  </a:lnTo>
                  <a:lnTo>
                    <a:pt x="1426" y="1399"/>
                  </a:lnTo>
                  <a:lnTo>
                    <a:pt x="1324" y="1399"/>
                  </a:lnTo>
                  <a:lnTo>
                    <a:pt x="1324" y="1474"/>
                  </a:lnTo>
                  <a:lnTo>
                    <a:pt x="1165" y="1474"/>
                  </a:lnTo>
                  <a:lnTo>
                    <a:pt x="1165" y="1689"/>
                  </a:lnTo>
                  <a:lnTo>
                    <a:pt x="1109" y="1689"/>
                  </a:lnTo>
                  <a:lnTo>
                    <a:pt x="1109" y="1558"/>
                  </a:lnTo>
                  <a:lnTo>
                    <a:pt x="932" y="1558"/>
                  </a:lnTo>
                  <a:lnTo>
                    <a:pt x="913" y="1521"/>
                  </a:lnTo>
                  <a:lnTo>
                    <a:pt x="895" y="1521"/>
                  </a:lnTo>
                  <a:lnTo>
                    <a:pt x="857" y="1558"/>
                  </a:lnTo>
                  <a:lnTo>
                    <a:pt x="746" y="1558"/>
                  </a:lnTo>
                  <a:lnTo>
                    <a:pt x="746" y="1726"/>
                  </a:lnTo>
                  <a:lnTo>
                    <a:pt x="717" y="1726"/>
                  </a:lnTo>
                  <a:lnTo>
                    <a:pt x="717" y="1661"/>
                  </a:lnTo>
                  <a:lnTo>
                    <a:pt x="681" y="1661"/>
                  </a:lnTo>
                  <a:lnTo>
                    <a:pt x="681" y="1585"/>
                  </a:lnTo>
                  <a:lnTo>
                    <a:pt x="597" y="1585"/>
                  </a:lnTo>
                  <a:lnTo>
                    <a:pt x="597" y="1345"/>
                  </a:lnTo>
                  <a:lnTo>
                    <a:pt x="569" y="1345"/>
                  </a:lnTo>
                  <a:lnTo>
                    <a:pt x="569" y="1258"/>
                  </a:lnTo>
                  <a:lnTo>
                    <a:pt x="533" y="1233"/>
                  </a:lnTo>
                  <a:lnTo>
                    <a:pt x="439" y="1233"/>
                  </a:lnTo>
                  <a:lnTo>
                    <a:pt x="439" y="1353"/>
                  </a:lnTo>
                  <a:lnTo>
                    <a:pt x="411" y="1353"/>
                  </a:lnTo>
                  <a:lnTo>
                    <a:pt x="411" y="1484"/>
                  </a:lnTo>
                  <a:lnTo>
                    <a:pt x="365" y="1484"/>
                  </a:lnTo>
                  <a:lnTo>
                    <a:pt x="365" y="1101"/>
                  </a:lnTo>
                  <a:lnTo>
                    <a:pt x="0" y="1101"/>
                  </a:lnTo>
                </a:path>
              </a:pathLst>
            </a:custGeom>
            <a:noFill/>
            <a:ln w="11100" cap="flat" cmpd="sng">
              <a:solidFill>
                <a:srgbClr val="FFFF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60" name="Google Shape;60;p14"/>
            <p:cNvCxnSpPr/>
            <p:nvPr/>
          </p:nvCxnSpPr>
          <p:spPr>
            <a:xfrm>
              <a:off x="5402263" y="508000"/>
              <a:ext cx="0" cy="0"/>
            </a:xfrm>
            <a:prstGeom prst="straightConnector1">
              <a:avLst/>
            </a:prstGeom>
            <a:noFill/>
            <a:ln w="11100" cap="flat" cmpd="sng">
              <a:solidFill>
                <a:srgbClr val="FFFFFF"/>
              </a:solidFill>
              <a:prstDash val="solid"/>
              <a:round/>
              <a:headEnd type="none" w="sm" len="sm"/>
              <a:tailEnd type="none" w="sm" len="sm"/>
            </a:ln>
          </p:spPr>
        </p:cxnSp>
        <p:cxnSp>
          <p:nvCxnSpPr>
            <p:cNvPr id="61" name="Google Shape;61;p14"/>
            <p:cNvCxnSpPr/>
            <p:nvPr/>
          </p:nvCxnSpPr>
          <p:spPr>
            <a:xfrm>
              <a:off x="5616576" y="508000"/>
              <a:ext cx="0" cy="0"/>
            </a:xfrm>
            <a:prstGeom prst="straightConnector1">
              <a:avLst/>
            </a:prstGeom>
            <a:noFill/>
            <a:ln w="11100" cap="flat" cmpd="sng">
              <a:solidFill>
                <a:srgbClr val="FFFFFF"/>
              </a:solidFill>
              <a:prstDash val="solid"/>
              <a:round/>
              <a:headEnd type="none" w="sm" len="sm"/>
              <a:tailEnd type="none" w="sm" len="sm"/>
            </a:ln>
          </p:spPr>
        </p:cxnSp>
        <p:cxnSp>
          <p:nvCxnSpPr>
            <p:cNvPr id="62" name="Google Shape;62;p14"/>
            <p:cNvCxnSpPr/>
            <p:nvPr/>
          </p:nvCxnSpPr>
          <p:spPr>
            <a:xfrm>
              <a:off x="5630863" y="279400"/>
              <a:ext cx="0" cy="228600"/>
            </a:xfrm>
            <a:prstGeom prst="straightConnector1">
              <a:avLst/>
            </a:prstGeom>
            <a:noFill/>
            <a:ln w="11100" cap="flat" cmpd="sng">
              <a:solidFill>
                <a:srgbClr val="FFFFFF"/>
              </a:solidFill>
              <a:prstDash val="solid"/>
              <a:round/>
              <a:headEnd type="none" w="sm" len="sm"/>
              <a:tailEnd type="none" w="sm" len="sm"/>
            </a:ln>
          </p:spPr>
        </p:cxnSp>
        <p:cxnSp>
          <p:nvCxnSpPr>
            <p:cNvPr id="63" name="Google Shape;63;p14"/>
            <p:cNvCxnSpPr/>
            <p:nvPr/>
          </p:nvCxnSpPr>
          <p:spPr>
            <a:xfrm>
              <a:off x="5630863" y="508000"/>
              <a:ext cx="0" cy="0"/>
            </a:xfrm>
            <a:prstGeom prst="straightConnector1">
              <a:avLst/>
            </a:prstGeom>
            <a:noFill/>
            <a:ln w="11100" cap="flat" cmpd="sng">
              <a:solidFill>
                <a:srgbClr val="FFFFFF"/>
              </a:solidFill>
              <a:prstDash val="solid"/>
              <a:round/>
              <a:headEnd type="none" w="sm" len="sm"/>
              <a:tailEnd type="none" w="sm" len="sm"/>
            </a:ln>
          </p:spPr>
        </p:cxnSp>
        <p:sp>
          <p:nvSpPr>
            <p:cNvPr id="64" name="Google Shape;64;p14"/>
            <p:cNvSpPr/>
            <p:nvPr/>
          </p:nvSpPr>
          <p:spPr>
            <a:xfrm>
              <a:off x="5402263" y="508000"/>
              <a:ext cx="3736975" cy="1322388"/>
            </a:xfrm>
            <a:custGeom>
              <a:avLst/>
              <a:gdLst/>
              <a:ahLst/>
              <a:cxnLst/>
              <a:rect l="l" t="t" r="r" b="b"/>
              <a:pathLst>
                <a:path w="4707" h="1668" extrusionOk="0">
                  <a:moveTo>
                    <a:pt x="4707" y="801"/>
                  </a:moveTo>
                  <a:lnTo>
                    <a:pt x="4562" y="801"/>
                  </a:lnTo>
                  <a:lnTo>
                    <a:pt x="4562" y="708"/>
                  </a:lnTo>
                  <a:lnTo>
                    <a:pt x="4498" y="708"/>
                  </a:lnTo>
                  <a:lnTo>
                    <a:pt x="4498" y="615"/>
                  </a:lnTo>
                  <a:lnTo>
                    <a:pt x="4386" y="540"/>
                  </a:lnTo>
                  <a:lnTo>
                    <a:pt x="4320" y="578"/>
                  </a:lnTo>
                  <a:lnTo>
                    <a:pt x="4320" y="830"/>
                  </a:lnTo>
                  <a:lnTo>
                    <a:pt x="4301" y="830"/>
                  </a:lnTo>
                  <a:lnTo>
                    <a:pt x="4301" y="1107"/>
                  </a:lnTo>
                  <a:lnTo>
                    <a:pt x="4274" y="1107"/>
                  </a:lnTo>
                  <a:lnTo>
                    <a:pt x="4274" y="1266"/>
                  </a:lnTo>
                  <a:lnTo>
                    <a:pt x="4246" y="1266"/>
                  </a:lnTo>
                  <a:lnTo>
                    <a:pt x="4246" y="1370"/>
                  </a:lnTo>
                  <a:lnTo>
                    <a:pt x="4227" y="1370"/>
                  </a:lnTo>
                  <a:lnTo>
                    <a:pt x="4227" y="1639"/>
                  </a:lnTo>
                  <a:lnTo>
                    <a:pt x="4142" y="1639"/>
                  </a:lnTo>
                  <a:lnTo>
                    <a:pt x="4142" y="1518"/>
                  </a:lnTo>
                  <a:lnTo>
                    <a:pt x="4022" y="1518"/>
                  </a:lnTo>
                  <a:lnTo>
                    <a:pt x="4022" y="913"/>
                  </a:lnTo>
                  <a:lnTo>
                    <a:pt x="3919" y="913"/>
                  </a:lnTo>
                  <a:lnTo>
                    <a:pt x="3919" y="820"/>
                  </a:lnTo>
                  <a:lnTo>
                    <a:pt x="3733" y="820"/>
                  </a:lnTo>
                  <a:lnTo>
                    <a:pt x="3733" y="1072"/>
                  </a:lnTo>
                  <a:lnTo>
                    <a:pt x="3639" y="1072"/>
                  </a:lnTo>
                  <a:lnTo>
                    <a:pt x="3639" y="1492"/>
                  </a:lnTo>
                  <a:lnTo>
                    <a:pt x="3594" y="1492"/>
                  </a:lnTo>
                  <a:lnTo>
                    <a:pt x="3594" y="1593"/>
                  </a:lnTo>
                  <a:lnTo>
                    <a:pt x="3509" y="1593"/>
                  </a:lnTo>
                  <a:lnTo>
                    <a:pt x="3146" y="1587"/>
                  </a:lnTo>
                  <a:lnTo>
                    <a:pt x="3146" y="1406"/>
                  </a:lnTo>
                  <a:lnTo>
                    <a:pt x="3063" y="1406"/>
                  </a:lnTo>
                  <a:lnTo>
                    <a:pt x="3063" y="1453"/>
                  </a:lnTo>
                  <a:lnTo>
                    <a:pt x="3044" y="1453"/>
                  </a:lnTo>
                  <a:lnTo>
                    <a:pt x="2998" y="1426"/>
                  </a:lnTo>
                  <a:lnTo>
                    <a:pt x="2998" y="1341"/>
                  </a:lnTo>
                  <a:lnTo>
                    <a:pt x="2895" y="1341"/>
                  </a:lnTo>
                  <a:lnTo>
                    <a:pt x="2895" y="1416"/>
                  </a:lnTo>
                  <a:lnTo>
                    <a:pt x="2736" y="1416"/>
                  </a:lnTo>
                  <a:lnTo>
                    <a:pt x="2736" y="1631"/>
                  </a:lnTo>
                  <a:lnTo>
                    <a:pt x="2682" y="1631"/>
                  </a:lnTo>
                  <a:lnTo>
                    <a:pt x="2682" y="1500"/>
                  </a:lnTo>
                  <a:lnTo>
                    <a:pt x="2504" y="1500"/>
                  </a:lnTo>
                  <a:lnTo>
                    <a:pt x="2485" y="1463"/>
                  </a:lnTo>
                  <a:lnTo>
                    <a:pt x="2467" y="1463"/>
                  </a:lnTo>
                  <a:lnTo>
                    <a:pt x="2430" y="1500"/>
                  </a:lnTo>
                  <a:lnTo>
                    <a:pt x="2318" y="1500"/>
                  </a:lnTo>
                  <a:lnTo>
                    <a:pt x="2318" y="1668"/>
                  </a:lnTo>
                  <a:lnTo>
                    <a:pt x="2290" y="1668"/>
                  </a:lnTo>
                  <a:lnTo>
                    <a:pt x="2290" y="1603"/>
                  </a:lnTo>
                  <a:lnTo>
                    <a:pt x="2254" y="1603"/>
                  </a:lnTo>
                  <a:lnTo>
                    <a:pt x="2254" y="1527"/>
                  </a:lnTo>
                  <a:lnTo>
                    <a:pt x="2169" y="1527"/>
                  </a:lnTo>
                  <a:lnTo>
                    <a:pt x="2169" y="1287"/>
                  </a:lnTo>
                  <a:lnTo>
                    <a:pt x="2140" y="1287"/>
                  </a:lnTo>
                  <a:lnTo>
                    <a:pt x="2140" y="1200"/>
                  </a:lnTo>
                  <a:lnTo>
                    <a:pt x="2103" y="1175"/>
                  </a:lnTo>
                  <a:lnTo>
                    <a:pt x="2010" y="1175"/>
                  </a:lnTo>
                  <a:lnTo>
                    <a:pt x="2010" y="1295"/>
                  </a:lnTo>
                  <a:lnTo>
                    <a:pt x="1981" y="1295"/>
                  </a:lnTo>
                  <a:lnTo>
                    <a:pt x="1981" y="1426"/>
                  </a:lnTo>
                  <a:lnTo>
                    <a:pt x="1935" y="1426"/>
                  </a:lnTo>
                  <a:lnTo>
                    <a:pt x="1935" y="1043"/>
                  </a:lnTo>
                  <a:lnTo>
                    <a:pt x="1470" y="1043"/>
                  </a:lnTo>
                  <a:lnTo>
                    <a:pt x="1424" y="1061"/>
                  </a:lnTo>
                  <a:lnTo>
                    <a:pt x="1424" y="1136"/>
                  </a:lnTo>
                  <a:lnTo>
                    <a:pt x="1359" y="1136"/>
                  </a:lnTo>
                  <a:lnTo>
                    <a:pt x="1359" y="600"/>
                  </a:lnTo>
                  <a:lnTo>
                    <a:pt x="1322" y="571"/>
                  </a:lnTo>
                  <a:lnTo>
                    <a:pt x="1322" y="488"/>
                  </a:lnTo>
                  <a:lnTo>
                    <a:pt x="1164" y="488"/>
                  </a:lnTo>
                  <a:lnTo>
                    <a:pt x="1125" y="507"/>
                  </a:lnTo>
                  <a:lnTo>
                    <a:pt x="1125" y="581"/>
                  </a:lnTo>
                  <a:lnTo>
                    <a:pt x="1079" y="581"/>
                  </a:lnTo>
                  <a:lnTo>
                    <a:pt x="1079" y="1053"/>
                  </a:lnTo>
                  <a:lnTo>
                    <a:pt x="1061" y="1053"/>
                  </a:lnTo>
                  <a:lnTo>
                    <a:pt x="996" y="1006"/>
                  </a:lnTo>
                  <a:lnTo>
                    <a:pt x="633" y="1006"/>
                  </a:lnTo>
                  <a:lnTo>
                    <a:pt x="633" y="960"/>
                  </a:lnTo>
                  <a:lnTo>
                    <a:pt x="558" y="960"/>
                  </a:lnTo>
                  <a:lnTo>
                    <a:pt x="558" y="0"/>
                  </a:lnTo>
                  <a:lnTo>
                    <a:pt x="0" y="0"/>
                  </a:lnTo>
                </a:path>
              </a:pathLst>
            </a:custGeom>
            <a:noFill/>
            <a:ln w="11100" cap="flat" cmpd="sng">
              <a:solidFill>
                <a:srgbClr val="FFFF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65" name="Google Shape;65;p14"/>
          <p:cNvGrpSpPr/>
          <p:nvPr/>
        </p:nvGrpSpPr>
        <p:grpSpPr>
          <a:xfrm>
            <a:off x="6113463" y="2967038"/>
            <a:ext cx="806450" cy="806450"/>
            <a:chOff x="6113463" y="2967038"/>
            <a:chExt cx="806450" cy="806450"/>
          </a:xfrm>
        </p:grpSpPr>
        <p:sp>
          <p:nvSpPr>
            <p:cNvPr id="66" name="Google Shape;66;p14"/>
            <p:cNvSpPr/>
            <p:nvPr/>
          </p:nvSpPr>
          <p:spPr>
            <a:xfrm>
              <a:off x="6113463" y="2967038"/>
              <a:ext cx="806450" cy="806450"/>
            </a:xfrm>
            <a:custGeom>
              <a:avLst/>
              <a:gdLst/>
              <a:ahLst/>
              <a:cxnLst/>
              <a:rect l="l" t="t" r="r" b="b"/>
              <a:pathLst>
                <a:path w="1016" h="1016" extrusionOk="0">
                  <a:moveTo>
                    <a:pt x="1016" y="509"/>
                  </a:moveTo>
                  <a:lnTo>
                    <a:pt x="1016" y="509"/>
                  </a:lnTo>
                  <a:lnTo>
                    <a:pt x="1016" y="534"/>
                  </a:lnTo>
                  <a:lnTo>
                    <a:pt x="1014" y="561"/>
                  </a:lnTo>
                  <a:lnTo>
                    <a:pt x="1010" y="586"/>
                  </a:lnTo>
                  <a:lnTo>
                    <a:pt x="1006" y="611"/>
                  </a:lnTo>
                  <a:lnTo>
                    <a:pt x="1000" y="636"/>
                  </a:lnTo>
                  <a:lnTo>
                    <a:pt x="993" y="660"/>
                  </a:lnTo>
                  <a:lnTo>
                    <a:pt x="985" y="684"/>
                  </a:lnTo>
                  <a:lnTo>
                    <a:pt x="977" y="707"/>
                  </a:lnTo>
                  <a:lnTo>
                    <a:pt x="967" y="729"/>
                  </a:lnTo>
                  <a:lnTo>
                    <a:pt x="955" y="751"/>
                  </a:lnTo>
                  <a:lnTo>
                    <a:pt x="942" y="772"/>
                  </a:lnTo>
                  <a:lnTo>
                    <a:pt x="930" y="793"/>
                  </a:lnTo>
                  <a:lnTo>
                    <a:pt x="915" y="813"/>
                  </a:lnTo>
                  <a:lnTo>
                    <a:pt x="900" y="832"/>
                  </a:lnTo>
                  <a:lnTo>
                    <a:pt x="884" y="851"/>
                  </a:lnTo>
                  <a:lnTo>
                    <a:pt x="868" y="868"/>
                  </a:lnTo>
                  <a:lnTo>
                    <a:pt x="850" y="885"/>
                  </a:lnTo>
                  <a:lnTo>
                    <a:pt x="832" y="900"/>
                  </a:lnTo>
                  <a:lnTo>
                    <a:pt x="812" y="916"/>
                  </a:lnTo>
                  <a:lnTo>
                    <a:pt x="793" y="930"/>
                  </a:lnTo>
                  <a:lnTo>
                    <a:pt x="772" y="943"/>
                  </a:lnTo>
                  <a:lnTo>
                    <a:pt x="750" y="955"/>
                  </a:lnTo>
                  <a:lnTo>
                    <a:pt x="728" y="967"/>
                  </a:lnTo>
                  <a:lnTo>
                    <a:pt x="705" y="977"/>
                  </a:lnTo>
                  <a:lnTo>
                    <a:pt x="682" y="987"/>
                  </a:lnTo>
                  <a:lnTo>
                    <a:pt x="659" y="993"/>
                  </a:lnTo>
                  <a:lnTo>
                    <a:pt x="635" y="1000"/>
                  </a:lnTo>
                  <a:lnTo>
                    <a:pt x="611" y="1006"/>
                  </a:lnTo>
                  <a:lnTo>
                    <a:pt x="586" y="1011"/>
                  </a:lnTo>
                  <a:lnTo>
                    <a:pt x="560" y="1014"/>
                  </a:lnTo>
                  <a:lnTo>
                    <a:pt x="534" y="1016"/>
                  </a:lnTo>
                  <a:lnTo>
                    <a:pt x="509" y="1016"/>
                  </a:lnTo>
                  <a:lnTo>
                    <a:pt x="509" y="1016"/>
                  </a:lnTo>
                  <a:lnTo>
                    <a:pt x="482" y="1016"/>
                  </a:lnTo>
                  <a:lnTo>
                    <a:pt x="456" y="1014"/>
                  </a:lnTo>
                  <a:lnTo>
                    <a:pt x="430" y="1011"/>
                  </a:lnTo>
                  <a:lnTo>
                    <a:pt x="406" y="1006"/>
                  </a:lnTo>
                  <a:lnTo>
                    <a:pt x="381" y="1000"/>
                  </a:lnTo>
                  <a:lnTo>
                    <a:pt x="357" y="993"/>
                  </a:lnTo>
                  <a:lnTo>
                    <a:pt x="334" y="987"/>
                  </a:lnTo>
                  <a:lnTo>
                    <a:pt x="311" y="977"/>
                  </a:lnTo>
                  <a:lnTo>
                    <a:pt x="288" y="967"/>
                  </a:lnTo>
                  <a:lnTo>
                    <a:pt x="266" y="955"/>
                  </a:lnTo>
                  <a:lnTo>
                    <a:pt x="245" y="943"/>
                  </a:lnTo>
                  <a:lnTo>
                    <a:pt x="224" y="930"/>
                  </a:lnTo>
                  <a:lnTo>
                    <a:pt x="204" y="916"/>
                  </a:lnTo>
                  <a:lnTo>
                    <a:pt x="185" y="900"/>
                  </a:lnTo>
                  <a:lnTo>
                    <a:pt x="167" y="885"/>
                  </a:lnTo>
                  <a:lnTo>
                    <a:pt x="149" y="868"/>
                  </a:lnTo>
                  <a:lnTo>
                    <a:pt x="132" y="851"/>
                  </a:lnTo>
                  <a:lnTo>
                    <a:pt x="116" y="832"/>
                  </a:lnTo>
                  <a:lnTo>
                    <a:pt x="101" y="813"/>
                  </a:lnTo>
                  <a:lnTo>
                    <a:pt x="86" y="793"/>
                  </a:lnTo>
                  <a:lnTo>
                    <a:pt x="74" y="772"/>
                  </a:lnTo>
                  <a:lnTo>
                    <a:pt x="61" y="751"/>
                  </a:lnTo>
                  <a:lnTo>
                    <a:pt x="51" y="729"/>
                  </a:lnTo>
                  <a:lnTo>
                    <a:pt x="40" y="707"/>
                  </a:lnTo>
                  <a:lnTo>
                    <a:pt x="31" y="684"/>
                  </a:lnTo>
                  <a:lnTo>
                    <a:pt x="23" y="660"/>
                  </a:lnTo>
                  <a:lnTo>
                    <a:pt x="16" y="636"/>
                  </a:lnTo>
                  <a:lnTo>
                    <a:pt x="10" y="611"/>
                  </a:lnTo>
                  <a:lnTo>
                    <a:pt x="6" y="586"/>
                  </a:lnTo>
                  <a:lnTo>
                    <a:pt x="2" y="561"/>
                  </a:lnTo>
                  <a:lnTo>
                    <a:pt x="1" y="534"/>
                  </a:lnTo>
                  <a:lnTo>
                    <a:pt x="0" y="509"/>
                  </a:lnTo>
                  <a:lnTo>
                    <a:pt x="0" y="509"/>
                  </a:lnTo>
                  <a:lnTo>
                    <a:pt x="1" y="482"/>
                  </a:lnTo>
                  <a:lnTo>
                    <a:pt x="2" y="457"/>
                  </a:lnTo>
                  <a:lnTo>
                    <a:pt x="6" y="431"/>
                  </a:lnTo>
                  <a:lnTo>
                    <a:pt x="10" y="407"/>
                  </a:lnTo>
                  <a:lnTo>
                    <a:pt x="16" y="381"/>
                  </a:lnTo>
                  <a:lnTo>
                    <a:pt x="23" y="357"/>
                  </a:lnTo>
                  <a:lnTo>
                    <a:pt x="31" y="334"/>
                  </a:lnTo>
                  <a:lnTo>
                    <a:pt x="40" y="311"/>
                  </a:lnTo>
                  <a:lnTo>
                    <a:pt x="51" y="288"/>
                  </a:lnTo>
                  <a:lnTo>
                    <a:pt x="61" y="266"/>
                  </a:lnTo>
                  <a:lnTo>
                    <a:pt x="74" y="245"/>
                  </a:lnTo>
                  <a:lnTo>
                    <a:pt x="86" y="225"/>
                  </a:lnTo>
                  <a:lnTo>
                    <a:pt x="101" y="204"/>
                  </a:lnTo>
                  <a:lnTo>
                    <a:pt x="116" y="186"/>
                  </a:lnTo>
                  <a:lnTo>
                    <a:pt x="132" y="167"/>
                  </a:lnTo>
                  <a:lnTo>
                    <a:pt x="149" y="149"/>
                  </a:lnTo>
                  <a:lnTo>
                    <a:pt x="167" y="133"/>
                  </a:lnTo>
                  <a:lnTo>
                    <a:pt x="185" y="117"/>
                  </a:lnTo>
                  <a:lnTo>
                    <a:pt x="204" y="102"/>
                  </a:lnTo>
                  <a:lnTo>
                    <a:pt x="224" y="87"/>
                  </a:lnTo>
                  <a:lnTo>
                    <a:pt x="245" y="74"/>
                  </a:lnTo>
                  <a:lnTo>
                    <a:pt x="266" y="61"/>
                  </a:lnTo>
                  <a:lnTo>
                    <a:pt x="288" y="51"/>
                  </a:lnTo>
                  <a:lnTo>
                    <a:pt x="311" y="41"/>
                  </a:lnTo>
                  <a:lnTo>
                    <a:pt x="334" y="31"/>
                  </a:lnTo>
                  <a:lnTo>
                    <a:pt x="357" y="23"/>
                  </a:lnTo>
                  <a:lnTo>
                    <a:pt x="381" y="16"/>
                  </a:lnTo>
                  <a:lnTo>
                    <a:pt x="406" y="11"/>
                  </a:lnTo>
                  <a:lnTo>
                    <a:pt x="430" y="6"/>
                  </a:lnTo>
                  <a:lnTo>
                    <a:pt x="456" y="3"/>
                  </a:lnTo>
                  <a:lnTo>
                    <a:pt x="482" y="1"/>
                  </a:lnTo>
                  <a:lnTo>
                    <a:pt x="509" y="0"/>
                  </a:lnTo>
                  <a:lnTo>
                    <a:pt x="509" y="0"/>
                  </a:lnTo>
                  <a:lnTo>
                    <a:pt x="534" y="1"/>
                  </a:lnTo>
                  <a:lnTo>
                    <a:pt x="560" y="3"/>
                  </a:lnTo>
                  <a:lnTo>
                    <a:pt x="586" y="6"/>
                  </a:lnTo>
                  <a:lnTo>
                    <a:pt x="611" y="11"/>
                  </a:lnTo>
                  <a:lnTo>
                    <a:pt x="635" y="16"/>
                  </a:lnTo>
                  <a:lnTo>
                    <a:pt x="659" y="23"/>
                  </a:lnTo>
                  <a:lnTo>
                    <a:pt x="682" y="31"/>
                  </a:lnTo>
                  <a:lnTo>
                    <a:pt x="705" y="41"/>
                  </a:lnTo>
                  <a:lnTo>
                    <a:pt x="728" y="51"/>
                  </a:lnTo>
                  <a:lnTo>
                    <a:pt x="750" y="61"/>
                  </a:lnTo>
                  <a:lnTo>
                    <a:pt x="772" y="74"/>
                  </a:lnTo>
                  <a:lnTo>
                    <a:pt x="793" y="87"/>
                  </a:lnTo>
                  <a:lnTo>
                    <a:pt x="812" y="102"/>
                  </a:lnTo>
                  <a:lnTo>
                    <a:pt x="832" y="117"/>
                  </a:lnTo>
                  <a:lnTo>
                    <a:pt x="850" y="133"/>
                  </a:lnTo>
                  <a:lnTo>
                    <a:pt x="868" y="149"/>
                  </a:lnTo>
                  <a:lnTo>
                    <a:pt x="884" y="167"/>
                  </a:lnTo>
                  <a:lnTo>
                    <a:pt x="900" y="186"/>
                  </a:lnTo>
                  <a:lnTo>
                    <a:pt x="915" y="204"/>
                  </a:lnTo>
                  <a:lnTo>
                    <a:pt x="930" y="225"/>
                  </a:lnTo>
                  <a:lnTo>
                    <a:pt x="942" y="245"/>
                  </a:lnTo>
                  <a:lnTo>
                    <a:pt x="955" y="266"/>
                  </a:lnTo>
                  <a:lnTo>
                    <a:pt x="967" y="288"/>
                  </a:lnTo>
                  <a:lnTo>
                    <a:pt x="977" y="311"/>
                  </a:lnTo>
                  <a:lnTo>
                    <a:pt x="985" y="334"/>
                  </a:lnTo>
                  <a:lnTo>
                    <a:pt x="993" y="357"/>
                  </a:lnTo>
                  <a:lnTo>
                    <a:pt x="1000" y="381"/>
                  </a:lnTo>
                  <a:lnTo>
                    <a:pt x="1006" y="407"/>
                  </a:lnTo>
                  <a:lnTo>
                    <a:pt x="1010" y="431"/>
                  </a:lnTo>
                  <a:lnTo>
                    <a:pt x="1014" y="457"/>
                  </a:lnTo>
                  <a:lnTo>
                    <a:pt x="1016" y="482"/>
                  </a:lnTo>
                  <a:lnTo>
                    <a:pt x="1016" y="509"/>
                  </a:lnTo>
                  <a:lnTo>
                    <a:pt x="1016" y="509"/>
                  </a:lnTo>
                  <a:close/>
                </a:path>
              </a:pathLst>
            </a:custGeom>
            <a:solidFill>
              <a:srgbClr val="646D7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 name="Google Shape;67;p14"/>
            <p:cNvSpPr/>
            <p:nvPr/>
          </p:nvSpPr>
          <p:spPr>
            <a:xfrm>
              <a:off x="6235701" y="3141663"/>
              <a:ext cx="558800" cy="427038"/>
            </a:xfrm>
            <a:custGeom>
              <a:avLst/>
              <a:gdLst/>
              <a:ahLst/>
              <a:cxnLst/>
              <a:rect l="l" t="t" r="r" b="b"/>
              <a:pathLst>
                <a:path w="703" h="538" extrusionOk="0">
                  <a:moveTo>
                    <a:pt x="639" y="538"/>
                  </a:moveTo>
                  <a:lnTo>
                    <a:pt x="515" y="538"/>
                  </a:lnTo>
                  <a:lnTo>
                    <a:pt x="515" y="538"/>
                  </a:lnTo>
                  <a:lnTo>
                    <a:pt x="510" y="538"/>
                  </a:lnTo>
                  <a:lnTo>
                    <a:pt x="507" y="535"/>
                  </a:lnTo>
                  <a:lnTo>
                    <a:pt x="504" y="532"/>
                  </a:lnTo>
                  <a:lnTo>
                    <a:pt x="503" y="527"/>
                  </a:lnTo>
                  <a:lnTo>
                    <a:pt x="503" y="520"/>
                  </a:lnTo>
                  <a:lnTo>
                    <a:pt x="202" y="520"/>
                  </a:lnTo>
                  <a:lnTo>
                    <a:pt x="202" y="527"/>
                  </a:lnTo>
                  <a:lnTo>
                    <a:pt x="202" y="527"/>
                  </a:lnTo>
                  <a:lnTo>
                    <a:pt x="201" y="532"/>
                  </a:lnTo>
                  <a:lnTo>
                    <a:pt x="198" y="535"/>
                  </a:lnTo>
                  <a:lnTo>
                    <a:pt x="195" y="538"/>
                  </a:lnTo>
                  <a:lnTo>
                    <a:pt x="190" y="538"/>
                  </a:lnTo>
                  <a:lnTo>
                    <a:pt x="66" y="538"/>
                  </a:lnTo>
                  <a:lnTo>
                    <a:pt x="66" y="538"/>
                  </a:lnTo>
                  <a:lnTo>
                    <a:pt x="61" y="538"/>
                  </a:lnTo>
                  <a:lnTo>
                    <a:pt x="58" y="535"/>
                  </a:lnTo>
                  <a:lnTo>
                    <a:pt x="56" y="532"/>
                  </a:lnTo>
                  <a:lnTo>
                    <a:pt x="56" y="527"/>
                  </a:lnTo>
                  <a:lnTo>
                    <a:pt x="56" y="520"/>
                  </a:lnTo>
                  <a:lnTo>
                    <a:pt x="46" y="520"/>
                  </a:lnTo>
                  <a:lnTo>
                    <a:pt x="46" y="520"/>
                  </a:lnTo>
                  <a:lnTo>
                    <a:pt x="37" y="519"/>
                  </a:lnTo>
                  <a:lnTo>
                    <a:pt x="28" y="516"/>
                  </a:lnTo>
                  <a:lnTo>
                    <a:pt x="21" y="512"/>
                  </a:lnTo>
                  <a:lnTo>
                    <a:pt x="14" y="506"/>
                  </a:lnTo>
                  <a:lnTo>
                    <a:pt x="8" y="500"/>
                  </a:lnTo>
                  <a:lnTo>
                    <a:pt x="4" y="491"/>
                  </a:lnTo>
                  <a:lnTo>
                    <a:pt x="2" y="483"/>
                  </a:lnTo>
                  <a:lnTo>
                    <a:pt x="0" y="474"/>
                  </a:lnTo>
                  <a:lnTo>
                    <a:pt x="0" y="406"/>
                  </a:lnTo>
                  <a:lnTo>
                    <a:pt x="0" y="406"/>
                  </a:lnTo>
                  <a:lnTo>
                    <a:pt x="2" y="397"/>
                  </a:lnTo>
                  <a:lnTo>
                    <a:pt x="4" y="389"/>
                  </a:lnTo>
                  <a:lnTo>
                    <a:pt x="8" y="381"/>
                  </a:lnTo>
                  <a:lnTo>
                    <a:pt x="14" y="374"/>
                  </a:lnTo>
                  <a:lnTo>
                    <a:pt x="21" y="369"/>
                  </a:lnTo>
                  <a:lnTo>
                    <a:pt x="28" y="365"/>
                  </a:lnTo>
                  <a:lnTo>
                    <a:pt x="37" y="363"/>
                  </a:lnTo>
                  <a:lnTo>
                    <a:pt x="46" y="361"/>
                  </a:lnTo>
                  <a:lnTo>
                    <a:pt x="105" y="361"/>
                  </a:lnTo>
                  <a:lnTo>
                    <a:pt x="115" y="10"/>
                  </a:lnTo>
                  <a:lnTo>
                    <a:pt x="115" y="10"/>
                  </a:lnTo>
                  <a:lnTo>
                    <a:pt x="117" y="6"/>
                  </a:lnTo>
                  <a:lnTo>
                    <a:pt x="119" y="2"/>
                  </a:lnTo>
                  <a:lnTo>
                    <a:pt x="122" y="0"/>
                  </a:lnTo>
                  <a:lnTo>
                    <a:pt x="127" y="0"/>
                  </a:lnTo>
                  <a:lnTo>
                    <a:pt x="129" y="0"/>
                  </a:lnTo>
                  <a:lnTo>
                    <a:pt x="129" y="0"/>
                  </a:lnTo>
                  <a:lnTo>
                    <a:pt x="134" y="0"/>
                  </a:lnTo>
                  <a:lnTo>
                    <a:pt x="137" y="2"/>
                  </a:lnTo>
                  <a:lnTo>
                    <a:pt x="140" y="6"/>
                  </a:lnTo>
                  <a:lnTo>
                    <a:pt x="141" y="10"/>
                  </a:lnTo>
                  <a:lnTo>
                    <a:pt x="151" y="361"/>
                  </a:lnTo>
                  <a:lnTo>
                    <a:pt x="554" y="361"/>
                  </a:lnTo>
                  <a:lnTo>
                    <a:pt x="564" y="10"/>
                  </a:lnTo>
                  <a:lnTo>
                    <a:pt x="564" y="10"/>
                  </a:lnTo>
                  <a:lnTo>
                    <a:pt x="565" y="6"/>
                  </a:lnTo>
                  <a:lnTo>
                    <a:pt x="568" y="2"/>
                  </a:lnTo>
                  <a:lnTo>
                    <a:pt x="571" y="0"/>
                  </a:lnTo>
                  <a:lnTo>
                    <a:pt x="575" y="0"/>
                  </a:lnTo>
                  <a:lnTo>
                    <a:pt x="578" y="0"/>
                  </a:lnTo>
                  <a:lnTo>
                    <a:pt x="578" y="0"/>
                  </a:lnTo>
                  <a:lnTo>
                    <a:pt x="581" y="0"/>
                  </a:lnTo>
                  <a:lnTo>
                    <a:pt x="585" y="2"/>
                  </a:lnTo>
                  <a:lnTo>
                    <a:pt x="587" y="6"/>
                  </a:lnTo>
                  <a:lnTo>
                    <a:pt x="588" y="10"/>
                  </a:lnTo>
                  <a:lnTo>
                    <a:pt x="599" y="361"/>
                  </a:lnTo>
                  <a:lnTo>
                    <a:pt x="659" y="361"/>
                  </a:lnTo>
                  <a:lnTo>
                    <a:pt x="659" y="361"/>
                  </a:lnTo>
                  <a:lnTo>
                    <a:pt x="668" y="363"/>
                  </a:lnTo>
                  <a:lnTo>
                    <a:pt x="676" y="365"/>
                  </a:lnTo>
                  <a:lnTo>
                    <a:pt x="684" y="369"/>
                  </a:lnTo>
                  <a:lnTo>
                    <a:pt x="691" y="374"/>
                  </a:lnTo>
                  <a:lnTo>
                    <a:pt x="697" y="381"/>
                  </a:lnTo>
                  <a:lnTo>
                    <a:pt x="700" y="389"/>
                  </a:lnTo>
                  <a:lnTo>
                    <a:pt x="703" y="397"/>
                  </a:lnTo>
                  <a:lnTo>
                    <a:pt x="703" y="406"/>
                  </a:lnTo>
                  <a:lnTo>
                    <a:pt x="703" y="474"/>
                  </a:lnTo>
                  <a:lnTo>
                    <a:pt x="703" y="474"/>
                  </a:lnTo>
                  <a:lnTo>
                    <a:pt x="703" y="483"/>
                  </a:lnTo>
                  <a:lnTo>
                    <a:pt x="700" y="491"/>
                  </a:lnTo>
                  <a:lnTo>
                    <a:pt x="697" y="500"/>
                  </a:lnTo>
                  <a:lnTo>
                    <a:pt x="691" y="506"/>
                  </a:lnTo>
                  <a:lnTo>
                    <a:pt x="684" y="512"/>
                  </a:lnTo>
                  <a:lnTo>
                    <a:pt x="676" y="516"/>
                  </a:lnTo>
                  <a:lnTo>
                    <a:pt x="668" y="519"/>
                  </a:lnTo>
                  <a:lnTo>
                    <a:pt x="659" y="520"/>
                  </a:lnTo>
                  <a:lnTo>
                    <a:pt x="649" y="520"/>
                  </a:lnTo>
                  <a:lnTo>
                    <a:pt x="649" y="527"/>
                  </a:lnTo>
                  <a:lnTo>
                    <a:pt x="649" y="527"/>
                  </a:lnTo>
                  <a:lnTo>
                    <a:pt x="648" y="532"/>
                  </a:lnTo>
                  <a:lnTo>
                    <a:pt x="646" y="535"/>
                  </a:lnTo>
                  <a:lnTo>
                    <a:pt x="642" y="538"/>
                  </a:lnTo>
                  <a:lnTo>
                    <a:pt x="639" y="538"/>
                  </a:lnTo>
                  <a:lnTo>
                    <a:pt x="639" y="538"/>
                  </a:lnTo>
                  <a:close/>
                  <a:moveTo>
                    <a:pt x="196" y="514"/>
                  </a:moveTo>
                  <a:lnTo>
                    <a:pt x="509" y="514"/>
                  </a:lnTo>
                  <a:lnTo>
                    <a:pt x="509" y="527"/>
                  </a:lnTo>
                  <a:lnTo>
                    <a:pt x="509" y="527"/>
                  </a:lnTo>
                  <a:lnTo>
                    <a:pt x="509" y="529"/>
                  </a:lnTo>
                  <a:lnTo>
                    <a:pt x="510" y="531"/>
                  </a:lnTo>
                  <a:lnTo>
                    <a:pt x="512" y="532"/>
                  </a:lnTo>
                  <a:lnTo>
                    <a:pt x="515" y="533"/>
                  </a:lnTo>
                  <a:lnTo>
                    <a:pt x="639" y="533"/>
                  </a:lnTo>
                  <a:lnTo>
                    <a:pt x="639" y="533"/>
                  </a:lnTo>
                  <a:lnTo>
                    <a:pt x="640" y="532"/>
                  </a:lnTo>
                  <a:lnTo>
                    <a:pt x="642" y="531"/>
                  </a:lnTo>
                  <a:lnTo>
                    <a:pt x="644" y="529"/>
                  </a:lnTo>
                  <a:lnTo>
                    <a:pt x="644" y="527"/>
                  </a:lnTo>
                  <a:lnTo>
                    <a:pt x="644" y="514"/>
                  </a:lnTo>
                  <a:lnTo>
                    <a:pt x="659" y="514"/>
                  </a:lnTo>
                  <a:lnTo>
                    <a:pt x="659" y="514"/>
                  </a:lnTo>
                  <a:lnTo>
                    <a:pt x="667" y="513"/>
                  </a:lnTo>
                  <a:lnTo>
                    <a:pt x="675" y="511"/>
                  </a:lnTo>
                  <a:lnTo>
                    <a:pt x="680" y="508"/>
                  </a:lnTo>
                  <a:lnTo>
                    <a:pt x="687" y="503"/>
                  </a:lnTo>
                  <a:lnTo>
                    <a:pt x="692" y="497"/>
                  </a:lnTo>
                  <a:lnTo>
                    <a:pt x="695" y="490"/>
                  </a:lnTo>
                  <a:lnTo>
                    <a:pt x="698" y="482"/>
                  </a:lnTo>
                  <a:lnTo>
                    <a:pt x="699" y="474"/>
                  </a:lnTo>
                  <a:lnTo>
                    <a:pt x="699" y="406"/>
                  </a:lnTo>
                  <a:lnTo>
                    <a:pt x="699" y="406"/>
                  </a:lnTo>
                  <a:lnTo>
                    <a:pt x="698" y="398"/>
                  </a:lnTo>
                  <a:lnTo>
                    <a:pt x="695" y="391"/>
                  </a:lnTo>
                  <a:lnTo>
                    <a:pt x="692" y="384"/>
                  </a:lnTo>
                  <a:lnTo>
                    <a:pt x="687" y="379"/>
                  </a:lnTo>
                  <a:lnTo>
                    <a:pt x="680" y="373"/>
                  </a:lnTo>
                  <a:lnTo>
                    <a:pt x="675" y="369"/>
                  </a:lnTo>
                  <a:lnTo>
                    <a:pt x="667" y="367"/>
                  </a:lnTo>
                  <a:lnTo>
                    <a:pt x="659" y="366"/>
                  </a:lnTo>
                  <a:lnTo>
                    <a:pt x="594" y="366"/>
                  </a:lnTo>
                  <a:lnTo>
                    <a:pt x="584" y="10"/>
                  </a:lnTo>
                  <a:lnTo>
                    <a:pt x="584" y="10"/>
                  </a:lnTo>
                  <a:lnTo>
                    <a:pt x="583" y="8"/>
                  </a:lnTo>
                  <a:lnTo>
                    <a:pt x="581" y="7"/>
                  </a:lnTo>
                  <a:lnTo>
                    <a:pt x="580" y="6"/>
                  </a:lnTo>
                  <a:lnTo>
                    <a:pt x="578" y="5"/>
                  </a:lnTo>
                  <a:lnTo>
                    <a:pt x="575" y="5"/>
                  </a:lnTo>
                  <a:lnTo>
                    <a:pt x="575" y="5"/>
                  </a:lnTo>
                  <a:lnTo>
                    <a:pt x="572" y="6"/>
                  </a:lnTo>
                  <a:lnTo>
                    <a:pt x="571" y="7"/>
                  </a:lnTo>
                  <a:lnTo>
                    <a:pt x="570" y="8"/>
                  </a:lnTo>
                  <a:lnTo>
                    <a:pt x="570" y="10"/>
                  </a:lnTo>
                  <a:lnTo>
                    <a:pt x="558" y="366"/>
                  </a:lnTo>
                  <a:lnTo>
                    <a:pt x="145" y="366"/>
                  </a:lnTo>
                  <a:lnTo>
                    <a:pt x="135" y="10"/>
                  </a:lnTo>
                  <a:lnTo>
                    <a:pt x="135" y="10"/>
                  </a:lnTo>
                  <a:lnTo>
                    <a:pt x="135" y="8"/>
                  </a:lnTo>
                  <a:lnTo>
                    <a:pt x="134" y="7"/>
                  </a:lnTo>
                  <a:lnTo>
                    <a:pt x="132" y="6"/>
                  </a:lnTo>
                  <a:lnTo>
                    <a:pt x="129" y="5"/>
                  </a:lnTo>
                  <a:lnTo>
                    <a:pt x="127" y="5"/>
                  </a:lnTo>
                  <a:lnTo>
                    <a:pt x="127" y="5"/>
                  </a:lnTo>
                  <a:lnTo>
                    <a:pt x="125" y="6"/>
                  </a:lnTo>
                  <a:lnTo>
                    <a:pt x="124" y="7"/>
                  </a:lnTo>
                  <a:lnTo>
                    <a:pt x="122" y="8"/>
                  </a:lnTo>
                  <a:lnTo>
                    <a:pt x="121" y="10"/>
                  </a:lnTo>
                  <a:lnTo>
                    <a:pt x="111" y="366"/>
                  </a:lnTo>
                  <a:lnTo>
                    <a:pt x="46" y="366"/>
                  </a:lnTo>
                  <a:lnTo>
                    <a:pt x="46" y="366"/>
                  </a:lnTo>
                  <a:lnTo>
                    <a:pt x="38" y="367"/>
                  </a:lnTo>
                  <a:lnTo>
                    <a:pt x="30" y="369"/>
                  </a:lnTo>
                  <a:lnTo>
                    <a:pt x="23" y="373"/>
                  </a:lnTo>
                  <a:lnTo>
                    <a:pt x="18" y="379"/>
                  </a:lnTo>
                  <a:lnTo>
                    <a:pt x="13" y="384"/>
                  </a:lnTo>
                  <a:lnTo>
                    <a:pt x="10" y="391"/>
                  </a:lnTo>
                  <a:lnTo>
                    <a:pt x="7" y="398"/>
                  </a:lnTo>
                  <a:lnTo>
                    <a:pt x="6" y="406"/>
                  </a:lnTo>
                  <a:lnTo>
                    <a:pt x="6" y="474"/>
                  </a:lnTo>
                  <a:lnTo>
                    <a:pt x="6" y="474"/>
                  </a:lnTo>
                  <a:lnTo>
                    <a:pt x="7" y="482"/>
                  </a:lnTo>
                  <a:lnTo>
                    <a:pt x="10" y="490"/>
                  </a:lnTo>
                  <a:lnTo>
                    <a:pt x="13" y="497"/>
                  </a:lnTo>
                  <a:lnTo>
                    <a:pt x="18" y="503"/>
                  </a:lnTo>
                  <a:lnTo>
                    <a:pt x="23" y="508"/>
                  </a:lnTo>
                  <a:lnTo>
                    <a:pt x="30" y="511"/>
                  </a:lnTo>
                  <a:lnTo>
                    <a:pt x="38" y="513"/>
                  </a:lnTo>
                  <a:lnTo>
                    <a:pt x="46" y="514"/>
                  </a:lnTo>
                  <a:lnTo>
                    <a:pt x="60" y="514"/>
                  </a:lnTo>
                  <a:lnTo>
                    <a:pt x="60" y="527"/>
                  </a:lnTo>
                  <a:lnTo>
                    <a:pt x="60" y="527"/>
                  </a:lnTo>
                  <a:lnTo>
                    <a:pt x="61" y="529"/>
                  </a:lnTo>
                  <a:lnTo>
                    <a:pt x="63" y="531"/>
                  </a:lnTo>
                  <a:lnTo>
                    <a:pt x="64" y="532"/>
                  </a:lnTo>
                  <a:lnTo>
                    <a:pt x="66" y="533"/>
                  </a:lnTo>
                  <a:lnTo>
                    <a:pt x="190" y="533"/>
                  </a:lnTo>
                  <a:lnTo>
                    <a:pt x="190" y="533"/>
                  </a:lnTo>
                  <a:lnTo>
                    <a:pt x="193" y="532"/>
                  </a:lnTo>
                  <a:lnTo>
                    <a:pt x="194" y="531"/>
                  </a:lnTo>
                  <a:lnTo>
                    <a:pt x="196" y="529"/>
                  </a:lnTo>
                  <a:lnTo>
                    <a:pt x="196" y="527"/>
                  </a:lnTo>
                  <a:lnTo>
                    <a:pt x="196" y="514"/>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 name="Google Shape;68;p14"/>
            <p:cNvSpPr/>
            <p:nvPr/>
          </p:nvSpPr>
          <p:spPr>
            <a:xfrm>
              <a:off x="6234113" y="3140075"/>
              <a:ext cx="561975" cy="430213"/>
            </a:xfrm>
            <a:custGeom>
              <a:avLst/>
              <a:gdLst/>
              <a:ahLst/>
              <a:cxnLst/>
              <a:rect l="l" t="t" r="r" b="b"/>
              <a:pathLst>
                <a:path w="708" h="542" extrusionOk="0">
                  <a:moveTo>
                    <a:pt x="641" y="542"/>
                  </a:moveTo>
                  <a:lnTo>
                    <a:pt x="517" y="542"/>
                  </a:lnTo>
                  <a:lnTo>
                    <a:pt x="517" y="542"/>
                  </a:lnTo>
                  <a:lnTo>
                    <a:pt x="511" y="541"/>
                  </a:lnTo>
                  <a:lnTo>
                    <a:pt x="506" y="538"/>
                  </a:lnTo>
                  <a:lnTo>
                    <a:pt x="504" y="534"/>
                  </a:lnTo>
                  <a:lnTo>
                    <a:pt x="503" y="529"/>
                  </a:lnTo>
                  <a:lnTo>
                    <a:pt x="503" y="525"/>
                  </a:lnTo>
                  <a:lnTo>
                    <a:pt x="206" y="525"/>
                  </a:lnTo>
                  <a:lnTo>
                    <a:pt x="206" y="529"/>
                  </a:lnTo>
                  <a:lnTo>
                    <a:pt x="206" y="529"/>
                  </a:lnTo>
                  <a:lnTo>
                    <a:pt x="205" y="534"/>
                  </a:lnTo>
                  <a:lnTo>
                    <a:pt x="201" y="538"/>
                  </a:lnTo>
                  <a:lnTo>
                    <a:pt x="198" y="541"/>
                  </a:lnTo>
                  <a:lnTo>
                    <a:pt x="192" y="542"/>
                  </a:lnTo>
                  <a:lnTo>
                    <a:pt x="68" y="542"/>
                  </a:lnTo>
                  <a:lnTo>
                    <a:pt x="68" y="542"/>
                  </a:lnTo>
                  <a:lnTo>
                    <a:pt x="63" y="541"/>
                  </a:lnTo>
                  <a:lnTo>
                    <a:pt x="59" y="538"/>
                  </a:lnTo>
                  <a:lnTo>
                    <a:pt x="57" y="534"/>
                  </a:lnTo>
                  <a:lnTo>
                    <a:pt x="55" y="529"/>
                  </a:lnTo>
                  <a:lnTo>
                    <a:pt x="55" y="525"/>
                  </a:lnTo>
                  <a:lnTo>
                    <a:pt x="48" y="525"/>
                  </a:lnTo>
                  <a:lnTo>
                    <a:pt x="48" y="525"/>
                  </a:lnTo>
                  <a:lnTo>
                    <a:pt x="38" y="523"/>
                  </a:lnTo>
                  <a:lnTo>
                    <a:pt x="29" y="520"/>
                  </a:lnTo>
                  <a:lnTo>
                    <a:pt x="21" y="515"/>
                  </a:lnTo>
                  <a:lnTo>
                    <a:pt x="14" y="510"/>
                  </a:lnTo>
                  <a:lnTo>
                    <a:pt x="8" y="503"/>
                  </a:lnTo>
                  <a:lnTo>
                    <a:pt x="4" y="495"/>
                  </a:lnTo>
                  <a:lnTo>
                    <a:pt x="1" y="487"/>
                  </a:lnTo>
                  <a:lnTo>
                    <a:pt x="0" y="476"/>
                  </a:lnTo>
                  <a:lnTo>
                    <a:pt x="0" y="408"/>
                  </a:lnTo>
                  <a:lnTo>
                    <a:pt x="0" y="408"/>
                  </a:lnTo>
                  <a:lnTo>
                    <a:pt x="1" y="399"/>
                  </a:lnTo>
                  <a:lnTo>
                    <a:pt x="4" y="390"/>
                  </a:lnTo>
                  <a:lnTo>
                    <a:pt x="8" y="382"/>
                  </a:lnTo>
                  <a:lnTo>
                    <a:pt x="14" y="375"/>
                  </a:lnTo>
                  <a:lnTo>
                    <a:pt x="21" y="369"/>
                  </a:lnTo>
                  <a:lnTo>
                    <a:pt x="29" y="365"/>
                  </a:lnTo>
                  <a:lnTo>
                    <a:pt x="38" y="362"/>
                  </a:lnTo>
                  <a:lnTo>
                    <a:pt x="48" y="361"/>
                  </a:lnTo>
                  <a:lnTo>
                    <a:pt x="105" y="361"/>
                  </a:lnTo>
                  <a:lnTo>
                    <a:pt x="115" y="12"/>
                  </a:lnTo>
                  <a:lnTo>
                    <a:pt x="115" y="12"/>
                  </a:lnTo>
                  <a:lnTo>
                    <a:pt x="116" y="7"/>
                  </a:lnTo>
                  <a:lnTo>
                    <a:pt x="120" y="3"/>
                  </a:lnTo>
                  <a:lnTo>
                    <a:pt x="123" y="0"/>
                  </a:lnTo>
                  <a:lnTo>
                    <a:pt x="129" y="0"/>
                  </a:lnTo>
                  <a:lnTo>
                    <a:pt x="131" y="0"/>
                  </a:lnTo>
                  <a:lnTo>
                    <a:pt x="131" y="0"/>
                  </a:lnTo>
                  <a:lnTo>
                    <a:pt x="137" y="0"/>
                  </a:lnTo>
                  <a:lnTo>
                    <a:pt x="141" y="3"/>
                  </a:lnTo>
                  <a:lnTo>
                    <a:pt x="144" y="7"/>
                  </a:lnTo>
                  <a:lnTo>
                    <a:pt x="145" y="12"/>
                  </a:lnTo>
                  <a:lnTo>
                    <a:pt x="155" y="361"/>
                  </a:lnTo>
                  <a:lnTo>
                    <a:pt x="554" y="361"/>
                  </a:lnTo>
                  <a:lnTo>
                    <a:pt x="564" y="12"/>
                  </a:lnTo>
                  <a:lnTo>
                    <a:pt x="564" y="12"/>
                  </a:lnTo>
                  <a:lnTo>
                    <a:pt x="565" y="7"/>
                  </a:lnTo>
                  <a:lnTo>
                    <a:pt x="567" y="3"/>
                  </a:lnTo>
                  <a:lnTo>
                    <a:pt x="572" y="0"/>
                  </a:lnTo>
                  <a:lnTo>
                    <a:pt x="577" y="0"/>
                  </a:lnTo>
                  <a:lnTo>
                    <a:pt x="580" y="0"/>
                  </a:lnTo>
                  <a:lnTo>
                    <a:pt x="580" y="0"/>
                  </a:lnTo>
                  <a:lnTo>
                    <a:pt x="585" y="0"/>
                  </a:lnTo>
                  <a:lnTo>
                    <a:pt x="589" y="3"/>
                  </a:lnTo>
                  <a:lnTo>
                    <a:pt x="592" y="7"/>
                  </a:lnTo>
                  <a:lnTo>
                    <a:pt x="593" y="12"/>
                  </a:lnTo>
                  <a:lnTo>
                    <a:pt x="603" y="361"/>
                  </a:lnTo>
                  <a:lnTo>
                    <a:pt x="661" y="361"/>
                  </a:lnTo>
                  <a:lnTo>
                    <a:pt x="661" y="361"/>
                  </a:lnTo>
                  <a:lnTo>
                    <a:pt x="670" y="362"/>
                  </a:lnTo>
                  <a:lnTo>
                    <a:pt x="679" y="365"/>
                  </a:lnTo>
                  <a:lnTo>
                    <a:pt x="687" y="369"/>
                  </a:lnTo>
                  <a:lnTo>
                    <a:pt x="694" y="375"/>
                  </a:lnTo>
                  <a:lnTo>
                    <a:pt x="700" y="382"/>
                  </a:lnTo>
                  <a:lnTo>
                    <a:pt x="704" y="390"/>
                  </a:lnTo>
                  <a:lnTo>
                    <a:pt x="708" y="399"/>
                  </a:lnTo>
                  <a:lnTo>
                    <a:pt x="708" y="408"/>
                  </a:lnTo>
                  <a:lnTo>
                    <a:pt x="708" y="476"/>
                  </a:lnTo>
                  <a:lnTo>
                    <a:pt x="708" y="476"/>
                  </a:lnTo>
                  <a:lnTo>
                    <a:pt x="708" y="487"/>
                  </a:lnTo>
                  <a:lnTo>
                    <a:pt x="704" y="495"/>
                  </a:lnTo>
                  <a:lnTo>
                    <a:pt x="700" y="503"/>
                  </a:lnTo>
                  <a:lnTo>
                    <a:pt x="694" y="510"/>
                  </a:lnTo>
                  <a:lnTo>
                    <a:pt x="687" y="515"/>
                  </a:lnTo>
                  <a:lnTo>
                    <a:pt x="679" y="520"/>
                  </a:lnTo>
                  <a:lnTo>
                    <a:pt x="670" y="523"/>
                  </a:lnTo>
                  <a:lnTo>
                    <a:pt x="661" y="525"/>
                  </a:lnTo>
                  <a:lnTo>
                    <a:pt x="654" y="525"/>
                  </a:lnTo>
                  <a:lnTo>
                    <a:pt x="654" y="529"/>
                  </a:lnTo>
                  <a:lnTo>
                    <a:pt x="654" y="529"/>
                  </a:lnTo>
                  <a:lnTo>
                    <a:pt x="653" y="534"/>
                  </a:lnTo>
                  <a:lnTo>
                    <a:pt x="650" y="538"/>
                  </a:lnTo>
                  <a:lnTo>
                    <a:pt x="646" y="541"/>
                  </a:lnTo>
                  <a:lnTo>
                    <a:pt x="641" y="542"/>
                  </a:lnTo>
                  <a:lnTo>
                    <a:pt x="641" y="542"/>
                  </a:lnTo>
                  <a:close/>
                  <a:moveTo>
                    <a:pt x="201" y="520"/>
                  </a:moveTo>
                  <a:lnTo>
                    <a:pt x="508" y="520"/>
                  </a:lnTo>
                  <a:lnTo>
                    <a:pt x="508" y="529"/>
                  </a:lnTo>
                  <a:lnTo>
                    <a:pt x="508" y="529"/>
                  </a:lnTo>
                  <a:lnTo>
                    <a:pt x="509" y="533"/>
                  </a:lnTo>
                  <a:lnTo>
                    <a:pt x="510" y="535"/>
                  </a:lnTo>
                  <a:lnTo>
                    <a:pt x="513" y="537"/>
                  </a:lnTo>
                  <a:lnTo>
                    <a:pt x="517" y="537"/>
                  </a:lnTo>
                  <a:lnTo>
                    <a:pt x="641" y="537"/>
                  </a:lnTo>
                  <a:lnTo>
                    <a:pt x="641" y="537"/>
                  </a:lnTo>
                  <a:lnTo>
                    <a:pt x="643" y="537"/>
                  </a:lnTo>
                  <a:lnTo>
                    <a:pt x="647" y="535"/>
                  </a:lnTo>
                  <a:lnTo>
                    <a:pt x="648" y="533"/>
                  </a:lnTo>
                  <a:lnTo>
                    <a:pt x="649" y="529"/>
                  </a:lnTo>
                  <a:lnTo>
                    <a:pt x="649" y="520"/>
                  </a:lnTo>
                  <a:lnTo>
                    <a:pt x="661" y="520"/>
                  </a:lnTo>
                  <a:lnTo>
                    <a:pt x="661" y="520"/>
                  </a:lnTo>
                  <a:lnTo>
                    <a:pt x="670" y="519"/>
                  </a:lnTo>
                  <a:lnTo>
                    <a:pt x="678" y="516"/>
                  </a:lnTo>
                  <a:lnTo>
                    <a:pt x="685" y="512"/>
                  </a:lnTo>
                  <a:lnTo>
                    <a:pt x="692" y="507"/>
                  </a:lnTo>
                  <a:lnTo>
                    <a:pt x="696" y="500"/>
                  </a:lnTo>
                  <a:lnTo>
                    <a:pt x="701" y="493"/>
                  </a:lnTo>
                  <a:lnTo>
                    <a:pt x="703" y="485"/>
                  </a:lnTo>
                  <a:lnTo>
                    <a:pt x="703" y="476"/>
                  </a:lnTo>
                  <a:lnTo>
                    <a:pt x="703" y="408"/>
                  </a:lnTo>
                  <a:lnTo>
                    <a:pt x="703" y="408"/>
                  </a:lnTo>
                  <a:lnTo>
                    <a:pt x="703" y="400"/>
                  </a:lnTo>
                  <a:lnTo>
                    <a:pt x="701" y="392"/>
                  </a:lnTo>
                  <a:lnTo>
                    <a:pt x="696" y="384"/>
                  </a:lnTo>
                  <a:lnTo>
                    <a:pt x="692" y="378"/>
                  </a:lnTo>
                  <a:lnTo>
                    <a:pt x="685" y="373"/>
                  </a:lnTo>
                  <a:lnTo>
                    <a:pt x="678" y="369"/>
                  </a:lnTo>
                  <a:lnTo>
                    <a:pt x="670" y="367"/>
                  </a:lnTo>
                  <a:lnTo>
                    <a:pt x="661" y="366"/>
                  </a:lnTo>
                  <a:lnTo>
                    <a:pt x="598" y="366"/>
                  </a:lnTo>
                  <a:lnTo>
                    <a:pt x="588" y="12"/>
                  </a:lnTo>
                  <a:lnTo>
                    <a:pt x="588" y="12"/>
                  </a:lnTo>
                  <a:lnTo>
                    <a:pt x="588" y="9"/>
                  </a:lnTo>
                  <a:lnTo>
                    <a:pt x="586" y="7"/>
                  </a:lnTo>
                  <a:lnTo>
                    <a:pt x="583" y="4"/>
                  </a:lnTo>
                  <a:lnTo>
                    <a:pt x="580" y="4"/>
                  </a:lnTo>
                  <a:lnTo>
                    <a:pt x="577" y="4"/>
                  </a:lnTo>
                  <a:lnTo>
                    <a:pt x="577" y="4"/>
                  </a:lnTo>
                  <a:lnTo>
                    <a:pt x="573" y="4"/>
                  </a:lnTo>
                  <a:lnTo>
                    <a:pt x="571" y="7"/>
                  </a:lnTo>
                  <a:lnTo>
                    <a:pt x="570" y="9"/>
                  </a:lnTo>
                  <a:lnTo>
                    <a:pt x="569" y="12"/>
                  </a:lnTo>
                  <a:lnTo>
                    <a:pt x="558" y="366"/>
                  </a:lnTo>
                  <a:lnTo>
                    <a:pt x="151" y="366"/>
                  </a:lnTo>
                  <a:lnTo>
                    <a:pt x="141" y="12"/>
                  </a:lnTo>
                  <a:lnTo>
                    <a:pt x="141" y="12"/>
                  </a:lnTo>
                  <a:lnTo>
                    <a:pt x="139" y="9"/>
                  </a:lnTo>
                  <a:lnTo>
                    <a:pt x="138" y="7"/>
                  </a:lnTo>
                  <a:lnTo>
                    <a:pt x="135" y="4"/>
                  </a:lnTo>
                  <a:lnTo>
                    <a:pt x="131" y="4"/>
                  </a:lnTo>
                  <a:lnTo>
                    <a:pt x="129" y="4"/>
                  </a:lnTo>
                  <a:lnTo>
                    <a:pt x="129" y="4"/>
                  </a:lnTo>
                  <a:lnTo>
                    <a:pt x="126" y="4"/>
                  </a:lnTo>
                  <a:lnTo>
                    <a:pt x="123" y="7"/>
                  </a:lnTo>
                  <a:lnTo>
                    <a:pt x="121" y="9"/>
                  </a:lnTo>
                  <a:lnTo>
                    <a:pt x="120" y="12"/>
                  </a:lnTo>
                  <a:lnTo>
                    <a:pt x="109" y="366"/>
                  </a:lnTo>
                  <a:lnTo>
                    <a:pt x="48" y="366"/>
                  </a:lnTo>
                  <a:lnTo>
                    <a:pt x="48" y="366"/>
                  </a:lnTo>
                  <a:lnTo>
                    <a:pt x="39" y="367"/>
                  </a:lnTo>
                  <a:lnTo>
                    <a:pt x="31" y="369"/>
                  </a:lnTo>
                  <a:lnTo>
                    <a:pt x="24" y="373"/>
                  </a:lnTo>
                  <a:lnTo>
                    <a:pt x="17" y="378"/>
                  </a:lnTo>
                  <a:lnTo>
                    <a:pt x="13" y="384"/>
                  </a:lnTo>
                  <a:lnTo>
                    <a:pt x="8" y="392"/>
                  </a:lnTo>
                  <a:lnTo>
                    <a:pt x="6" y="400"/>
                  </a:lnTo>
                  <a:lnTo>
                    <a:pt x="5" y="408"/>
                  </a:lnTo>
                  <a:lnTo>
                    <a:pt x="5" y="476"/>
                  </a:lnTo>
                  <a:lnTo>
                    <a:pt x="5" y="476"/>
                  </a:lnTo>
                  <a:lnTo>
                    <a:pt x="6" y="485"/>
                  </a:lnTo>
                  <a:lnTo>
                    <a:pt x="8" y="493"/>
                  </a:lnTo>
                  <a:lnTo>
                    <a:pt x="13" y="500"/>
                  </a:lnTo>
                  <a:lnTo>
                    <a:pt x="17" y="507"/>
                  </a:lnTo>
                  <a:lnTo>
                    <a:pt x="24" y="512"/>
                  </a:lnTo>
                  <a:lnTo>
                    <a:pt x="31" y="516"/>
                  </a:lnTo>
                  <a:lnTo>
                    <a:pt x="39" y="519"/>
                  </a:lnTo>
                  <a:lnTo>
                    <a:pt x="48" y="520"/>
                  </a:lnTo>
                  <a:lnTo>
                    <a:pt x="60" y="520"/>
                  </a:lnTo>
                  <a:lnTo>
                    <a:pt x="60" y="529"/>
                  </a:lnTo>
                  <a:lnTo>
                    <a:pt x="60" y="529"/>
                  </a:lnTo>
                  <a:lnTo>
                    <a:pt x="60" y="533"/>
                  </a:lnTo>
                  <a:lnTo>
                    <a:pt x="62" y="535"/>
                  </a:lnTo>
                  <a:lnTo>
                    <a:pt x="65" y="537"/>
                  </a:lnTo>
                  <a:lnTo>
                    <a:pt x="68" y="537"/>
                  </a:lnTo>
                  <a:lnTo>
                    <a:pt x="192" y="537"/>
                  </a:lnTo>
                  <a:lnTo>
                    <a:pt x="192" y="537"/>
                  </a:lnTo>
                  <a:lnTo>
                    <a:pt x="196" y="537"/>
                  </a:lnTo>
                  <a:lnTo>
                    <a:pt x="198" y="535"/>
                  </a:lnTo>
                  <a:lnTo>
                    <a:pt x="200" y="533"/>
                  </a:lnTo>
                  <a:lnTo>
                    <a:pt x="201" y="529"/>
                  </a:lnTo>
                  <a:lnTo>
                    <a:pt x="201" y="520"/>
                  </a:lnTo>
                  <a:close/>
                  <a:moveTo>
                    <a:pt x="641" y="537"/>
                  </a:moveTo>
                  <a:lnTo>
                    <a:pt x="517" y="537"/>
                  </a:lnTo>
                  <a:lnTo>
                    <a:pt x="517" y="537"/>
                  </a:lnTo>
                  <a:lnTo>
                    <a:pt x="513" y="536"/>
                  </a:lnTo>
                  <a:lnTo>
                    <a:pt x="511" y="535"/>
                  </a:lnTo>
                  <a:lnTo>
                    <a:pt x="509" y="533"/>
                  </a:lnTo>
                  <a:lnTo>
                    <a:pt x="509" y="529"/>
                  </a:lnTo>
                  <a:lnTo>
                    <a:pt x="509" y="519"/>
                  </a:lnTo>
                  <a:lnTo>
                    <a:pt x="200" y="519"/>
                  </a:lnTo>
                  <a:lnTo>
                    <a:pt x="200" y="529"/>
                  </a:lnTo>
                  <a:lnTo>
                    <a:pt x="200" y="529"/>
                  </a:lnTo>
                  <a:lnTo>
                    <a:pt x="199" y="533"/>
                  </a:lnTo>
                  <a:lnTo>
                    <a:pt x="198" y="535"/>
                  </a:lnTo>
                  <a:lnTo>
                    <a:pt x="196" y="536"/>
                  </a:lnTo>
                  <a:lnTo>
                    <a:pt x="192" y="537"/>
                  </a:lnTo>
                  <a:lnTo>
                    <a:pt x="68" y="537"/>
                  </a:lnTo>
                  <a:lnTo>
                    <a:pt x="68" y="537"/>
                  </a:lnTo>
                  <a:lnTo>
                    <a:pt x="65" y="536"/>
                  </a:lnTo>
                  <a:lnTo>
                    <a:pt x="62" y="535"/>
                  </a:lnTo>
                  <a:lnTo>
                    <a:pt x="61" y="533"/>
                  </a:lnTo>
                  <a:lnTo>
                    <a:pt x="60" y="529"/>
                  </a:lnTo>
                  <a:lnTo>
                    <a:pt x="60" y="519"/>
                  </a:lnTo>
                  <a:lnTo>
                    <a:pt x="48" y="519"/>
                  </a:lnTo>
                  <a:lnTo>
                    <a:pt x="48" y="519"/>
                  </a:lnTo>
                  <a:lnTo>
                    <a:pt x="39" y="518"/>
                  </a:lnTo>
                  <a:lnTo>
                    <a:pt x="31" y="515"/>
                  </a:lnTo>
                  <a:lnTo>
                    <a:pt x="24" y="512"/>
                  </a:lnTo>
                  <a:lnTo>
                    <a:pt x="19" y="506"/>
                  </a:lnTo>
                  <a:lnTo>
                    <a:pt x="13" y="500"/>
                  </a:lnTo>
                  <a:lnTo>
                    <a:pt x="9" y="492"/>
                  </a:lnTo>
                  <a:lnTo>
                    <a:pt x="7" y="485"/>
                  </a:lnTo>
                  <a:lnTo>
                    <a:pt x="6" y="476"/>
                  </a:lnTo>
                  <a:lnTo>
                    <a:pt x="6" y="408"/>
                  </a:lnTo>
                  <a:lnTo>
                    <a:pt x="6" y="408"/>
                  </a:lnTo>
                  <a:lnTo>
                    <a:pt x="7" y="400"/>
                  </a:lnTo>
                  <a:lnTo>
                    <a:pt x="9" y="392"/>
                  </a:lnTo>
                  <a:lnTo>
                    <a:pt x="13" y="385"/>
                  </a:lnTo>
                  <a:lnTo>
                    <a:pt x="19" y="378"/>
                  </a:lnTo>
                  <a:lnTo>
                    <a:pt x="24" y="374"/>
                  </a:lnTo>
                  <a:lnTo>
                    <a:pt x="31" y="369"/>
                  </a:lnTo>
                  <a:lnTo>
                    <a:pt x="39" y="367"/>
                  </a:lnTo>
                  <a:lnTo>
                    <a:pt x="48" y="366"/>
                  </a:lnTo>
                  <a:lnTo>
                    <a:pt x="111" y="366"/>
                  </a:lnTo>
                  <a:lnTo>
                    <a:pt x="121" y="12"/>
                  </a:lnTo>
                  <a:lnTo>
                    <a:pt x="121" y="12"/>
                  </a:lnTo>
                  <a:lnTo>
                    <a:pt x="122" y="9"/>
                  </a:lnTo>
                  <a:lnTo>
                    <a:pt x="123" y="7"/>
                  </a:lnTo>
                  <a:lnTo>
                    <a:pt x="126" y="6"/>
                  </a:lnTo>
                  <a:lnTo>
                    <a:pt x="129" y="4"/>
                  </a:lnTo>
                  <a:lnTo>
                    <a:pt x="131" y="4"/>
                  </a:lnTo>
                  <a:lnTo>
                    <a:pt x="131" y="4"/>
                  </a:lnTo>
                  <a:lnTo>
                    <a:pt x="135" y="6"/>
                  </a:lnTo>
                  <a:lnTo>
                    <a:pt x="137" y="7"/>
                  </a:lnTo>
                  <a:lnTo>
                    <a:pt x="139" y="9"/>
                  </a:lnTo>
                  <a:lnTo>
                    <a:pt x="139" y="12"/>
                  </a:lnTo>
                  <a:lnTo>
                    <a:pt x="150" y="366"/>
                  </a:lnTo>
                  <a:lnTo>
                    <a:pt x="558" y="366"/>
                  </a:lnTo>
                  <a:lnTo>
                    <a:pt x="570" y="12"/>
                  </a:lnTo>
                  <a:lnTo>
                    <a:pt x="570" y="12"/>
                  </a:lnTo>
                  <a:lnTo>
                    <a:pt x="570" y="9"/>
                  </a:lnTo>
                  <a:lnTo>
                    <a:pt x="572" y="7"/>
                  </a:lnTo>
                  <a:lnTo>
                    <a:pt x="574" y="6"/>
                  </a:lnTo>
                  <a:lnTo>
                    <a:pt x="577" y="4"/>
                  </a:lnTo>
                  <a:lnTo>
                    <a:pt x="580" y="4"/>
                  </a:lnTo>
                  <a:lnTo>
                    <a:pt x="580" y="4"/>
                  </a:lnTo>
                  <a:lnTo>
                    <a:pt x="582" y="6"/>
                  </a:lnTo>
                  <a:lnTo>
                    <a:pt x="586" y="7"/>
                  </a:lnTo>
                  <a:lnTo>
                    <a:pt x="587" y="9"/>
                  </a:lnTo>
                  <a:lnTo>
                    <a:pt x="588" y="12"/>
                  </a:lnTo>
                  <a:lnTo>
                    <a:pt x="598" y="366"/>
                  </a:lnTo>
                  <a:lnTo>
                    <a:pt x="661" y="366"/>
                  </a:lnTo>
                  <a:lnTo>
                    <a:pt x="661" y="366"/>
                  </a:lnTo>
                  <a:lnTo>
                    <a:pt x="669" y="367"/>
                  </a:lnTo>
                  <a:lnTo>
                    <a:pt x="677" y="369"/>
                  </a:lnTo>
                  <a:lnTo>
                    <a:pt x="685" y="374"/>
                  </a:lnTo>
                  <a:lnTo>
                    <a:pt x="690" y="378"/>
                  </a:lnTo>
                  <a:lnTo>
                    <a:pt x="696" y="385"/>
                  </a:lnTo>
                  <a:lnTo>
                    <a:pt x="700" y="392"/>
                  </a:lnTo>
                  <a:lnTo>
                    <a:pt x="702" y="400"/>
                  </a:lnTo>
                  <a:lnTo>
                    <a:pt x="703" y="408"/>
                  </a:lnTo>
                  <a:lnTo>
                    <a:pt x="703" y="476"/>
                  </a:lnTo>
                  <a:lnTo>
                    <a:pt x="703" y="476"/>
                  </a:lnTo>
                  <a:lnTo>
                    <a:pt x="702" y="485"/>
                  </a:lnTo>
                  <a:lnTo>
                    <a:pt x="700" y="492"/>
                  </a:lnTo>
                  <a:lnTo>
                    <a:pt x="696" y="500"/>
                  </a:lnTo>
                  <a:lnTo>
                    <a:pt x="690" y="506"/>
                  </a:lnTo>
                  <a:lnTo>
                    <a:pt x="685" y="512"/>
                  </a:lnTo>
                  <a:lnTo>
                    <a:pt x="677" y="515"/>
                  </a:lnTo>
                  <a:lnTo>
                    <a:pt x="669" y="518"/>
                  </a:lnTo>
                  <a:lnTo>
                    <a:pt x="661" y="519"/>
                  </a:lnTo>
                  <a:lnTo>
                    <a:pt x="648" y="519"/>
                  </a:lnTo>
                  <a:lnTo>
                    <a:pt x="648" y="529"/>
                  </a:lnTo>
                  <a:lnTo>
                    <a:pt x="648" y="529"/>
                  </a:lnTo>
                  <a:lnTo>
                    <a:pt x="648" y="533"/>
                  </a:lnTo>
                  <a:lnTo>
                    <a:pt x="646" y="535"/>
                  </a:lnTo>
                  <a:lnTo>
                    <a:pt x="643" y="536"/>
                  </a:lnTo>
                  <a:lnTo>
                    <a:pt x="641" y="537"/>
                  </a:lnTo>
                  <a:lnTo>
                    <a:pt x="641" y="537"/>
                  </a:lnTo>
                  <a:close/>
                  <a:moveTo>
                    <a:pt x="196" y="514"/>
                  </a:moveTo>
                  <a:lnTo>
                    <a:pt x="513" y="514"/>
                  </a:lnTo>
                  <a:lnTo>
                    <a:pt x="513" y="529"/>
                  </a:lnTo>
                  <a:lnTo>
                    <a:pt x="513" y="529"/>
                  </a:lnTo>
                  <a:lnTo>
                    <a:pt x="514" y="531"/>
                  </a:lnTo>
                  <a:lnTo>
                    <a:pt x="517" y="533"/>
                  </a:lnTo>
                  <a:lnTo>
                    <a:pt x="641" y="533"/>
                  </a:lnTo>
                  <a:lnTo>
                    <a:pt x="641" y="533"/>
                  </a:lnTo>
                  <a:lnTo>
                    <a:pt x="643" y="531"/>
                  </a:lnTo>
                  <a:lnTo>
                    <a:pt x="643" y="529"/>
                  </a:lnTo>
                  <a:lnTo>
                    <a:pt x="643" y="514"/>
                  </a:lnTo>
                  <a:lnTo>
                    <a:pt x="661" y="514"/>
                  </a:lnTo>
                  <a:lnTo>
                    <a:pt x="661" y="514"/>
                  </a:lnTo>
                  <a:lnTo>
                    <a:pt x="669" y="513"/>
                  </a:lnTo>
                  <a:lnTo>
                    <a:pt x="676" y="511"/>
                  </a:lnTo>
                  <a:lnTo>
                    <a:pt x="681" y="507"/>
                  </a:lnTo>
                  <a:lnTo>
                    <a:pt x="687" y="503"/>
                  </a:lnTo>
                  <a:lnTo>
                    <a:pt x="692" y="497"/>
                  </a:lnTo>
                  <a:lnTo>
                    <a:pt x="695" y="491"/>
                  </a:lnTo>
                  <a:lnTo>
                    <a:pt x="697" y="484"/>
                  </a:lnTo>
                  <a:lnTo>
                    <a:pt x="699" y="476"/>
                  </a:lnTo>
                  <a:lnTo>
                    <a:pt x="699" y="408"/>
                  </a:lnTo>
                  <a:lnTo>
                    <a:pt x="699" y="408"/>
                  </a:lnTo>
                  <a:lnTo>
                    <a:pt x="697" y="401"/>
                  </a:lnTo>
                  <a:lnTo>
                    <a:pt x="695" y="393"/>
                  </a:lnTo>
                  <a:lnTo>
                    <a:pt x="692" y="388"/>
                  </a:lnTo>
                  <a:lnTo>
                    <a:pt x="687" y="382"/>
                  </a:lnTo>
                  <a:lnTo>
                    <a:pt x="681" y="377"/>
                  </a:lnTo>
                  <a:lnTo>
                    <a:pt x="676" y="374"/>
                  </a:lnTo>
                  <a:lnTo>
                    <a:pt x="669" y="371"/>
                  </a:lnTo>
                  <a:lnTo>
                    <a:pt x="661" y="370"/>
                  </a:lnTo>
                  <a:lnTo>
                    <a:pt x="594" y="370"/>
                  </a:lnTo>
                  <a:lnTo>
                    <a:pt x="583" y="12"/>
                  </a:lnTo>
                  <a:lnTo>
                    <a:pt x="583" y="12"/>
                  </a:lnTo>
                  <a:lnTo>
                    <a:pt x="582" y="10"/>
                  </a:lnTo>
                  <a:lnTo>
                    <a:pt x="580" y="9"/>
                  </a:lnTo>
                  <a:lnTo>
                    <a:pt x="577" y="9"/>
                  </a:lnTo>
                  <a:lnTo>
                    <a:pt x="577" y="9"/>
                  </a:lnTo>
                  <a:lnTo>
                    <a:pt x="574" y="10"/>
                  </a:lnTo>
                  <a:lnTo>
                    <a:pt x="574" y="12"/>
                  </a:lnTo>
                  <a:lnTo>
                    <a:pt x="563" y="370"/>
                  </a:lnTo>
                  <a:lnTo>
                    <a:pt x="145" y="370"/>
                  </a:lnTo>
                  <a:lnTo>
                    <a:pt x="135" y="12"/>
                  </a:lnTo>
                  <a:lnTo>
                    <a:pt x="135" y="12"/>
                  </a:lnTo>
                  <a:lnTo>
                    <a:pt x="134" y="10"/>
                  </a:lnTo>
                  <a:lnTo>
                    <a:pt x="131" y="9"/>
                  </a:lnTo>
                  <a:lnTo>
                    <a:pt x="129" y="9"/>
                  </a:lnTo>
                  <a:lnTo>
                    <a:pt x="129" y="9"/>
                  </a:lnTo>
                  <a:lnTo>
                    <a:pt x="127" y="10"/>
                  </a:lnTo>
                  <a:lnTo>
                    <a:pt x="126" y="12"/>
                  </a:lnTo>
                  <a:lnTo>
                    <a:pt x="115" y="370"/>
                  </a:lnTo>
                  <a:lnTo>
                    <a:pt x="48" y="370"/>
                  </a:lnTo>
                  <a:lnTo>
                    <a:pt x="48" y="370"/>
                  </a:lnTo>
                  <a:lnTo>
                    <a:pt x="40" y="371"/>
                  </a:lnTo>
                  <a:lnTo>
                    <a:pt x="33" y="374"/>
                  </a:lnTo>
                  <a:lnTo>
                    <a:pt x="27" y="377"/>
                  </a:lnTo>
                  <a:lnTo>
                    <a:pt x="21" y="382"/>
                  </a:lnTo>
                  <a:lnTo>
                    <a:pt x="16" y="388"/>
                  </a:lnTo>
                  <a:lnTo>
                    <a:pt x="13" y="393"/>
                  </a:lnTo>
                  <a:lnTo>
                    <a:pt x="10" y="401"/>
                  </a:lnTo>
                  <a:lnTo>
                    <a:pt x="10" y="408"/>
                  </a:lnTo>
                  <a:lnTo>
                    <a:pt x="10" y="476"/>
                  </a:lnTo>
                  <a:lnTo>
                    <a:pt x="10" y="476"/>
                  </a:lnTo>
                  <a:lnTo>
                    <a:pt x="10" y="484"/>
                  </a:lnTo>
                  <a:lnTo>
                    <a:pt x="13" y="491"/>
                  </a:lnTo>
                  <a:lnTo>
                    <a:pt x="16" y="497"/>
                  </a:lnTo>
                  <a:lnTo>
                    <a:pt x="21" y="503"/>
                  </a:lnTo>
                  <a:lnTo>
                    <a:pt x="27" y="507"/>
                  </a:lnTo>
                  <a:lnTo>
                    <a:pt x="33" y="511"/>
                  </a:lnTo>
                  <a:lnTo>
                    <a:pt x="40" y="513"/>
                  </a:lnTo>
                  <a:lnTo>
                    <a:pt x="48" y="514"/>
                  </a:lnTo>
                  <a:lnTo>
                    <a:pt x="65" y="514"/>
                  </a:lnTo>
                  <a:lnTo>
                    <a:pt x="65" y="529"/>
                  </a:lnTo>
                  <a:lnTo>
                    <a:pt x="65" y="529"/>
                  </a:lnTo>
                  <a:lnTo>
                    <a:pt x="66" y="531"/>
                  </a:lnTo>
                  <a:lnTo>
                    <a:pt x="68" y="533"/>
                  </a:lnTo>
                  <a:lnTo>
                    <a:pt x="192" y="533"/>
                  </a:lnTo>
                  <a:lnTo>
                    <a:pt x="192" y="533"/>
                  </a:lnTo>
                  <a:lnTo>
                    <a:pt x="195" y="531"/>
                  </a:lnTo>
                  <a:lnTo>
                    <a:pt x="196" y="529"/>
                  </a:lnTo>
                  <a:lnTo>
                    <a:pt x="196" y="514"/>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 name="Google Shape;69;p14"/>
            <p:cNvSpPr/>
            <p:nvPr/>
          </p:nvSpPr>
          <p:spPr>
            <a:xfrm>
              <a:off x="6251576" y="3446463"/>
              <a:ext cx="528638" cy="88900"/>
            </a:xfrm>
            <a:custGeom>
              <a:avLst/>
              <a:gdLst/>
              <a:ahLst/>
              <a:cxnLst/>
              <a:rect l="l" t="t" r="r" b="b"/>
              <a:pathLst>
                <a:path w="665" h="112" extrusionOk="0">
                  <a:moveTo>
                    <a:pt x="621" y="112"/>
                  </a:moveTo>
                  <a:lnTo>
                    <a:pt x="43" y="112"/>
                  </a:lnTo>
                  <a:lnTo>
                    <a:pt x="43" y="112"/>
                  </a:lnTo>
                  <a:lnTo>
                    <a:pt x="35" y="111"/>
                  </a:lnTo>
                  <a:lnTo>
                    <a:pt x="26" y="109"/>
                  </a:lnTo>
                  <a:lnTo>
                    <a:pt x="18" y="105"/>
                  </a:lnTo>
                  <a:lnTo>
                    <a:pt x="13" y="99"/>
                  </a:lnTo>
                  <a:lnTo>
                    <a:pt x="7" y="94"/>
                  </a:lnTo>
                  <a:lnTo>
                    <a:pt x="3" y="86"/>
                  </a:lnTo>
                  <a:lnTo>
                    <a:pt x="1" y="78"/>
                  </a:lnTo>
                  <a:lnTo>
                    <a:pt x="0" y="69"/>
                  </a:lnTo>
                  <a:lnTo>
                    <a:pt x="0" y="44"/>
                  </a:lnTo>
                  <a:lnTo>
                    <a:pt x="0" y="44"/>
                  </a:lnTo>
                  <a:lnTo>
                    <a:pt x="1" y="35"/>
                  </a:lnTo>
                  <a:lnTo>
                    <a:pt x="3" y="27"/>
                  </a:lnTo>
                  <a:lnTo>
                    <a:pt x="7" y="20"/>
                  </a:lnTo>
                  <a:lnTo>
                    <a:pt x="13" y="13"/>
                  </a:lnTo>
                  <a:lnTo>
                    <a:pt x="18" y="9"/>
                  </a:lnTo>
                  <a:lnTo>
                    <a:pt x="26" y="4"/>
                  </a:lnTo>
                  <a:lnTo>
                    <a:pt x="35" y="2"/>
                  </a:lnTo>
                  <a:lnTo>
                    <a:pt x="43" y="0"/>
                  </a:lnTo>
                  <a:lnTo>
                    <a:pt x="621" y="0"/>
                  </a:lnTo>
                  <a:lnTo>
                    <a:pt x="621" y="0"/>
                  </a:lnTo>
                  <a:lnTo>
                    <a:pt x="631" y="2"/>
                  </a:lnTo>
                  <a:lnTo>
                    <a:pt x="639" y="4"/>
                  </a:lnTo>
                  <a:lnTo>
                    <a:pt x="645" y="9"/>
                  </a:lnTo>
                  <a:lnTo>
                    <a:pt x="652" y="13"/>
                  </a:lnTo>
                  <a:lnTo>
                    <a:pt x="657" y="20"/>
                  </a:lnTo>
                  <a:lnTo>
                    <a:pt x="662" y="27"/>
                  </a:lnTo>
                  <a:lnTo>
                    <a:pt x="664" y="35"/>
                  </a:lnTo>
                  <a:lnTo>
                    <a:pt x="665" y="44"/>
                  </a:lnTo>
                  <a:lnTo>
                    <a:pt x="665" y="69"/>
                  </a:lnTo>
                  <a:lnTo>
                    <a:pt x="665" y="69"/>
                  </a:lnTo>
                  <a:lnTo>
                    <a:pt x="664" y="78"/>
                  </a:lnTo>
                  <a:lnTo>
                    <a:pt x="662" y="86"/>
                  </a:lnTo>
                  <a:lnTo>
                    <a:pt x="657" y="94"/>
                  </a:lnTo>
                  <a:lnTo>
                    <a:pt x="652" y="99"/>
                  </a:lnTo>
                  <a:lnTo>
                    <a:pt x="645" y="105"/>
                  </a:lnTo>
                  <a:lnTo>
                    <a:pt x="639" y="109"/>
                  </a:lnTo>
                  <a:lnTo>
                    <a:pt x="631" y="111"/>
                  </a:lnTo>
                  <a:lnTo>
                    <a:pt x="621" y="112"/>
                  </a:lnTo>
                  <a:lnTo>
                    <a:pt x="621" y="112"/>
                  </a:lnTo>
                  <a:close/>
                  <a:moveTo>
                    <a:pt x="43" y="6"/>
                  </a:moveTo>
                  <a:lnTo>
                    <a:pt x="43" y="6"/>
                  </a:lnTo>
                  <a:lnTo>
                    <a:pt x="36" y="7"/>
                  </a:lnTo>
                  <a:lnTo>
                    <a:pt x="28" y="9"/>
                  </a:lnTo>
                  <a:lnTo>
                    <a:pt x="22" y="12"/>
                  </a:lnTo>
                  <a:lnTo>
                    <a:pt x="16" y="17"/>
                  </a:lnTo>
                  <a:lnTo>
                    <a:pt x="11" y="22"/>
                  </a:lnTo>
                  <a:lnTo>
                    <a:pt x="8" y="29"/>
                  </a:lnTo>
                  <a:lnTo>
                    <a:pt x="6" y="36"/>
                  </a:lnTo>
                  <a:lnTo>
                    <a:pt x="5" y="44"/>
                  </a:lnTo>
                  <a:lnTo>
                    <a:pt x="5" y="69"/>
                  </a:lnTo>
                  <a:lnTo>
                    <a:pt x="5" y="69"/>
                  </a:lnTo>
                  <a:lnTo>
                    <a:pt x="6" y="76"/>
                  </a:lnTo>
                  <a:lnTo>
                    <a:pt x="8" y="83"/>
                  </a:lnTo>
                  <a:lnTo>
                    <a:pt x="11" y="90"/>
                  </a:lnTo>
                  <a:lnTo>
                    <a:pt x="16" y="96"/>
                  </a:lnTo>
                  <a:lnTo>
                    <a:pt x="22" y="101"/>
                  </a:lnTo>
                  <a:lnTo>
                    <a:pt x="28" y="104"/>
                  </a:lnTo>
                  <a:lnTo>
                    <a:pt x="36" y="106"/>
                  </a:lnTo>
                  <a:lnTo>
                    <a:pt x="43" y="107"/>
                  </a:lnTo>
                  <a:lnTo>
                    <a:pt x="621" y="107"/>
                  </a:lnTo>
                  <a:lnTo>
                    <a:pt x="621" y="107"/>
                  </a:lnTo>
                  <a:lnTo>
                    <a:pt x="629" y="106"/>
                  </a:lnTo>
                  <a:lnTo>
                    <a:pt x="636" y="104"/>
                  </a:lnTo>
                  <a:lnTo>
                    <a:pt x="643" y="101"/>
                  </a:lnTo>
                  <a:lnTo>
                    <a:pt x="649" y="96"/>
                  </a:lnTo>
                  <a:lnTo>
                    <a:pt x="654" y="90"/>
                  </a:lnTo>
                  <a:lnTo>
                    <a:pt x="657" y="83"/>
                  </a:lnTo>
                  <a:lnTo>
                    <a:pt x="659" y="76"/>
                  </a:lnTo>
                  <a:lnTo>
                    <a:pt x="659" y="69"/>
                  </a:lnTo>
                  <a:lnTo>
                    <a:pt x="659" y="44"/>
                  </a:lnTo>
                  <a:lnTo>
                    <a:pt x="659" y="44"/>
                  </a:lnTo>
                  <a:lnTo>
                    <a:pt x="659" y="36"/>
                  </a:lnTo>
                  <a:lnTo>
                    <a:pt x="657" y="29"/>
                  </a:lnTo>
                  <a:lnTo>
                    <a:pt x="654" y="22"/>
                  </a:lnTo>
                  <a:lnTo>
                    <a:pt x="649" y="17"/>
                  </a:lnTo>
                  <a:lnTo>
                    <a:pt x="643" y="12"/>
                  </a:lnTo>
                  <a:lnTo>
                    <a:pt x="636" y="9"/>
                  </a:lnTo>
                  <a:lnTo>
                    <a:pt x="629" y="7"/>
                  </a:lnTo>
                  <a:lnTo>
                    <a:pt x="621" y="6"/>
                  </a:lnTo>
                  <a:lnTo>
                    <a:pt x="43" y="6"/>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 name="Google Shape;70;p14"/>
            <p:cNvSpPr/>
            <p:nvPr/>
          </p:nvSpPr>
          <p:spPr>
            <a:xfrm>
              <a:off x="6249988" y="3444875"/>
              <a:ext cx="531813" cy="92075"/>
            </a:xfrm>
            <a:custGeom>
              <a:avLst/>
              <a:gdLst/>
              <a:ahLst/>
              <a:cxnLst/>
              <a:rect l="l" t="t" r="r" b="b"/>
              <a:pathLst>
                <a:path w="669" h="116" extrusionOk="0">
                  <a:moveTo>
                    <a:pt x="623" y="116"/>
                  </a:moveTo>
                  <a:lnTo>
                    <a:pt x="45" y="116"/>
                  </a:lnTo>
                  <a:lnTo>
                    <a:pt x="45" y="116"/>
                  </a:lnTo>
                  <a:lnTo>
                    <a:pt x="35" y="115"/>
                  </a:lnTo>
                  <a:lnTo>
                    <a:pt x="27" y="113"/>
                  </a:lnTo>
                  <a:lnTo>
                    <a:pt x="19" y="108"/>
                  </a:lnTo>
                  <a:lnTo>
                    <a:pt x="13" y="103"/>
                  </a:lnTo>
                  <a:lnTo>
                    <a:pt x="8" y="97"/>
                  </a:lnTo>
                  <a:lnTo>
                    <a:pt x="3" y="89"/>
                  </a:lnTo>
                  <a:lnTo>
                    <a:pt x="1" y="81"/>
                  </a:lnTo>
                  <a:lnTo>
                    <a:pt x="0" y="71"/>
                  </a:lnTo>
                  <a:lnTo>
                    <a:pt x="0" y="46"/>
                  </a:lnTo>
                  <a:lnTo>
                    <a:pt x="0" y="46"/>
                  </a:lnTo>
                  <a:lnTo>
                    <a:pt x="1" y="37"/>
                  </a:lnTo>
                  <a:lnTo>
                    <a:pt x="3" y="28"/>
                  </a:lnTo>
                  <a:lnTo>
                    <a:pt x="8" y="21"/>
                  </a:lnTo>
                  <a:lnTo>
                    <a:pt x="13" y="14"/>
                  </a:lnTo>
                  <a:lnTo>
                    <a:pt x="19" y="8"/>
                  </a:lnTo>
                  <a:lnTo>
                    <a:pt x="27" y="5"/>
                  </a:lnTo>
                  <a:lnTo>
                    <a:pt x="35" y="1"/>
                  </a:lnTo>
                  <a:lnTo>
                    <a:pt x="45" y="0"/>
                  </a:lnTo>
                  <a:lnTo>
                    <a:pt x="623" y="0"/>
                  </a:lnTo>
                  <a:lnTo>
                    <a:pt x="623" y="0"/>
                  </a:lnTo>
                  <a:lnTo>
                    <a:pt x="633" y="1"/>
                  </a:lnTo>
                  <a:lnTo>
                    <a:pt x="642" y="5"/>
                  </a:lnTo>
                  <a:lnTo>
                    <a:pt x="649" y="8"/>
                  </a:lnTo>
                  <a:lnTo>
                    <a:pt x="656" y="14"/>
                  </a:lnTo>
                  <a:lnTo>
                    <a:pt x="661" y="21"/>
                  </a:lnTo>
                  <a:lnTo>
                    <a:pt x="666" y="28"/>
                  </a:lnTo>
                  <a:lnTo>
                    <a:pt x="668" y="37"/>
                  </a:lnTo>
                  <a:lnTo>
                    <a:pt x="669" y="46"/>
                  </a:lnTo>
                  <a:lnTo>
                    <a:pt x="669" y="71"/>
                  </a:lnTo>
                  <a:lnTo>
                    <a:pt x="669" y="71"/>
                  </a:lnTo>
                  <a:lnTo>
                    <a:pt x="668" y="81"/>
                  </a:lnTo>
                  <a:lnTo>
                    <a:pt x="666" y="89"/>
                  </a:lnTo>
                  <a:lnTo>
                    <a:pt x="661" y="97"/>
                  </a:lnTo>
                  <a:lnTo>
                    <a:pt x="656" y="103"/>
                  </a:lnTo>
                  <a:lnTo>
                    <a:pt x="649" y="108"/>
                  </a:lnTo>
                  <a:lnTo>
                    <a:pt x="642" y="113"/>
                  </a:lnTo>
                  <a:lnTo>
                    <a:pt x="633" y="115"/>
                  </a:lnTo>
                  <a:lnTo>
                    <a:pt x="623" y="116"/>
                  </a:lnTo>
                  <a:lnTo>
                    <a:pt x="623" y="116"/>
                  </a:lnTo>
                  <a:close/>
                  <a:moveTo>
                    <a:pt x="45" y="5"/>
                  </a:moveTo>
                  <a:lnTo>
                    <a:pt x="45" y="5"/>
                  </a:lnTo>
                  <a:lnTo>
                    <a:pt x="37" y="6"/>
                  </a:lnTo>
                  <a:lnTo>
                    <a:pt x="30" y="8"/>
                  </a:lnTo>
                  <a:lnTo>
                    <a:pt x="23" y="12"/>
                  </a:lnTo>
                  <a:lnTo>
                    <a:pt x="16" y="17"/>
                  </a:lnTo>
                  <a:lnTo>
                    <a:pt x="11" y="23"/>
                  </a:lnTo>
                  <a:lnTo>
                    <a:pt x="8" y="30"/>
                  </a:lnTo>
                  <a:lnTo>
                    <a:pt x="5" y="38"/>
                  </a:lnTo>
                  <a:lnTo>
                    <a:pt x="4" y="46"/>
                  </a:lnTo>
                  <a:lnTo>
                    <a:pt x="4" y="71"/>
                  </a:lnTo>
                  <a:lnTo>
                    <a:pt x="4" y="71"/>
                  </a:lnTo>
                  <a:lnTo>
                    <a:pt x="5" y="80"/>
                  </a:lnTo>
                  <a:lnTo>
                    <a:pt x="8" y="86"/>
                  </a:lnTo>
                  <a:lnTo>
                    <a:pt x="11" y="93"/>
                  </a:lnTo>
                  <a:lnTo>
                    <a:pt x="16" y="100"/>
                  </a:lnTo>
                  <a:lnTo>
                    <a:pt x="23" y="105"/>
                  </a:lnTo>
                  <a:lnTo>
                    <a:pt x="30" y="108"/>
                  </a:lnTo>
                  <a:lnTo>
                    <a:pt x="37" y="111"/>
                  </a:lnTo>
                  <a:lnTo>
                    <a:pt x="45" y="112"/>
                  </a:lnTo>
                  <a:lnTo>
                    <a:pt x="623" y="112"/>
                  </a:lnTo>
                  <a:lnTo>
                    <a:pt x="623" y="112"/>
                  </a:lnTo>
                  <a:lnTo>
                    <a:pt x="631" y="111"/>
                  </a:lnTo>
                  <a:lnTo>
                    <a:pt x="639" y="108"/>
                  </a:lnTo>
                  <a:lnTo>
                    <a:pt x="646" y="105"/>
                  </a:lnTo>
                  <a:lnTo>
                    <a:pt x="652" y="100"/>
                  </a:lnTo>
                  <a:lnTo>
                    <a:pt x="658" y="93"/>
                  </a:lnTo>
                  <a:lnTo>
                    <a:pt x="661" y="86"/>
                  </a:lnTo>
                  <a:lnTo>
                    <a:pt x="664" y="80"/>
                  </a:lnTo>
                  <a:lnTo>
                    <a:pt x="665" y="71"/>
                  </a:lnTo>
                  <a:lnTo>
                    <a:pt x="665" y="46"/>
                  </a:lnTo>
                  <a:lnTo>
                    <a:pt x="665" y="46"/>
                  </a:lnTo>
                  <a:lnTo>
                    <a:pt x="664" y="38"/>
                  </a:lnTo>
                  <a:lnTo>
                    <a:pt x="661" y="30"/>
                  </a:lnTo>
                  <a:lnTo>
                    <a:pt x="658" y="23"/>
                  </a:lnTo>
                  <a:lnTo>
                    <a:pt x="652" y="17"/>
                  </a:lnTo>
                  <a:lnTo>
                    <a:pt x="646" y="12"/>
                  </a:lnTo>
                  <a:lnTo>
                    <a:pt x="639" y="8"/>
                  </a:lnTo>
                  <a:lnTo>
                    <a:pt x="631" y="6"/>
                  </a:lnTo>
                  <a:lnTo>
                    <a:pt x="623" y="5"/>
                  </a:lnTo>
                  <a:lnTo>
                    <a:pt x="45" y="5"/>
                  </a:lnTo>
                  <a:close/>
                  <a:moveTo>
                    <a:pt x="623" y="112"/>
                  </a:moveTo>
                  <a:lnTo>
                    <a:pt x="45" y="112"/>
                  </a:lnTo>
                  <a:lnTo>
                    <a:pt x="45" y="112"/>
                  </a:lnTo>
                  <a:lnTo>
                    <a:pt x="37" y="111"/>
                  </a:lnTo>
                  <a:lnTo>
                    <a:pt x="30" y="108"/>
                  </a:lnTo>
                  <a:lnTo>
                    <a:pt x="23" y="105"/>
                  </a:lnTo>
                  <a:lnTo>
                    <a:pt x="17" y="99"/>
                  </a:lnTo>
                  <a:lnTo>
                    <a:pt x="11" y="93"/>
                  </a:lnTo>
                  <a:lnTo>
                    <a:pt x="8" y="86"/>
                  </a:lnTo>
                  <a:lnTo>
                    <a:pt x="5" y="80"/>
                  </a:lnTo>
                  <a:lnTo>
                    <a:pt x="4" y="71"/>
                  </a:lnTo>
                  <a:lnTo>
                    <a:pt x="4" y="46"/>
                  </a:lnTo>
                  <a:lnTo>
                    <a:pt x="4" y="46"/>
                  </a:lnTo>
                  <a:lnTo>
                    <a:pt x="5" y="38"/>
                  </a:lnTo>
                  <a:lnTo>
                    <a:pt x="8" y="30"/>
                  </a:lnTo>
                  <a:lnTo>
                    <a:pt x="11" y="23"/>
                  </a:lnTo>
                  <a:lnTo>
                    <a:pt x="17" y="17"/>
                  </a:lnTo>
                  <a:lnTo>
                    <a:pt x="23" y="13"/>
                  </a:lnTo>
                  <a:lnTo>
                    <a:pt x="30" y="9"/>
                  </a:lnTo>
                  <a:lnTo>
                    <a:pt x="37" y="7"/>
                  </a:lnTo>
                  <a:lnTo>
                    <a:pt x="45" y="6"/>
                  </a:lnTo>
                  <a:lnTo>
                    <a:pt x="623" y="6"/>
                  </a:lnTo>
                  <a:lnTo>
                    <a:pt x="623" y="6"/>
                  </a:lnTo>
                  <a:lnTo>
                    <a:pt x="631" y="7"/>
                  </a:lnTo>
                  <a:lnTo>
                    <a:pt x="639" y="9"/>
                  </a:lnTo>
                  <a:lnTo>
                    <a:pt x="646" y="13"/>
                  </a:lnTo>
                  <a:lnTo>
                    <a:pt x="652" y="17"/>
                  </a:lnTo>
                  <a:lnTo>
                    <a:pt x="657" y="23"/>
                  </a:lnTo>
                  <a:lnTo>
                    <a:pt x="661" y="30"/>
                  </a:lnTo>
                  <a:lnTo>
                    <a:pt x="664" y="38"/>
                  </a:lnTo>
                  <a:lnTo>
                    <a:pt x="664" y="46"/>
                  </a:lnTo>
                  <a:lnTo>
                    <a:pt x="664" y="71"/>
                  </a:lnTo>
                  <a:lnTo>
                    <a:pt x="664" y="71"/>
                  </a:lnTo>
                  <a:lnTo>
                    <a:pt x="664" y="80"/>
                  </a:lnTo>
                  <a:lnTo>
                    <a:pt x="661" y="86"/>
                  </a:lnTo>
                  <a:lnTo>
                    <a:pt x="657" y="93"/>
                  </a:lnTo>
                  <a:lnTo>
                    <a:pt x="652" y="99"/>
                  </a:lnTo>
                  <a:lnTo>
                    <a:pt x="646" y="105"/>
                  </a:lnTo>
                  <a:lnTo>
                    <a:pt x="639" y="108"/>
                  </a:lnTo>
                  <a:lnTo>
                    <a:pt x="631" y="111"/>
                  </a:lnTo>
                  <a:lnTo>
                    <a:pt x="623" y="112"/>
                  </a:lnTo>
                  <a:lnTo>
                    <a:pt x="623" y="112"/>
                  </a:lnTo>
                  <a:close/>
                  <a:moveTo>
                    <a:pt x="45" y="11"/>
                  </a:moveTo>
                  <a:lnTo>
                    <a:pt x="45" y="11"/>
                  </a:lnTo>
                  <a:lnTo>
                    <a:pt x="38" y="11"/>
                  </a:lnTo>
                  <a:lnTo>
                    <a:pt x="31" y="13"/>
                  </a:lnTo>
                  <a:lnTo>
                    <a:pt x="25" y="16"/>
                  </a:lnTo>
                  <a:lnTo>
                    <a:pt x="19" y="21"/>
                  </a:lnTo>
                  <a:lnTo>
                    <a:pt x="16" y="25"/>
                  </a:lnTo>
                  <a:lnTo>
                    <a:pt x="12" y="32"/>
                  </a:lnTo>
                  <a:lnTo>
                    <a:pt x="10" y="38"/>
                  </a:lnTo>
                  <a:lnTo>
                    <a:pt x="9" y="46"/>
                  </a:lnTo>
                  <a:lnTo>
                    <a:pt x="9" y="71"/>
                  </a:lnTo>
                  <a:lnTo>
                    <a:pt x="9" y="71"/>
                  </a:lnTo>
                  <a:lnTo>
                    <a:pt x="10" y="78"/>
                  </a:lnTo>
                  <a:lnTo>
                    <a:pt x="12" y="85"/>
                  </a:lnTo>
                  <a:lnTo>
                    <a:pt x="16" y="91"/>
                  </a:lnTo>
                  <a:lnTo>
                    <a:pt x="19" y="97"/>
                  </a:lnTo>
                  <a:lnTo>
                    <a:pt x="25" y="100"/>
                  </a:lnTo>
                  <a:lnTo>
                    <a:pt x="31" y="104"/>
                  </a:lnTo>
                  <a:lnTo>
                    <a:pt x="38" y="106"/>
                  </a:lnTo>
                  <a:lnTo>
                    <a:pt x="45" y="107"/>
                  </a:lnTo>
                  <a:lnTo>
                    <a:pt x="623" y="107"/>
                  </a:lnTo>
                  <a:lnTo>
                    <a:pt x="623" y="107"/>
                  </a:lnTo>
                  <a:lnTo>
                    <a:pt x="631" y="106"/>
                  </a:lnTo>
                  <a:lnTo>
                    <a:pt x="637" y="104"/>
                  </a:lnTo>
                  <a:lnTo>
                    <a:pt x="644" y="100"/>
                  </a:lnTo>
                  <a:lnTo>
                    <a:pt x="649" y="97"/>
                  </a:lnTo>
                  <a:lnTo>
                    <a:pt x="653" y="91"/>
                  </a:lnTo>
                  <a:lnTo>
                    <a:pt x="657" y="85"/>
                  </a:lnTo>
                  <a:lnTo>
                    <a:pt x="659" y="78"/>
                  </a:lnTo>
                  <a:lnTo>
                    <a:pt x="659" y="71"/>
                  </a:lnTo>
                  <a:lnTo>
                    <a:pt x="659" y="46"/>
                  </a:lnTo>
                  <a:lnTo>
                    <a:pt x="659" y="46"/>
                  </a:lnTo>
                  <a:lnTo>
                    <a:pt x="659" y="38"/>
                  </a:lnTo>
                  <a:lnTo>
                    <a:pt x="657" y="32"/>
                  </a:lnTo>
                  <a:lnTo>
                    <a:pt x="653" y="25"/>
                  </a:lnTo>
                  <a:lnTo>
                    <a:pt x="649" y="21"/>
                  </a:lnTo>
                  <a:lnTo>
                    <a:pt x="644" y="16"/>
                  </a:lnTo>
                  <a:lnTo>
                    <a:pt x="637" y="13"/>
                  </a:lnTo>
                  <a:lnTo>
                    <a:pt x="631" y="11"/>
                  </a:lnTo>
                  <a:lnTo>
                    <a:pt x="623" y="11"/>
                  </a:lnTo>
                  <a:lnTo>
                    <a:pt x="45"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71;p14"/>
            <p:cNvSpPr/>
            <p:nvPr/>
          </p:nvSpPr>
          <p:spPr>
            <a:xfrm>
              <a:off x="6316663" y="3467100"/>
              <a:ext cx="47625" cy="47625"/>
            </a:xfrm>
            <a:custGeom>
              <a:avLst/>
              <a:gdLst/>
              <a:ahLst/>
              <a:cxnLst/>
              <a:rect l="l" t="t" r="r" b="b"/>
              <a:pathLst>
                <a:path w="59" h="59" extrusionOk="0">
                  <a:moveTo>
                    <a:pt x="30" y="59"/>
                  </a:moveTo>
                  <a:lnTo>
                    <a:pt x="30" y="59"/>
                  </a:lnTo>
                  <a:lnTo>
                    <a:pt x="23" y="59"/>
                  </a:lnTo>
                  <a:lnTo>
                    <a:pt x="18" y="56"/>
                  </a:lnTo>
                  <a:lnTo>
                    <a:pt x="12" y="54"/>
                  </a:lnTo>
                  <a:lnTo>
                    <a:pt x="8" y="51"/>
                  </a:lnTo>
                  <a:lnTo>
                    <a:pt x="4" y="46"/>
                  </a:lnTo>
                  <a:lnTo>
                    <a:pt x="2" y="41"/>
                  </a:lnTo>
                  <a:lnTo>
                    <a:pt x="0" y="36"/>
                  </a:lnTo>
                  <a:lnTo>
                    <a:pt x="0" y="30"/>
                  </a:lnTo>
                  <a:lnTo>
                    <a:pt x="0" y="30"/>
                  </a:lnTo>
                  <a:lnTo>
                    <a:pt x="0" y="23"/>
                  </a:lnTo>
                  <a:lnTo>
                    <a:pt x="2" y="18"/>
                  </a:lnTo>
                  <a:lnTo>
                    <a:pt x="4" y="13"/>
                  </a:lnTo>
                  <a:lnTo>
                    <a:pt x="8" y="8"/>
                  </a:lnTo>
                  <a:lnTo>
                    <a:pt x="12" y="5"/>
                  </a:lnTo>
                  <a:lnTo>
                    <a:pt x="18" y="2"/>
                  </a:lnTo>
                  <a:lnTo>
                    <a:pt x="23" y="0"/>
                  </a:lnTo>
                  <a:lnTo>
                    <a:pt x="30" y="0"/>
                  </a:lnTo>
                  <a:lnTo>
                    <a:pt x="30" y="0"/>
                  </a:lnTo>
                  <a:lnTo>
                    <a:pt x="36" y="0"/>
                  </a:lnTo>
                  <a:lnTo>
                    <a:pt x="41" y="2"/>
                  </a:lnTo>
                  <a:lnTo>
                    <a:pt x="46" y="5"/>
                  </a:lnTo>
                  <a:lnTo>
                    <a:pt x="50" y="8"/>
                  </a:lnTo>
                  <a:lnTo>
                    <a:pt x="54" y="13"/>
                  </a:lnTo>
                  <a:lnTo>
                    <a:pt x="56" y="18"/>
                  </a:lnTo>
                  <a:lnTo>
                    <a:pt x="59" y="23"/>
                  </a:lnTo>
                  <a:lnTo>
                    <a:pt x="59" y="30"/>
                  </a:lnTo>
                  <a:lnTo>
                    <a:pt x="59" y="30"/>
                  </a:lnTo>
                  <a:lnTo>
                    <a:pt x="59" y="36"/>
                  </a:lnTo>
                  <a:lnTo>
                    <a:pt x="56" y="41"/>
                  </a:lnTo>
                  <a:lnTo>
                    <a:pt x="54" y="46"/>
                  </a:lnTo>
                  <a:lnTo>
                    <a:pt x="50" y="51"/>
                  </a:lnTo>
                  <a:lnTo>
                    <a:pt x="46" y="54"/>
                  </a:lnTo>
                  <a:lnTo>
                    <a:pt x="41" y="56"/>
                  </a:lnTo>
                  <a:lnTo>
                    <a:pt x="36" y="59"/>
                  </a:lnTo>
                  <a:lnTo>
                    <a:pt x="30" y="59"/>
                  </a:lnTo>
                  <a:lnTo>
                    <a:pt x="30" y="59"/>
                  </a:lnTo>
                  <a:close/>
                  <a:moveTo>
                    <a:pt x="30" y="6"/>
                  </a:moveTo>
                  <a:lnTo>
                    <a:pt x="30" y="6"/>
                  </a:lnTo>
                  <a:lnTo>
                    <a:pt x="24" y="6"/>
                  </a:lnTo>
                  <a:lnTo>
                    <a:pt x="19" y="7"/>
                  </a:lnTo>
                  <a:lnTo>
                    <a:pt x="16" y="9"/>
                  </a:lnTo>
                  <a:lnTo>
                    <a:pt x="12" y="13"/>
                  </a:lnTo>
                  <a:lnTo>
                    <a:pt x="9" y="16"/>
                  </a:lnTo>
                  <a:lnTo>
                    <a:pt x="7" y="19"/>
                  </a:lnTo>
                  <a:lnTo>
                    <a:pt x="6" y="24"/>
                  </a:lnTo>
                  <a:lnTo>
                    <a:pt x="6" y="30"/>
                  </a:lnTo>
                  <a:lnTo>
                    <a:pt x="6" y="30"/>
                  </a:lnTo>
                  <a:lnTo>
                    <a:pt x="6" y="34"/>
                  </a:lnTo>
                  <a:lnTo>
                    <a:pt x="7" y="39"/>
                  </a:lnTo>
                  <a:lnTo>
                    <a:pt x="9" y="42"/>
                  </a:lnTo>
                  <a:lnTo>
                    <a:pt x="12" y="46"/>
                  </a:lnTo>
                  <a:lnTo>
                    <a:pt x="16" y="49"/>
                  </a:lnTo>
                  <a:lnTo>
                    <a:pt x="19" y="52"/>
                  </a:lnTo>
                  <a:lnTo>
                    <a:pt x="24" y="53"/>
                  </a:lnTo>
                  <a:lnTo>
                    <a:pt x="30" y="54"/>
                  </a:lnTo>
                  <a:lnTo>
                    <a:pt x="30" y="54"/>
                  </a:lnTo>
                  <a:lnTo>
                    <a:pt x="34" y="53"/>
                  </a:lnTo>
                  <a:lnTo>
                    <a:pt x="39" y="52"/>
                  </a:lnTo>
                  <a:lnTo>
                    <a:pt x="42" y="49"/>
                  </a:lnTo>
                  <a:lnTo>
                    <a:pt x="46" y="46"/>
                  </a:lnTo>
                  <a:lnTo>
                    <a:pt x="49" y="42"/>
                  </a:lnTo>
                  <a:lnTo>
                    <a:pt x="52" y="39"/>
                  </a:lnTo>
                  <a:lnTo>
                    <a:pt x="53" y="34"/>
                  </a:lnTo>
                  <a:lnTo>
                    <a:pt x="54" y="30"/>
                  </a:lnTo>
                  <a:lnTo>
                    <a:pt x="54" y="30"/>
                  </a:lnTo>
                  <a:lnTo>
                    <a:pt x="53" y="24"/>
                  </a:lnTo>
                  <a:lnTo>
                    <a:pt x="52" y="19"/>
                  </a:lnTo>
                  <a:lnTo>
                    <a:pt x="49" y="16"/>
                  </a:lnTo>
                  <a:lnTo>
                    <a:pt x="46" y="13"/>
                  </a:lnTo>
                  <a:lnTo>
                    <a:pt x="42" y="9"/>
                  </a:lnTo>
                  <a:lnTo>
                    <a:pt x="39" y="7"/>
                  </a:lnTo>
                  <a:lnTo>
                    <a:pt x="34" y="6"/>
                  </a:lnTo>
                  <a:lnTo>
                    <a:pt x="30" y="6"/>
                  </a:lnTo>
                  <a:lnTo>
                    <a:pt x="30" y="6"/>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 name="Google Shape;72;p14"/>
            <p:cNvSpPr/>
            <p:nvPr/>
          </p:nvSpPr>
          <p:spPr>
            <a:xfrm>
              <a:off x="6316663" y="3467100"/>
              <a:ext cx="47625" cy="47625"/>
            </a:xfrm>
            <a:custGeom>
              <a:avLst/>
              <a:gdLst/>
              <a:ahLst/>
              <a:cxnLst/>
              <a:rect l="l" t="t" r="r" b="b"/>
              <a:pathLst>
                <a:path w="61" h="61" extrusionOk="0">
                  <a:moveTo>
                    <a:pt x="31" y="61"/>
                  </a:moveTo>
                  <a:lnTo>
                    <a:pt x="31" y="61"/>
                  </a:lnTo>
                  <a:lnTo>
                    <a:pt x="24" y="61"/>
                  </a:lnTo>
                  <a:lnTo>
                    <a:pt x="18" y="58"/>
                  </a:lnTo>
                  <a:lnTo>
                    <a:pt x="13" y="56"/>
                  </a:lnTo>
                  <a:lnTo>
                    <a:pt x="9" y="52"/>
                  </a:lnTo>
                  <a:lnTo>
                    <a:pt x="5" y="48"/>
                  </a:lnTo>
                  <a:lnTo>
                    <a:pt x="2" y="42"/>
                  </a:lnTo>
                  <a:lnTo>
                    <a:pt x="0" y="37"/>
                  </a:lnTo>
                  <a:lnTo>
                    <a:pt x="0" y="31"/>
                  </a:lnTo>
                  <a:lnTo>
                    <a:pt x="0" y="31"/>
                  </a:lnTo>
                  <a:lnTo>
                    <a:pt x="0" y="24"/>
                  </a:lnTo>
                  <a:lnTo>
                    <a:pt x="2" y="18"/>
                  </a:lnTo>
                  <a:lnTo>
                    <a:pt x="5" y="14"/>
                  </a:lnTo>
                  <a:lnTo>
                    <a:pt x="9" y="9"/>
                  </a:lnTo>
                  <a:lnTo>
                    <a:pt x="13" y="6"/>
                  </a:lnTo>
                  <a:lnTo>
                    <a:pt x="18" y="2"/>
                  </a:lnTo>
                  <a:lnTo>
                    <a:pt x="24" y="0"/>
                  </a:lnTo>
                  <a:lnTo>
                    <a:pt x="31" y="0"/>
                  </a:lnTo>
                  <a:lnTo>
                    <a:pt x="31" y="0"/>
                  </a:lnTo>
                  <a:lnTo>
                    <a:pt x="37" y="0"/>
                  </a:lnTo>
                  <a:lnTo>
                    <a:pt x="42" y="2"/>
                  </a:lnTo>
                  <a:lnTo>
                    <a:pt x="48" y="6"/>
                  </a:lnTo>
                  <a:lnTo>
                    <a:pt x="51" y="9"/>
                  </a:lnTo>
                  <a:lnTo>
                    <a:pt x="56" y="14"/>
                  </a:lnTo>
                  <a:lnTo>
                    <a:pt x="58" y="18"/>
                  </a:lnTo>
                  <a:lnTo>
                    <a:pt x="61" y="24"/>
                  </a:lnTo>
                  <a:lnTo>
                    <a:pt x="61" y="31"/>
                  </a:lnTo>
                  <a:lnTo>
                    <a:pt x="61" y="31"/>
                  </a:lnTo>
                  <a:lnTo>
                    <a:pt x="61" y="37"/>
                  </a:lnTo>
                  <a:lnTo>
                    <a:pt x="58" y="42"/>
                  </a:lnTo>
                  <a:lnTo>
                    <a:pt x="56" y="48"/>
                  </a:lnTo>
                  <a:lnTo>
                    <a:pt x="51" y="52"/>
                  </a:lnTo>
                  <a:lnTo>
                    <a:pt x="48" y="56"/>
                  </a:lnTo>
                  <a:lnTo>
                    <a:pt x="42" y="58"/>
                  </a:lnTo>
                  <a:lnTo>
                    <a:pt x="37" y="61"/>
                  </a:lnTo>
                  <a:lnTo>
                    <a:pt x="31" y="61"/>
                  </a:lnTo>
                  <a:lnTo>
                    <a:pt x="31" y="61"/>
                  </a:lnTo>
                  <a:close/>
                  <a:moveTo>
                    <a:pt x="31" y="2"/>
                  </a:moveTo>
                  <a:lnTo>
                    <a:pt x="31" y="2"/>
                  </a:lnTo>
                  <a:lnTo>
                    <a:pt x="25" y="2"/>
                  </a:lnTo>
                  <a:lnTo>
                    <a:pt x="19" y="4"/>
                  </a:lnTo>
                  <a:lnTo>
                    <a:pt x="15" y="7"/>
                  </a:lnTo>
                  <a:lnTo>
                    <a:pt x="10" y="10"/>
                  </a:lnTo>
                  <a:lnTo>
                    <a:pt x="7" y="15"/>
                  </a:lnTo>
                  <a:lnTo>
                    <a:pt x="4" y="19"/>
                  </a:lnTo>
                  <a:lnTo>
                    <a:pt x="2" y="25"/>
                  </a:lnTo>
                  <a:lnTo>
                    <a:pt x="2" y="31"/>
                  </a:lnTo>
                  <a:lnTo>
                    <a:pt x="2" y="31"/>
                  </a:lnTo>
                  <a:lnTo>
                    <a:pt x="2" y="37"/>
                  </a:lnTo>
                  <a:lnTo>
                    <a:pt x="4" y="41"/>
                  </a:lnTo>
                  <a:lnTo>
                    <a:pt x="7" y="46"/>
                  </a:lnTo>
                  <a:lnTo>
                    <a:pt x="10" y="50"/>
                  </a:lnTo>
                  <a:lnTo>
                    <a:pt x="15" y="54"/>
                  </a:lnTo>
                  <a:lnTo>
                    <a:pt x="19" y="56"/>
                  </a:lnTo>
                  <a:lnTo>
                    <a:pt x="25" y="58"/>
                  </a:lnTo>
                  <a:lnTo>
                    <a:pt x="31" y="58"/>
                  </a:lnTo>
                  <a:lnTo>
                    <a:pt x="31" y="58"/>
                  </a:lnTo>
                  <a:lnTo>
                    <a:pt x="37" y="58"/>
                  </a:lnTo>
                  <a:lnTo>
                    <a:pt x="41" y="56"/>
                  </a:lnTo>
                  <a:lnTo>
                    <a:pt x="46" y="54"/>
                  </a:lnTo>
                  <a:lnTo>
                    <a:pt x="50" y="50"/>
                  </a:lnTo>
                  <a:lnTo>
                    <a:pt x="54" y="46"/>
                  </a:lnTo>
                  <a:lnTo>
                    <a:pt x="56" y="41"/>
                  </a:lnTo>
                  <a:lnTo>
                    <a:pt x="58" y="37"/>
                  </a:lnTo>
                  <a:lnTo>
                    <a:pt x="58" y="31"/>
                  </a:lnTo>
                  <a:lnTo>
                    <a:pt x="58" y="31"/>
                  </a:lnTo>
                  <a:lnTo>
                    <a:pt x="58" y="25"/>
                  </a:lnTo>
                  <a:lnTo>
                    <a:pt x="56" y="19"/>
                  </a:lnTo>
                  <a:lnTo>
                    <a:pt x="54" y="15"/>
                  </a:lnTo>
                  <a:lnTo>
                    <a:pt x="50" y="10"/>
                  </a:lnTo>
                  <a:lnTo>
                    <a:pt x="46" y="7"/>
                  </a:lnTo>
                  <a:lnTo>
                    <a:pt x="41" y="4"/>
                  </a:lnTo>
                  <a:lnTo>
                    <a:pt x="37" y="2"/>
                  </a:lnTo>
                  <a:lnTo>
                    <a:pt x="31" y="2"/>
                  </a:lnTo>
                  <a:lnTo>
                    <a:pt x="31" y="2"/>
                  </a:lnTo>
                  <a:close/>
                  <a:moveTo>
                    <a:pt x="31" y="56"/>
                  </a:moveTo>
                  <a:lnTo>
                    <a:pt x="31" y="56"/>
                  </a:lnTo>
                  <a:lnTo>
                    <a:pt x="25" y="55"/>
                  </a:lnTo>
                  <a:lnTo>
                    <a:pt x="20" y="54"/>
                  </a:lnTo>
                  <a:lnTo>
                    <a:pt x="16" y="52"/>
                  </a:lnTo>
                  <a:lnTo>
                    <a:pt x="12" y="48"/>
                  </a:lnTo>
                  <a:lnTo>
                    <a:pt x="9" y="45"/>
                  </a:lnTo>
                  <a:lnTo>
                    <a:pt x="7" y="40"/>
                  </a:lnTo>
                  <a:lnTo>
                    <a:pt x="5" y="35"/>
                  </a:lnTo>
                  <a:lnTo>
                    <a:pt x="5" y="31"/>
                  </a:lnTo>
                  <a:lnTo>
                    <a:pt x="5" y="31"/>
                  </a:lnTo>
                  <a:lnTo>
                    <a:pt x="5" y="25"/>
                  </a:lnTo>
                  <a:lnTo>
                    <a:pt x="7" y="20"/>
                  </a:lnTo>
                  <a:lnTo>
                    <a:pt x="9" y="16"/>
                  </a:lnTo>
                  <a:lnTo>
                    <a:pt x="12" y="12"/>
                  </a:lnTo>
                  <a:lnTo>
                    <a:pt x="16" y="9"/>
                  </a:lnTo>
                  <a:lnTo>
                    <a:pt x="20" y="7"/>
                  </a:lnTo>
                  <a:lnTo>
                    <a:pt x="25" y="6"/>
                  </a:lnTo>
                  <a:lnTo>
                    <a:pt x="31" y="6"/>
                  </a:lnTo>
                  <a:lnTo>
                    <a:pt x="31" y="6"/>
                  </a:lnTo>
                  <a:lnTo>
                    <a:pt x="35" y="6"/>
                  </a:lnTo>
                  <a:lnTo>
                    <a:pt x="40" y="7"/>
                  </a:lnTo>
                  <a:lnTo>
                    <a:pt x="45" y="9"/>
                  </a:lnTo>
                  <a:lnTo>
                    <a:pt x="48" y="12"/>
                  </a:lnTo>
                  <a:lnTo>
                    <a:pt x="51" y="16"/>
                  </a:lnTo>
                  <a:lnTo>
                    <a:pt x="54" y="20"/>
                  </a:lnTo>
                  <a:lnTo>
                    <a:pt x="55" y="25"/>
                  </a:lnTo>
                  <a:lnTo>
                    <a:pt x="56" y="31"/>
                  </a:lnTo>
                  <a:lnTo>
                    <a:pt x="56" y="31"/>
                  </a:lnTo>
                  <a:lnTo>
                    <a:pt x="55" y="35"/>
                  </a:lnTo>
                  <a:lnTo>
                    <a:pt x="54" y="40"/>
                  </a:lnTo>
                  <a:lnTo>
                    <a:pt x="51" y="45"/>
                  </a:lnTo>
                  <a:lnTo>
                    <a:pt x="48" y="48"/>
                  </a:lnTo>
                  <a:lnTo>
                    <a:pt x="45" y="52"/>
                  </a:lnTo>
                  <a:lnTo>
                    <a:pt x="40" y="54"/>
                  </a:lnTo>
                  <a:lnTo>
                    <a:pt x="35" y="55"/>
                  </a:lnTo>
                  <a:lnTo>
                    <a:pt x="31" y="56"/>
                  </a:lnTo>
                  <a:lnTo>
                    <a:pt x="31" y="56"/>
                  </a:lnTo>
                  <a:close/>
                  <a:moveTo>
                    <a:pt x="31" y="8"/>
                  </a:moveTo>
                  <a:lnTo>
                    <a:pt x="31" y="8"/>
                  </a:lnTo>
                  <a:lnTo>
                    <a:pt x="26" y="8"/>
                  </a:lnTo>
                  <a:lnTo>
                    <a:pt x="22" y="9"/>
                  </a:lnTo>
                  <a:lnTo>
                    <a:pt x="17" y="11"/>
                  </a:lnTo>
                  <a:lnTo>
                    <a:pt x="13" y="14"/>
                  </a:lnTo>
                  <a:lnTo>
                    <a:pt x="11" y="17"/>
                  </a:lnTo>
                  <a:lnTo>
                    <a:pt x="9" y="22"/>
                  </a:lnTo>
                  <a:lnTo>
                    <a:pt x="8" y="26"/>
                  </a:lnTo>
                  <a:lnTo>
                    <a:pt x="8" y="31"/>
                  </a:lnTo>
                  <a:lnTo>
                    <a:pt x="8" y="31"/>
                  </a:lnTo>
                  <a:lnTo>
                    <a:pt x="8" y="35"/>
                  </a:lnTo>
                  <a:lnTo>
                    <a:pt x="9" y="39"/>
                  </a:lnTo>
                  <a:lnTo>
                    <a:pt x="11" y="43"/>
                  </a:lnTo>
                  <a:lnTo>
                    <a:pt x="13" y="47"/>
                  </a:lnTo>
                  <a:lnTo>
                    <a:pt x="17" y="49"/>
                  </a:lnTo>
                  <a:lnTo>
                    <a:pt x="22" y="52"/>
                  </a:lnTo>
                  <a:lnTo>
                    <a:pt x="26" y="53"/>
                  </a:lnTo>
                  <a:lnTo>
                    <a:pt x="31" y="54"/>
                  </a:lnTo>
                  <a:lnTo>
                    <a:pt x="31" y="54"/>
                  </a:lnTo>
                  <a:lnTo>
                    <a:pt x="35" y="53"/>
                  </a:lnTo>
                  <a:lnTo>
                    <a:pt x="39" y="52"/>
                  </a:lnTo>
                  <a:lnTo>
                    <a:pt x="43" y="49"/>
                  </a:lnTo>
                  <a:lnTo>
                    <a:pt x="47" y="47"/>
                  </a:lnTo>
                  <a:lnTo>
                    <a:pt x="49" y="43"/>
                  </a:lnTo>
                  <a:lnTo>
                    <a:pt x="51" y="39"/>
                  </a:lnTo>
                  <a:lnTo>
                    <a:pt x="53" y="35"/>
                  </a:lnTo>
                  <a:lnTo>
                    <a:pt x="54" y="31"/>
                  </a:lnTo>
                  <a:lnTo>
                    <a:pt x="54" y="31"/>
                  </a:lnTo>
                  <a:lnTo>
                    <a:pt x="53" y="26"/>
                  </a:lnTo>
                  <a:lnTo>
                    <a:pt x="51" y="22"/>
                  </a:lnTo>
                  <a:lnTo>
                    <a:pt x="49" y="17"/>
                  </a:lnTo>
                  <a:lnTo>
                    <a:pt x="47" y="14"/>
                  </a:lnTo>
                  <a:lnTo>
                    <a:pt x="43" y="11"/>
                  </a:lnTo>
                  <a:lnTo>
                    <a:pt x="39" y="9"/>
                  </a:lnTo>
                  <a:lnTo>
                    <a:pt x="35" y="8"/>
                  </a:lnTo>
                  <a:lnTo>
                    <a:pt x="31" y="8"/>
                  </a:lnTo>
                  <a:lnTo>
                    <a:pt x="31" y="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 name="Google Shape;73;p14"/>
            <p:cNvSpPr/>
            <p:nvPr/>
          </p:nvSpPr>
          <p:spPr>
            <a:xfrm>
              <a:off x="6327776" y="3482975"/>
              <a:ext cx="25400" cy="20638"/>
            </a:xfrm>
            <a:custGeom>
              <a:avLst/>
              <a:gdLst/>
              <a:ahLst/>
              <a:cxnLst/>
              <a:rect l="l" t="t" r="r" b="b"/>
              <a:pathLst>
                <a:path w="34" h="27" extrusionOk="0">
                  <a:moveTo>
                    <a:pt x="18" y="27"/>
                  </a:moveTo>
                  <a:lnTo>
                    <a:pt x="18" y="27"/>
                  </a:lnTo>
                  <a:lnTo>
                    <a:pt x="11" y="26"/>
                  </a:lnTo>
                  <a:lnTo>
                    <a:pt x="5" y="22"/>
                  </a:lnTo>
                  <a:lnTo>
                    <a:pt x="2" y="17"/>
                  </a:lnTo>
                  <a:lnTo>
                    <a:pt x="0" y="11"/>
                  </a:lnTo>
                  <a:lnTo>
                    <a:pt x="0" y="11"/>
                  </a:lnTo>
                  <a:lnTo>
                    <a:pt x="2" y="5"/>
                  </a:lnTo>
                  <a:lnTo>
                    <a:pt x="4" y="0"/>
                  </a:lnTo>
                  <a:lnTo>
                    <a:pt x="4" y="0"/>
                  </a:lnTo>
                  <a:lnTo>
                    <a:pt x="5" y="0"/>
                  </a:lnTo>
                  <a:lnTo>
                    <a:pt x="5" y="0"/>
                  </a:lnTo>
                  <a:lnTo>
                    <a:pt x="5" y="2"/>
                  </a:lnTo>
                  <a:lnTo>
                    <a:pt x="5" y="2"/>
                  </a:lnTo>
                  <a:lnTo>
                    <a:pt x="3" y="5"/>
                  </a:lnTo>
                  <a:lnTo>
                    <a:pt x="3" y="11"/>
                  </a:lnTo>
                  <a:lnTo>
                    <a:pt x="3" y="11"/>
                  </a:lnTo>
                  <a:lnTo>
                    <a:pt x="4" y="17"/>
                  </a:lnTo>
                  <a:lnTo>
                    <a:pt x="6" y="21"/>
                  </a:lnTo>
                  <a:lnTo>
                    <a:pt x="12" y="25"/>
                  </a:lnTo>
                  <a:lnTo>
                    <a:pt x="18" y="26"/>
                  </a:lnTo>
                  <a:lnTo>
                    <a:pt x="18" y="26"/>
                  </a:lnTo>
                  <a:lnTo>
                    <a:pt x="24" y="25"/>
                  </a:lnTo>
                  <a:lnTo>
                    <a:pt x="28" y="21"/>
                  </a:lnTo>
                  <a:lnTo>
                    <a:pt x="32" y="17"/>
                  </a:lnTo>
                  <a:lnTo>
                    <a:pt x="33" y="11"/>
                  </a:lnTo>
                  <a:lnTo>
                    <a:pt x="33" y="11"/>
                  </a:lnTo>
                  <a:lnTo>
                    <a:pt x="32" y="5"/>
                  </a:lnTo>
                  <a:lnTo>
                    <a:pt x="29" y="2"/>
                  </a:lnTo>
                  <a:lnTo>
                    <a:pt x="29" y="2"/>
                  </a:lnTo>
                  <a:lnTo>
                    <a:pt x="29" y="0"/>
                  </a:lnTo>
                  <a:lnTo>
                    <a:pt x="29" y="0"/>
                  </a:lnTo>
                  <a:lnTo>
                    <a:pt x="30" y="0"/>
                  </a:lnTo>
                  <a:lnTo>
                    <a:pt x="30" y="0"/>
                  </a:lnTo>
                  <a:lnTo>
                    <a:pt x="33" y="5"/>
                  </a:lnTo>
                  <a:lnTo>
                    <a:pt x="34" y="11"/>
                  </a:lnTo>
                  <a:lnTo>
                    <a:pt x="34" y="11"/>
                  </a:lnTo>
                  <a:lnTo>
                    <a:pt x="33" y="17"/>
                  </a:lnTo>
                  <a:lnTo>
                    <a:pt x="29" y="22"/>
                  </a:lnTo>
                  <a:lnTo>
                    <a:pt x="24" y="26"/>
                  </a:lnTo>
                  <a:lnTo>
                    <a:pt x="18" y="27"/>
                  </a:lnTo>
                  <a:lnTo>
                    <a:pt x="18" y="27"/>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14"/>
            <p:cNvSpPr/>
            <p:nvPr/>
          </p:nvSpPr>
          <p:spPr>
            <a:xfrm>
              <a:off x="6326188" y="3481388"/>
              <a:ext cx="28575" cy="23813"/>
            </a:xfrm>
            <a:custGeom>
              <a:avLst/>
              <a:gdLst/>
              <a:ahLst/>
              <a:cxnLst/>
              <a:rect l="l" t="t" r="r" b="b"/>
              <a:pathLst>
                <a:path w="36" h="30" extrusionOk="0">
                  <a:moveTo>
                    <a:pt x="19" y="30"/>
                  </a:moveTo>
                  <a:lnTo>
                    <a:pt x="19" y="30"/>
                  </a:lnTo>
                  <a:lnTo>
                    <a:pt x="14" y="30"/>
                  </a:lnTo>
                  <a:lnTo>
                    <a:pt x="12" y="29"/>
                  </a:lnTo>
                  <a:lnTo>
                    <a:pt x="6" y="25"/>
                  </a:lnTo>
                  <a:lnTo>
                    <a:pt x="1" y="20"/>
                  </a:lnTo>
                  <a:lnTo>
                    <a:pt x="0" y="16"/>
                  </a:lnTo>
                  <a:lnTo>
                    <a:pt x="0" y="13"/>
                  </a:lnTo>
                  <a:lnTo>
                    <a:pt x="0" y="13"/>
                  </a:lnTo>
                  <a:lnTo>
                    <a:pt x="1" y="7"/>
                  </a:lnTo>
                  <a:lnTo>
                    <a:pt x="4" y="1"/>
                  </a:lnTo>
                  <a:lnTo>
                    <a:pt x="4" y="1"/>
                  </a:lnTo>
                  <a:lnTo>
                    <a:pt x="6" y="0"/>
                  </a:lnTo>
                  <a:lnTo>
                    <a:pt x="7" y="1"/>
                  </a:lnTo>
                  <a:lnTo>
                    <a:pt x="7" y="1"/>
                  </a:lnTo>
                  <a:lnTo>
                    <a:pt x="8" y="2"/>
                  </a:lnTo>
                  <a:lnTo>
                    <a:pt x="8" y="2"/>
                  </a:lnTo>
                  <a:lnTo>
                    <a:pt x="7" y="4"/>
                  </a:lnTo>
                  <a:lnTo>
                    <a:pt x="7" y="4"/>
                  </a:lnTo>
                  <a:lnTo>
                    <a:pt x="5" y="8"/>
                  </a:lnTo>
                  <a:lnTo>
                    <a:pt x="5" y="13"/>
                  </a:lnTo>
                  <a:lnTo>
                    <a:pt x="5" y="13"/>
                  </a:lnTo>
                  <a:lnTo>
                    <a:pt x="6" y="17"/>
                  </a:lnTo>
                  <a:lnTo>
                    <a:pt x="8" y="22"/>
                  </a:lnTo>
                  <a:lnTo>
                    <a:pt x="13" y="25"/>
                  </a:lnTo>
                  <a:lnTo>
                    <a:pt x="19" y="27"/>
                  </a:lnTo>
                  <a:lnTo>
                    <a:pt x="19" y="27"/>
                  </a:lnTo>
                  <a:lnTo>
                    <a:pt x="23" y="25"/>
                  </a:lnTo>
                  <a:lnTo>
                    <a:pt x="28" y="22"/>
                  </a:lnTo>
                  <a:lnTo>
                    <a:pt x="31" y="17"/>
                  </a:lnTo>
                  <a:lnTo>
                    <a:pt x="33" y="13"/>
                  </a:lnTo>
                  <a:lnTo>
                    <a:pt x="33" y="13"/>
                  </a:lnTo>
                  <a:lnTo>
                    <a:pt x="31" y="8"/>
                  </a:lnTo>
                  <a:lnTo>
                    <a:pt x="29" y="4"/>
                  </a:lnTo>
                  <a:lnTo>
                    <a:pt x="29" y="4"/>
                  </a:lnTo>
                  <a:lnTo>
                    <a:pt x="29" y="2"/>
                  </a:lnTo>
                  <a:lnTo>
                    <a:pt x="29" y="1"/>
                  </a:lnTo>
                  <a:lnTo>
                    <a:pt x="29" y="1"/>
                  </a:lnTo>
                  <a:lnTo>
                    <a:pt x="31" y="0"/>
                  </a:lnTo>
                  <a:lnTo>
                    <a:pt x="33" y="1"/>
                  </a:lnTo>
                  <a:lnTo>
                    <a:pt x="33" y="1"/>
                  </a:lnTo>
                  <a:lnTo>
                    <a:pt x="35" y="7"/>
                  </a:lnTo>
                  <a:lnTo>
                    <a:pt x="36" y="13"/>
                  </a:lnTo>
                  <a:lnTo>
                    <a:pt x="36" y="13"/>
                  </a:lnTo>
                  <a:lnTo>
                    <a:pt x="36" y="16"/>
                  </a:lnTo>
                  <a:lnTo>
                    <a:pt x="35" y="20"/>
                  </a:lnTo>
                  <a:lnTo>
                    <a:pt x="31" y="25"/>
                  </a:lnTo>
                  <a:lnTo>
                    <a:pt x="26" y="29"/>
                  </a:lnTo>
                  <a:lnTo>
                    <a:pt x="22" y="30"/>
                  </a:lnTo>
                  <a:lnTo>
                    <a:pt x="19" y="30"/>
                  </a:lnTo>
                  <a:lnTo>
                    <a:pt x="19" y="3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14"/>
            <p:cNvSpPr/>
            <p:nvPr/>
          </p:nvSpPr>
          <p:spPr>
            <a:xfrm>
              <a:off x="6450013" y="3478213"/>
              <a:ext cx="25400" cy="25400"/>
            </a:xfrm>
            <a:custGeom>
              <a:avLst/>
              <a:gdLst/>
              <a:ahLst/>
              <a:cxnLst/>
              <a:rect l="l" t="t" r="r" b="b"/>
              <a:pathLst>
                <a:path w="32" h="32" extrusionOk="0">
                  <a:moveTo>
                    <a:pt x="16" y="32"/>
                  </a:moveTo>
                  <a:lnTo>
                    <a:pt x="16" y="32"/>
                  </a:lnTo>
                  <a:lnTo>
                    <a:pt x="9" y="31"/>
                  </a:lnTo>
                  <a:lnTo>
                    <a:pt x="4" y="27"/>
                  </a:lnTo>
                  <a:lnTo>
                    <a:pt x="1" y="22"/>
                  </a:lnTo>
                  <a:lnTo>
                    <a:pt x="0" y="16"/>
                  </a:lnTo>
                  <a:lnTo>
                    <a:pt x="0" y="16"/>
                  </a:lnTo>
                  <a:lnTo>
                    <a:pt x="1" y="9"/>
                  </a:lnTo>
                  <a:lnTo>
                    <a:pt x="4" y="4"/>
                  </a:lnTo>
                  <a:lnTo>
                    <a:pt x="9" y="1"/>
                  </a:lnTo>
                  <a:lnTo>
                    <a:pt x="16" y="0"/>
                  </a:lnTo>
                  <a:lnTo>
                    <a:pt x="16" y="0"/>
                  </a:lnTo>
                  <a:lnTo>
                    <a:pt x="22" y="1"/>
                  </a:lnTo>
                  <a:lnTo>
                    <a:pt x="27" y="4"/>
                  </a:lnTo>
                  <a:lnTo>
                    <a:pt x="31" y="9"/>
                  </a:lnTo>
                  <a:lnTo>
                    <a:pt x="32" y="16"/>
                  </a:lnTo>
                  <a:lnTo>
                    <a:pt x="32" y="16"/>
                  </a:lnTo>
                  <a:lnTo>
                    <a:pt x="31" y="22"/>
                  </a:lnTo>
                  <a:lnTo>
                    <a:pt x="27" y="27"/>
                  </a:lnTo>
                  <a:lnTo>
                    <a:pt x="22" y="31"/>
                  </a:lnTo>
                  <a:lnTo>
                    <a:pt x="16" y="32"/>
                  </a:lnTo>
                  <a:lnTo>
                    <a:pt x="16" y="32"/>
                  </a:lnTo>
                  <a:close/>
                  <a:moveTo>
                    <a:pt x="16" y="4"/>
                  </a:moveTo>
                  <a:lnTo>
                    <a:pt x="16" y="4"/>
                  </a:lnTo>
                  <a:lnTo>
                    <a:pt x="11" y="5"/>
                  </a:lnTo>
                  <a:lnTo>
                    <a:pt x="8" y="8"/>
                  </a:lnTo>
                  <a:lnTo>
                    <a:pt x="5" y="11"/>
                  </a:lnTo>
                  <a:lnTo>
                    <a:pt x="4" y="16"/>
                  </a:lnTo>
                  <a:lnTo>
                    <a:pt x="4" y="16"/>
                  </a:lnTo>
                  <a:lnTo>
                    <a:pt x="5" y="19"/>
                  </a:lnTo>
                  <a:lnTo>
                    <a:pt x="8" y="23"/>
                  </a:lnTo>
                  <a:lnTo>
                    <a:pt x="11" y="25"/>
                  </a:lnTo>
                  <a:lnTo>
                    <a:pt x="16" y="26"/>
                  </a:lnTo>
                  <a:lnTo>
                    <a:pt x="16" y="26"/>
                  </a:lnTo>
                  <a:lnTo>
                    <a:pt x="19" y="25"/>
                  </a:lnTo>
                  <a:lnTo>
                    <a:pt x="23" y="23"/>
                  </a:lnTo>
                  <a:lnTo>
                    <a:pt x="25" y="19"/>
                  </a:lnTo>
                  <a:lnTo>
                    <a:pt x="26" y="16"/>
                  </a:lnTo>
                  <a:lnTo>
                    <a:pt x="26" y="16"/>
                  </a:lnTo>
                  <a:lnTo>
                    <a:pt x="25" y="11"/>
                  </a:lnTo>
                  <a:lnTo>
                    <a:pt x="23" y="8"/>
                  </a:lnTo>
                  <a:lnTo>
                    <a:pt x="19" y="5"/>
                  </a:lnTo>
                  <a:lnTo>
                    <a:pt x="16" y="4"/>
                  </a:lnTo>
                  <a:lnTo>
                    <a:pt x="16" y="4"/>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14"/>
            <p:cNvSpPr/>
            <p:nvPr/>
          </p:nvSpPr>
          <p:spPr>
            <a:xfrm>
              <a:off x="6448426" y="3478213"/>
              <a:ext cx="28575" cy="26988"/>
            </a:xfrm>
            <a:custGeom>
              <a:avLst/>
              <a:gdLst/>
              <a:ahLst/>
              <a:cxnLst/>
              <a:rect l="l" t="t" r="r" b="b"/>
              <a:pathLst>
                <a:path w="34" h="34" extrusionOk="0">
                  <a:moveTo>
                    <a:pt x="17" y="34"/>
                  </a:moveTo>
                  <a:lnTo>
                    <a:pt x="17" y="34"/>
                  </a:lnTo>
                  <a:lnTo>
                    <a:pt x="13" y="33"/>
                  </a:lnTo>
                  <a:lnTo>
                    <a:pt x="10" y="33"/>
                  </a:lnTo>
                  <a:lnTo>
                    <a:pt x="4" y="28"/>
                  </a:lnTo>
                  <a:lnTo>
                    <a:pt x="1" y="23"/>
                  </a:lnTo>
                  <a:lnTo>
                    <a:pt x="0" y="20"/>
                  </a:lnTo>
                  <a:lnTo>
                    <a:pt x="0" y="17"/>
                  </a:lnTo>
                  <a:lnTo>
                    <a:pt x="0" y="17"/>
                  </a:lnTo>
                  <a:lnTo>
                    <a:pt x="0" y="13"/>
                  </a:lnTo>
                  <a:lnTo>
                    <a:pt x="1" y="10"/>
                  </a:lnTo>
                  <a:lnTo>
                    <a:pt x="4" y="4"/>
                  </a:lnTo>
                  <a:lnTo>
                    <a:pt x="10" y="1"/>
                  </a:lnTo>
                  <a:lnTo>
                    <a:pt x="13" y="0"/>
                  </a:lnTo>
                  <a:lnTo>
                    <a:pt x="17" y="0"/>
                  </a:lnTo>
                  <a:lnTo>
                    <a:pt x="17" y="0"/>
                  </a:lnTo>
                  <a:lnTo>
                    <a:pt x="20" y="0"/>
                  </a:lnTo>
                  <a:lnTo>
                    <a:pt x="24" y="1"/>
                  </a:lnTo>
                  <a:lnTo>
                    <a:pt x="28" y="4"/>
                  </a:lnTo>
                  <a:lnTo>
                    <a:pt x="33" y="10"/>
                  </a:lnTo>
                  <a:lnTo>
                    <a:pt x="34" y="13"/>
                  </a:lnTo>
                  <a:lnTo>
                    <a:pt x="34" y="17"/>
                  </a:lnTo>
                  <a:lnTo>
                    <a:pt x="34" y="17"/>
                  </a:lnTo>
                  <a:lnTo>
                    <a:pt x="34" y="20"/>
                  </a:lnTo>
                  <a:lnTo>
                    <a:pt x="33" y="23"/>
                  </a:lnTo>
                  <a:lnTo>
                    <a:pt x="28" y="28"/>
                  </a:lnTo>
                  <a:lnTo>
                    <a:pt x="24" y="33"/>
                  </a:lnTo>
                  <a:lnTo>
                    <a:pt x="20" y="33"/>
                  </a:lnTo>
                  <a:lnTo>
                    <a:pt x="17" y="34"/>
                  </a:lnTo>
                  <a:lnTo>
                    <a:pt x="17" y="34"/>
                  </a:lnTo>
                  <a:close/>
                  <a:moveTo>
                    <a:pt x="17" y="2"/>
                  </a:moveTo>
                  <a:lnTo>
                    <a:pt x="17" y="2"/>
                  </a:lnTo>
                  <a:lnTo>
                    <a:pt x="11" y="3"/>
                  </a:lnTo>
                  <a:lnTo>
                    <a:pt x="6" y="5"/>
                  </a:lnTo>
                  <a:lnTo>
                    <a:pt x="3" y="11"/>
                  </a:lnTo>
                  <a:lnTo>
                    <a:pt x="2" y="17"/>
                  </a:lnTo>
                  <a:lnTo>
                    <a:pt x="2" y="17"/>
                  </a:lnTo>
                  <a:lnTo>
                    <a:pt x="3" y="23"/>
                  </a:lnTo>
                  <a:lnTo>
                    <a:pt x="6" y="27"/>
                  </a:lnTo>
                  <a:lnTo>
                    <a:pt x="11" y="31"/>
                  </a:lnTo>
                  <a:lnTo>
                    <a:pt x="17" y="32"/>
                  </a:lnTo>
                  <a:lnTo>
                    <a:pt x="17" y="32"/>
                  </a:lnTo>
                  <a:lnTo>
                    <a:pt x="23" y="31"/>
                  </a:lnTo>
                  <a:lnTo>
                    <a:pt x="27" y="27"/>
                  </a:lnTo>
                  <a:lnTo>
                    <a:pt x="31" y="23"/>
                  </a:lnTo>
                  <a:lnTo>
                    <a:pt x="32" y="17"/>
                  </a:lnTo>
                  <a:lnTo>
                    <a:pt x="32" y="17"/>
                  </a:lnTo>
                  <a:lnTo>
                    <a:pt x="31" y="11"/>
                  </a:lnTo>
                  <a:lnTo>
                    <a:pt x="27" y="5"/>
                  </a:lnTo>
                  <a:lnTo>
                    <a:pt x="23" y="3"/>
                  </a:lnTo>
                  <a:lnTo>
                    <a:pt x="17" y="2"/>
                  </a:lnTo>
                  <a:lnTo>
                    <a:pt x="17" y="2"/>
                  </a:lnTo>
                  <a:close/>
                  <a:moveTo>
                    <a:pt x="17" y="28"/>
                  </a:moveTo>
                  <a:lnTo>
                    <a:pt x="17" y="28"/>
                  </a:lnTo>
                  <a:lnTo>
                    <a:pt x="12" y="27"/>
                  </a:lnTo>
                  <a:lnTo>
                    <a:pt x="8" y="25"/>
                  </a:lnTo>
                  <a:lnTo>
                    <a:pt x="5" y="21"/>
                  </a:lnTo>
                  <a:lnTo>
                    <a:pt x="4" y="17"/>
                  </a:lnTo>
                  <a:lnTo>
                    <a:pt x="4" y="17"/>
                  </a:lnTo>
                  <a:lnTo>
                    <a:pt x="5" y="12"/>
                  </a:lnTo>
                  <a:lnTo>
                    <a:pt x="8" y="8"/>
                  </a:lnTo>
                  <a:lnTo>
                    <a:pt x="12" y="5"/>
                  </a:lnTo>
                  <a:lnTo>
                    <a:pt x="17" y="4"/>
                  </a:lnTo>
                  <a:lnTo>
                    <a:pt x="17" y="4"/>
                  </a:lnTo>
                  <a:lnTo>
                    <a:pt x="21" y="5"/>
                  </a:lnTo>
                  <a:lnTo>
                    <a:pt x="25" y="8"/>
                  </a:lnTo>
                  <a:lnTo>
                    <a:pt x="27" y="12"/>
                  </a:lnTo>
                  <a:lnTo>
                    <a:pt x="28" y="17"/>
                  </a:lnTo>
                  <a:lnTo>
                    <a:pt x="28" y="17"/>
                  </a:lnTo>
                  <a:lnTo>
                    <a:pt x="27" y="21"/>
                  </a:lnTo>
                  <a:lnTo>
                    <a:pt x="25" y="25"/>
                  </a:lnTo>
                  <a:lnTo>
                    <a:pt x="21" y="27"/>
                  </a:lnTo>
                  <a:lnTo>
                    <a:pt x="17" y="28"/>
                  </a:lnTo>
                  <a:lnTo>
                    <a:pt x="17" y="28"/>
                  </a:lnTo>
                  <a:close/>
                  <a:moveTo>
                    <a:pt x="17" y="6"/>
                  </a:moveTo>
                  <a:lnTo>
                    <a:pt x="17" y="6"/>
                  </a:lnTo>
                  <a:lnTo>
                    <a:pt x="13" y="8"/>
                  </a:lnTo>
                  <a:lnTo>
                    <a:pt x="10" y="10"/>
                  </a:lnTo>
                  <a:lnTo>
                    <a:pt x="8" y="12"/>
                  </a:lnTo>
                  <a:lnTo>
                    <a:pt x="6" y="17"/>
                  </a:lnTo>
                  <a:lnTo>
                    <a:pt x="6" y="17"/>
                  </a:lnTo>
                  <a:lnTo>
                    <a:pt x="8" y="20"/>
                  </a:lnTo>
                  <a:lnTo>
                    <a:pt x="10" y="24"/>
                  </a:lnTo>
                  <a:lnTo>
                    <a:pt x="13" y="25"/>
                  </a:lnTo>
                  <a:lnTo>
                    <a:pt x="17" y="26"/>
                  </a:lnTo>
                  <a:lnTo>
                    <a:pt x="17" y="26"/>
                  </a:lnTo>
                  <a:lnTo>
                    <a:pt x="20" y="25"/>
                  </a:lnTo>
                  <a:lnTo>
                    <a:pt x="24" y="24"/>
                  </a:lnTo>
                  <a:lnTo>
                    <a:pt x="26" y="20"/>
                  </a:lnTo>
                  <a:lnTo>
                    <a:pt x="26" y="17"/>
                  </a:lnTo>
                  <a:lnTo>
                    <a:pt x="26" y="17"/>
                  </a:lnTo>
                  <a:lnTo>
                    <a:pt x="26" y="12"/>
                  </a:lnTo>
                  <a:lnTo>
                    <a:pt x="24" y="10"/>
                  </a:lnTo>
                  <a:lnTo>
                    <a:pt x="20" y="8"/>
                  </a:lnTo>
                  <a:lnTo>
                    <a:pt x="17" y="6"/>
                  </a:lnTo>
                  <a:lnTo>
                    <a:pt x="17" y="6"/>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14"/>
            <p:cNvSpPr/>
            <p:nvPr/>
          </p:nvSpPr>
          <p:spPr>
            <a:xfrm>
              <a:off x="6478588" y="3478213"/>
              <a:ext cx="25400" cy="25400"/>
            </a:xfrm>
            <a:custGeom>
              <a:avLst/>
              <a:gdLst/>
              <a:ahLst/>
              <a:cxnLst/>
              <a:rect l="l" t="t" r="r" b="b"/>
              <a:pathLst>
                <a:path w="33" h="32" extrusionOk="0">
                  <a:moveTo>
                    <a:pt x="16" y="32"/>
                  </a:moveTo>
                  <a:lnTo>
                    <a:pt x="16" y="32"/>
                  </a:lnTo>
                  <a:lnTo>
                    <a:pt x="11" y="31"/>
                  </a:lnTo>
                  <a:lnTo>
                    <a:pt x="5" y="27"/>
                  </a:lnTo>
                  <a:lnTo>
                    <a:pt x="1" y="22"/>
                  </a:lnTo>
                  <a:lnTo>
                    <a:pt x="0" y="16"/>
                  </a:lnTo>
                  <a:lnTo>
                    <a:pt x="0" y="16"/>
                  </a:lnTo>
                  <a:lnTo>
                    <a:pt x="1" y="9"/>
                  </a:lnTo>
                  <a:lnTo>
                    <a:pt x="5" y="4"/>
                  </a:lnTo>
                  <a:lnTo>
                    <a:pt x="11" y="1"/>
                  </a:lnTo>
                  <a:lnTo>
                    <a:pt x="16" y="0"/>
                  </a:lnTo>
                  <a:lnTo>
                    <a:pt x="16" y="0"/>
                  </a:lnTo>
                  <a:lnTo>
                    <a:pt x="23" y="1"/>
                  </a:lnTo>
                  <a:lnTo>
                    <a:pt x="28" y="4"/>
                  </a:lnTo>
                  <a:lnTo>
                    <a:pt x="31" y="9"/>
                  </a:lnTo>
                  <a:lnTo>
                    <a:pt x="33" y="16"/>
                  </a:lnTo>
                  <a:lnTo>
                    <a:pt x="33" y="16"/>
                  </a:lnTo>
                  <a:lnTo>
                    <a:pt x="31" y="22"/>
                  </a:lnTo>
                  <a:lnTo>
                    <a:pt x="28" y="27"/>
                  </a:lnTo>
                  <a:lnTo>
                    <a:pt x="23" y="31"/>
                  </a:lnTo>
                  <a:lnTo>
                    <a:pt x="16" y="32"/>
                  </a:lnTo>
                  <a:lnTo>
                    <a:pt x="16" y="32"/>
                  </a:lnTo>
                  <a:close/>
                  <a:moveTo>
                    <a:pt x="16" y="4"/>
                  </a:moveTo>
                  <a:lnTo>
                    <a:pt x="16" y="4"/>
                  </a:lnTo>
                  <a:lnTo>
                    <a:pt x="12" y="5"/>
                  </a:lnTo>
                  <a:lnTo>
                    <a:pt x="8" y="8"/>
                  </a:lnTo>
                  <a:lnTo>
                    <a:pt x="6" y="11"/>
                  </a:lnTo>
                  <a:lnTo>
                    <a:pt x="6" y="16"/>
                  </a:lnTo>
                  <a:lnTo>
                    <a:pt x="6" y="16"/>
                  </a:lnTo>
                  <a:lnTo>
                    <a:pt x="6" y="19"/>
                  </a:lnTo>
                  <a:lnTo>
                    <a:pt x="8" y="23"/>
                  </a:lnTo>
                  <a:lnTo>
                    <a:pt x="12" y="25"/>
                  </a:lnTo>
                  <a:lnTo>
                    <a:pt x="16" y="26"/>
                  </a:lnTo>
                  <a:lnTo>
                    <a:pt x="16" y="26"/>
                  </a:lnTo>
                  <a:lnTo>
                    <a:pt x="21" y="25"/>
                  </a:lnTo>
                  <a:lnTo>
                    <a:pt x="25" y="23"/>
                  </a:lnTo>
                  <a:lnTo>
                    <a:pt x="27" y="19"/>
                  </a:lnTo>
                  <a:lnTo>
                    <a:pt x="28" y="16"/>
                  </a:lnTo>
                  <a:lnTo>
                    <a:pt x="28" y="16"/>
                  </a:lnTo>
                  <a:lnTo>
                    <a:pt x="27" y="11"/>
                  </a:lnTo>
                  <a:lnTo>
                    <a:pt x="25" y="8"/>
                  </a:lnTo>
                  <a:lnTo>
                    <a:pt x="21" y="5"/>
                  </a:lnTo>
                  <a:lnTo>
                    <a:pt x="16" y="4"/>
                  </a:lnTo>
                  <a:lnTo>
                    <a:pt x="16" y="4"/>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14"/>
            <p:cNvSpPr/>
            <p:nvPr/>
          </p:nvSpPr>
          <p:spPr>
            <a:xfrm>
              <a:off x="6477001" y="3478213"/>
              <a:ext cx="26988" cy="26988"/>
            </a:xfrm>
            <a:custGeom>
              <a:avLst/>
              <a:gdLst/>
              <a:ahLst/>
              <a:cxnLst/>
              <a:rect l="l" t="t" r="r" b="b"/>
              <a:pathLst>
                <a:path w="35" h="34" extrusionOk="0">
                  <a:moveTo>
                    <a:pt x="17" y="34"/>
                  </a:moveTo>
                  <a:lnTo>
                    <a:pt x="17" y="34"/>
                  </a:lnTo>
                  <a:lnTo>
                    <a:pt x="14" y="33"/>
                  </a:lnTo>
                  <a:lnTo>
                    <a:pt x="11" y="33"/>
                  </a:lnTo>
                  <a:lnTo>
                    <a:pt x="5" y="28"/>
                  </a:lnTo>
                  <a:lnTo>
                    <a:pt x="1" y="23"/>
                  </a:lnTo>
                  <a:lnTo>
                    <a:pt x="0" y="20"/>
                  </a:lnTo>
                  <a:lnTo>
                    <a:pt x="0" y="17"/>
                  </a:lnTo>
                  <a:lnTo>
                    <a:pt x="0" y="17"/>
                  </a:lnTo>
                  <a:lnTo>
                    <a:pt x="0" y="13"/>
                  </a:lnTo>
                  <a:lnTo>
                    <a:pt x="1" y="10"/>
                  </a:lnTo>
                  <a:lnTo>
                    <a:pt x="5" y="4"/>
                  </a:lnTo>
                  <a:lnTo>
                    <a:pt x="11" y="1"/>
                  </a:lnTo>
                  <a:lnTo>
                    <a:pt x="14" y="0"/>
                  </a:lnTo>
                  <a:lnTo>
                    <a:pt x="17" y="0"/>
                  </a:lnTo>
                  <a:lnTo>
                    <a:pt x="17" y="0"/>
                  </a:lnTo>
                  <a:lnTo>
                    <a:pt x="21" y="0"/>
                  </a:lnTo>
                  <a:lnTo>
                    <a:pt x="24" y="1"/>
                  </a:lnTo>
                  <a:lnTo>
                    <a:pt x="30" y="4"/>
                  </a:lnTo>
                  <a:lnTo>
                    <a:pt x="34" y="10"/>
                  </a:lnTo>
                  <a:lnTo>
                    <a:pt x="35" y="13"/>
                  </a:lnTo>
                  <a:lnTo>
                    <a:pt x="35" y="17"/>
                  </a:lnTo>
                  <a:lnTo>
                    <a:pt x="35" y="17"/>
                  </a:lnTo>
                  <a:lnTo>
                    <a:pt x="35" y="20"/>
                  </a:lnTo>
                  <a:lnTo>
                    <a:pt x="34" y="23"/>
                  </a:lnTo>
                  <a:lnTo>
                    <a:pt x="30" y="28"/>
                  </a:lnTo>
                  <a:lnTo>
                    <a:pt x="24" y="33"/>
                  </a:lnTo>
                  <a:lnTo>
                    <a:pt x="21" y="33"/>
                  </a:lnTo>
                  <a:lnTo>
                    <a:pt x="17" y="34"/>
                  </a:lnTo>
                  <a:lnTo>
                    <a:pt x="17" y="34"/>
                  </a:lnTo>
                  <a:close/>
                  <a:moveTo>
                    <a:pt x="17" y="2"/>
                  </a:moveTo>
                  <a:lnTo>
                    <a:pt x="17" y="2"/>
                  </a:lnTo>
                  <a:lnTo>
                    <a:pt x="12" y="3"/>
                  </a:lnTo>
                  <a:lnTo>
                    <a:pt x="7" y="5"/>
                  </a:lnTo>
                  <a:lnTo>
                    <a:pt x="4" y="11"/>
                  </a:lnTo>
                  <a:lnTo>
                    <a:pt x="2" y="17"/>
                  </a:lnTo>
                  <a:lnTo>
                    <a:pt x="2" y="17"/>
                  </a:lnTo>
                  <a:lnTo>
                    <a:pt x="4" y="23"/>
                  </a:lnTo>
                  <a:lnTo>
                    <a:pt x="7" y="27"/>
                  </a:lnTo>
                  <a:lnTo>
                    <a:pt x="12" y="31"/>
                  </a:lnTo>
                  <a:lnTo>
                    <a:pt x="17" y="32"/>
                  </a:lnTo>
                  <a:lnTo>
                    <a:pt x="17" y="32"/>
                  </a:lnTo>
                  <a:lnTo>
                    <a:pt x="23" y="31"/>
                  </a:lnTo>
                  <a:lnTo>
                    <a:pt x="28" y="27"/>
                  </a:lnTo>
                  <a:lnTo>
                    <a:pt x="31" y="23"/>
                  </a:lnTo>
                  <a:lnTo>
                    <a:pt x="32" y="17"/>
                  </a:lnTo>
                  <a:lnTo>
                    <a:pt x="32" y="17"/>
                  </a:lnTo>
                  <a:lnTo>
                    <a:pt x="31" y="11"/>
                  </a:lnTo>
                  <a:lnTo>
                    <a:pt x="28" y="5"/>
                  </a:lnTo>
                  <a:lnTo>
                    <a:pt x="23" y="3"/>
                  </a:lnTo>
                  <a:lnTo>
                    <a:pt x="17" y="2"/>
                  </a:lnTo>
                  <a:lnTo>
                    <a:pt x="17" y="2"/>
                  </a:lnTo>
                  <a:close/>
                  <a:moveTo>
                    <a:pt x="17" y="28"/>
                  </a:moveTo>
                  <a:lnTo>
                    <a:pt x="17" y="28"/>
                  </a:lnTo>
                  <a:lnTo>
                    <a:pt x="13" y="27"/>
                  </a:lnTo>
                  <a:lnTo>
                    <a:pt x="9" y="25"/>
                  </a:lnTo>
                  <a:lnTo>
                    <a:pt x="6" y="21"/>
                  </a:lnTo>
                  <a:lnTo>
                    <a:pt x="6" y="17"/>
                  </a:lnTo>
                  <a:lnTo>
                    <a:pt x="6" y="17"/>
                  </a:lnTo>
                  <a:lnTo>
                    <a:pt x="6" y="12"/>
                  </a:lnTo>
                  <a:lnTo>
                    <a:pt x="9" y="8"/>
                  </a:lnTo>
                  <a:lnTo>
                    <a:pt x="13" y="5"/>
                  </a:lnTo>
                  <a:lnTo>
                    <a:pt x="17" y="4"/>
                  </a:lnTo>
                  <a:lnTo>
                    <a:pt x="17" y="4"/>
                  </a:lnTo>
                  <a:lnTo>
                    <a:pt x="22" y="5"/>
                  </a:lnTo>
                  <a:lnTo>
                    <a:pt x="26" y="8"/>
                  </a:lnTo>
                  <a:lnTo>
                    <a:pt x="29" y="12"/>
                  </a:lnTo>
                  <a:lnTo>
                    <a:pt x="30" y="17"/>
                  </a:lnTo>
                  <a:lnTo>
                    <a:pt x="30" y="17"/>
                  </a:lnTo>
                  <a:lnTo>
                    <a:pt x="29" y="21"/>
                  </a:lnTo>
                  <a:lnTo>
                    <a:pt x="26" y="25"/>
                  </a:lnTo>
                  <a:lnTo>
                    <a:pt x="22" y="27"/>
                  </a:lnTo>
                  <a:lnTo>
                    <a:pt x="17" y="28"/>
                  </a:lnTo>
                  <a:lnTo>
                    <a:pt x="17" y="28"/>
                  </a:lnTo>
                  <a:close/>
                  <a:moveTo>
                    <a:pt x="17" y="6"/>
                  </a:moveTo>
                  <a:lnTo>
                    <a:pt x="17" y="6"/>
                  </a:lnTo>
                  <a:lnTo>
                    <a:pt x="14" y="8"/>
                  </a:lnTo>
                  <a:lnTo>
                    <a:pt x="11" y="10"/>
                  </a:lnTo>
                  <a:lnTo>
                    <a:pt x="8" y="12"/>
                  </a:lnTo>
                  <a:lnTo>
                    <a:pt x="8" y="17"/>
                  </a:lnTo>
                  <a:lnTo>
                    <a:pt x="8" y="17"/>
                  </a:lnTo>
                  <a:lnTo>
                    <a:pt x="8" y="20"/>
                  </a:lnTo>
                  <a:lnTo>
                    <a:pt x="11" y="24"/>
                  </a:lnTo>
                  <a:lnTo>
                    <a:pt x="14" y="25"/>
                  </a:lnTo>
                  <a:lnTo>
                    <a:pt x="17" y="26"/>
                  </a:lnTo>
                  <a:lnTo>
                    <a:pt x="17" y="26"/>
                  </a:lnTo>
                  <a:lnTo>
                    <a:pt x="21" y="25"/>
                  </a:lnTo>
                  <a:lnTo>
                    <a:pt x="24" y="24"/>
                  </a:lnTo>
                  <a:lnTo>
                    <a:pt x="27" y="20"/>
                  </a:lnTo>
                  <a:lnTo>
                    <a:pt x="28" y="17"/>
                  </a:lnTo>
                  <a:lnTo>
                    <a:pt x="28" y="17"/>
                  </a:lnTo>
                  <a:lnTo>
                    <a:pt x="27" y="12"/>
                  </a:lnTo>
                  <a:lnTo>
                    <a:pt x="24" y="10"/>
                  </a:lnTo>
                  <a:lnTo>
                    <a:pt x="21" y="8"/>
                  </a:lnTo>
                  <a:lnTo>
                    <a:pt x="17" y="6"/>
                  </a:lnTo>
                  <a:lnTo>
                    <a:pt x="17" y="6"/>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14"/>
            <p:cNvSpPr/>
            <p:nvPr/>
          </p:nvSpPr>
          <p:spPr>
            <a:xfrm>
              <a:off x="6507163" y="3478213"/>
              <a:ext cx="25400" cy="25400"/>
            </a:xfrm>
            <a:custGeom>
              <a:avLst/>
              <a:gdLst/>
              <a:ahLst/>
              <a:cxnLst/>
              <a:rect l="l" t="t" r="r" b="b"/>
              <a:pathLst>
                <a:path w="32" h="32" extrusionOk="0">
                  <a:moveTo>
                    <a:pt x="16" y="32"/>
                  </a:moveTo>
                  <a:lnTo>
                    <a:pt x="16" y="32"/>
                  </a:lnTo>
                  <a:lnTo>
                    <a:pt x="10" y="31"/>
                  </a:lnTo>
                  <a:lnTo>
                    <a:pt x="5" y="27"/>
                  </a:lnTo>
                  <a:lnTo>
                    <a:pt x="1" y="22"/>
                  </a:lnTo>
                  <a:lnTo>
                    <a:pt x="0" y="16"/>
                  </a:lnTo>
                  <a:lnTo>
                    <a:pt x="0" y="16"/>
                  </a:lnTo>
                  <a:lnTo>
                    <a:pt x="1" y="9"/>
                  </a:lnTo>
                  <a:lnTo>
                    <a:pt x="5" y="4"/>
                  </a:lnTo>
                  <a:lnTo>
                    <a:pt x="10" y="1"/>
                  </a:lnTo>
                  <a:lnTo>
                    <a:pt x="16" y="0"/>
                  </a:lnTo>
                  <a:lnTo>
                    <a:pt x="16" y="0"/>
                  </a:lnTo>
                  <a:lnTo>
                    <a:pt x="23" y="1"/>
                  </a:lnTo>
                  <a:lnTo>
                    <a:pt x="28" y="4"/>
                  </a:lnTo>
                  <a:lnTo>
                    <a:pt x="31" y="9"/>
                  </a:lnTo>
                  <a:lnTo>
                    <a:pt x="32" y="16"/>
                  </a:lnTo>
                  <a:lnTo>
                    <a:pt x="32" y="16"/>
                  </a:lnTo>
                  <a:lnTo>
                    <a:pt x="31" y="22"/>
                  </a:lnTo>
                  <a:lnTo>
                    <a:pt x="28" y="27"/>
                  </a:lnTo>
                  <a:lnTo>
                    <a:pt x="23" y="31"/>
                  </a:lnTo>
                  <a:lnTo>
                    <a:pt x="16" y="32"/>
                  </a:lnTo>
                  <a:lnTo>
                    <a:pt x="16" y="32"/>
                  </a:lnTo>
                  <a:close/>
                  <a:moveTo>
                    <a:pt x="16" y="4"/>
                  </a:moveTo>
                  <a:lnTo>
                    <a:pt x="16" y="4"/>
                  </a:lnTo>
                  <a:lnTo>
                    <a:pt x="13" y="5"/>
                  </a:lnTo>
                  <a:lnTo>
                    <a:pt x="9" y="8"/>
                  </a:lnTo>
                  <a:lnTo>
                    <a:pt x="7" y="11"/>
                  </a:lnTo>
                  <a:lnTo>
                    <a:pt x="6" y="16"/>
                  </a:lnTo>
                  <a:lnTo>
                    <a:pt x="6" y="16"/>
                  </a:lnTo>
                  <a:lnTo>
                    <a:pt x="7" y="19"/>
                  </a:lnTo>
                  <a:lnTo>
                    <a:pt x="9" y="23"/>
                  </a:lnTo>
                  <a:lnTo>
                    <a:pt x="13" y="25"/>
                  </a:lnTo>
                  <a:lnTo>
                    <a:pt x="16" y="26"/>
                  </a:lnTo>
                  <a:lnTo>
                    <a:pt x="16" y="26"/>
                  </a:lnTo>
                  <a:lnTo>
                    <a:pt x="21" y="25"/>
                  </a:lnTo>
                  <a:lnTo>
                    <a:pt x="24" y="23"/>
                  </a:lnTo>
                  <a:lnTo>
                    <a:pt x="26" y="19"/>
                  </a:lnTo>
                  <a:lnTo>
                    <a:pt x="28" y="16"/>
                  </a:lnTo>
                  <a:lnTo>
                    <a:pt x="28" y="16"/>
                  </a:lnTo>
                  <a:lnTo>
                    <a:pt x="26" y="11"/>
                  </a:lnTo>
                  <a:lnTo>
                    <a:pt x="24" y="8"/>
                  </a:lnTo>
                  <a:lnTo>
                    <a:pt x="21" y="5"/>
                  </a:lnTo>
                  <a:lnTo>
                    <a:pt x="16" y="4"/>
                  </a:lnTo>
                  <a:lnTo>
                    <a:pt x="16" y="4"/>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14"/>
            <p:cNvSpPr/>
            <p:nvPr/>
          </p:nvSpPr>
          <p:spPr>
            <a:xfrm>
              <a:off x="6505576" y="3478213"/>
              <a:ext cx="26988" cy="26988"/>
            </a:xfrm>
            <a:custGeom>
              <a:avLst/>
              <a:gdLst/>
              <a:ahLst/>
              <a:cxnLst/>
              <a:rect l="l" t="t" r="r" b="b"/>
              <a:pathLst>
                <a:path w="34" h="34" extrusionOk="0">
                  <a:moveTo>
                    <a:pt x="17" y="34"/>
                  </a:moveTo>
                  <a:lnTo>
                    <a:pt x="17" y="34"/>
                  </a:lnTo>
                  <a:lnTo>
                    <a:pt x="14" y="33"/>
                  </a:lnTo>
                  <a:lnTo>
                    <a:pt x="11" y="33"/>
                  </a:lnTo>
                  <a:lnTo>
                    <a:pt x="6" y="28"/>
                  </a:lnTo>
                  <a:lnTo>
                    <a:pt x="1" y="23"/>
                  </a:lnTo>
                  <a:lnTo>
                    <a:pt x="1" y="20"/>
                  </a:lnTo>
                  <a:lnTo>
                    <a:pt x="0" y="17"/>
                  </a:lnTo>
                  <a:lnTo>
                    <a:pt x="0" y="17"/>
                  </a:lnTo>
                  <a:lnTo>
                    <a:pt x="1" y="13"/>
                  </a:lnTo>
                  <a:lnTo>
                    <a:pt x="1" y="10"/>
                  </a:lnTo>
                  <a:lnTo>
                    <a:pt x="6" y="4"/>
                  </a:lnTo>
                  <a:lnTo>
                    <a:pt x="11" y="1"/>
                  </a:lnTo>
                  <a:lnTo>
                    <a:pt x="14" y="0"/>
                  </a:lnTo>
                  <a:lnTo>
                    <a:pt x="17" y="0"/>
                  </a:lnTo>
                  <a:lnTo>
                    <a:pt x="17" y="0"/>
                  </a:lnTo>
                  <a:lnTo>
                    <a:pt x="21" y="0"/>
                  </a:lnTo>
                  <a:lnTo>
                    <a:pt x="24" y="1"/>
                  </a:lnTo>
                  <a:lnTo>
                    <a:pt x="30" y="4"/>
                  </a:lnTo>
                  <a:lnTo>
                    <a:pt x="33" y="10"/>
                  </a:lnTo>
                  <a:lnTo>
                    <a:pt x="34" y="13"/>
                  </a:lnTo>
                  <a:lnTo>
                    <a:pt x="34" y="17"/>
                  </a:lnTo>
                  <a:lnTo>
                    <a:pt x="34" y="17"/>
                  </a:lnTo>
                  <a:lnTo>
                    <a:pt x="34" y="20"/>
                  </a:lnTo>
                  <a:lnTo>
                    <a:pt x="33" y="23"/>
                  </a:lnTo>
                  <a:lnTo>
                    <a:pt x="30" y="28"/>
                  </a:lnTo>
                  <a:lnTo>
                    <a:pt x="24" y="33"/>
                  </a:lnTo>
                  <a:lnTo>
                    <a:pt x="21" y="33"/>
                  </a:lnTo>
                  <a:lnTo>
                    <a:pt x="17" y="34"/>
                  </a:lnTo>
                  <a:lnTo>
                    <a:pt x="17" y="34"/>
                  </a:lnTo>
                  <a:close/>
                  <a:moveTo>
                    <a:pt x="17" y="2"/>
                  </a:moveTo>
                  <a:lnTo>
                    <a:pt x="17" y="2"/>
                  </a:lnTo>
                  <a:lnTo>
                    <a:pt x="11" y="3"/>
                  </a:lnTo>
                  <a:lnTo>
                    <a:pt x="7" y="5"/>
                  </a:lnTo>
                  <a:lnTo>
                    <a:pt x="3" y="11"/>
                  </a:lnTo>
                  <a:lnTo>
                    <a:pt x="2" y="17"/>
                  </a:lnTo>
                  <a:lnTo>
                    <a:pt x="2" y="17"/>
                  </a:lnTo>
                  <a:lnTo>
                    <a:pt x="3" y="23"/>
                  </a:lnTo>
                  <a:lnTo>
                    <a:pt x="7" y="27"/>
                  </a:lnTo>
                  <a:lnTo>
                    <a:pt x="11" y="31"/>
                  </a:lnTo>
                  <a:lnTo>
                    <a:pt x="17" y="32"/>
                  </a:lnTo>
                  <a:lnTo>
                    <a:pt x="17" y="32"/>
                  </a:lnTo>
                  <a:lnTo>
                    <a:pt x="23" y="31"/>
                  </a:lnTo>
                  <a:lnTo>
                    <a:pt x="29" y="27"/>
                  </a:lnTo>
                  <a:lnTo>
                    <a:pt x="31" y="23"/>
                  </a:lnTo>
                  <a:lnTo>
                    <a:pt x="32" y="17"/>
                  </a:lnTo>
                  <a:lnTo>
                    <a:pt x="32" y="17"/>
                  </a:lnTo>
                  <a:lnTo>
                    <a:pt x="31" y="11"/>
                  </a:lnTo>
                  <a:lnTo>
                    <a:pt x="29" y="5"/>
                  </a:lnTo>
                  <a:lnTo>
                    <a:pt x="23" y="3"/>
                  </a:lnTo>
                  <a:lnTo>
                    <a:pt x="17" y="2"/>
                  </a:lnTo>
                  <a:lnTo>
                    <a:pt x="17" y="2"/>
                  </a:lnTo>
                  <a:close/>
                  <a:moveTo>
                    <a:pt x="17" y="28"/>
                  </a:moveTo>
                  <a:lnTo>
                    <a:pt x="17" y="28"/>
                  </a:lnTo>
                  <a:lnTo>
                    <a:pt x="13" y="27"/>
                  </a:lnTo>
                  <a:lnTo>
                    <a:pt x="9" y="25"/>
                  </a:lnTo>
                  <a:lnTo>
                    <a:pt x="7" y="21"/>
                  </a:lnTo>
                  <a:lnTo>
                    <a:pt x="6" y="17"/>
                  </a:lnTo>
                  <a:lnTo>
                    <a:pt x="6" y="17"/>
                  </a:lnTo>
                  <a:lnTo>
                    <a:pt x="7" y="12"/>
                  </a:lnTo>
                  <a:lnTo>
                    <a:pt x="9" y="8"/>
                  </a:lnTo>
                  <a:lnTo>
                    <a:pt x="13" y="5"/>
                  </a:lnTo>
                  <a:lnTo>
                    <a:pt x="17" y="4"/>
                  </a:lnTo>
                  <a:lnTo>
                    <a:pt x="17" y="4"/>
                  </a:lnTo>
                  <a:lnTo>
                    <a:pt x="22" y="5"/>
                  </a:lnTo>
                  <a:lnTo>
                    <a:pt x="26" y="8"/>
                  </a:lnTo>
                  <a:lnTo>
                    <a:pt x="29" y="12"/>
                  </a:lnTo>
                  <a:lnTo>
                    <a:pt x="30" y="17"/>
                  </a:lnTo>
                  <a:lnTo>
                    <a:pt x="30" y="17"/>
                  </a:lnTo>
                  <a:lnTo>
                    <a:pt x="29" y="21"/>
                  </a:lnTo>
                  <a:lnTo>
                    <a:pt x="26" y="25"/>
                  </a:lnTo>
                  <a:lnTo>
                    <a:pt x="22" y="27"/>
                  </a:lnTo>
                  <a:lnTo>
                    <a:pt x="17" y="28"/>
                  </a:lnTo>
                  <a:lnTo>
                    <a:pt x="17" y="28"/>
                  </a:lnTo>
                  <a:close/>
                  <a:moveTo>
                    <a:pt x="17" y="6"/>
                  </a:moveTo>
                  <a:lnTo>
                    <a:pt x="17" y="6"/>
                  </a:lnTo>
                  <a:lnTo>
                    <a:pt x="14" y="8"/>
                  </a:lnTo>
                  <a:lnTo>
                    <a:pt x="10" y="10"/>
                  </a:lnTo>
                  <a:lnTo>
                    <a:pt x="9" y="12"/>
                  </a:lnTo>
                  <a:lnTo>
                    <a:pt x="8" y="17"/>
                  </a:lnTo>
                  <a:lnTo>
                    <a:pt x="8" y="17"/>
                  </a:lnTo>
                  <a:lnTo>
                    <a:pt x="9" y="20"/>
                  </a:lnTo>
                  <a:lnTo>
                    <a:pt x="10" y="24"/>
                  </a:lnTo>
                  <a:lnTo>
                    <a:pt x="14" y="25"/>
                  </a:lnTo>
                  <a:lnTo>
                    <a:pt x="17" y="26"/>
                  </a:lnTo>
                  <a:lnTo>
                    <a:pt x="17" y="26"/>
                  </a:lnTo>
                  <a:lnTo>
                    <a:pt x="22" y="25"/>
                  </a:lnTo>
                  <a:lnTo>
                    <a:pt x="24" y="24"/>
                  </a:lnTo>
                  <a:lnTo>
                    <a:pt x="26" y="20"/>
                  </a:lnTo>
                  <a:lnTo>
                    <a:pt x="27" y="17"/>
                  </a:lnTo>
                  <a:lnTo>
                    <a:pt x="27" y="17"/>
                  </a:lnTo>
                  <a:lnTo>
                    <a:pt x="26" y="12"/>
                  </a:lnTo>
                  <a:lnTo>
                    <a:pt x="24" y="10"/>
                  </a:lnTo>
                  <a:lnTo>
                    <a:pt x="22" y="8"/>
                  </a:lnTo>
                  <a:lnTo>
                    <a:pt x="17" y="6"/>
                  </a:lnTo>
                  <a:lnTo>
                    <a:pt x="17" y="6"/>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14"/>
            <p:cNvSpPr/>
            <p:nvPr/>
          </p:nvSpPr>
          <p:spPr>
            <a:xfrm>
              <a:off x="6535738" y="3478213"/>
              <a:ext cx="25400" cy="25400"/>
            </a:xfrm>
            <a:custGeom>
              <a:avLst/>
              <a:gdLst/>
              <a:ahLst/>
              <a:cxnLst/>
              <a:rect l="l" t="t" r="r" b="b"/>
              <a:pathLst>
                <a:path w="32" h="32" extrusionOk="0">
                  <a:moveTo>
                    <a:pt x="16" y="32"/>
                  </a:moveTo>
                  <a:lnTo>
                    <a:pt x="16" y="32"/>
                  </a:lnTo>
                  <a:lnTo>
                    <a:pt x="9" y="31"/>
                  </a:lnTo>
                  <a:lnTo>
                    <a:pt x="4" y="27"/>
                  </a:lnTo>
                  <a:lnTo>
                    <a:pt x="1" y="22"/>
                  </a:lnTo>
                  <a:lnTo>
                    <a:pt x="0" y="16"/>
                  </a:lnTo>
                  <a:lnTo>
                    <a:pt x="0" y="16"/>
                  </a:lnTo>
                  <a:lnTo>
                    <a:pt x="1" y="9"/>
                  </a:lnTo>
                  <a:lnTo>
                    <a:pt x="4" y="4"/>
                  </a:lnTo>
                  <a:lnTo>
                    <a:pt x="9" y="1"/>
                  </a:lnTo>
                  <a:lnTo>
                    <a:pt x="16" y="0"/>
                  </a:lnTo>
                  <a:lnTo>
                    <a:pt x="16" y="0"/>
                  </a:lnTo>
                  <a:lnTo>
                    <a:pt x="22" y="1"/>
                  </a:lnTo>
                  <a:lnTo>
                    <a:pt x="27" y="4"/>
                  </a:lnTo>
                  <a:lnTo>
                    <a:pt x="31" y="9"/>
                  </a:lnTo>
                  <a:lnTo>
                    <a:pt x="32" y="16"/>
                  </a:lnTo>
                  <a:lnTo>
                    <a:pt x="32" y="16"/>
                  </a:lnTo>
                  <a:lnTo>
                    <a:pt x="31" y="22"/>
                  </a:lnTo>
                  <a:lnTo>
                    <a:pt x="27" y="27"/>
                  </a:lnTo>
                  <a:lnTo>
                    <a:pt x="22" y="31"/>
                  </a:lnTo>
                  <a:lnTo>
                    <a:pt x="16" y="32"/>
                  </a:lnTo>
                  <a:lnTo>
                    <a:pt x="16" y="32"/>
                  </a:lnTo>
                  <a:close/>
                  <a:moveTo>
                    <a:pt x="16" y="4"/>
                  </a:moveTo>
                  <a:lnTo>
                    <a:pt x="16" y="4"/>
                  </a:lnTo>
                  <a:lnTo>
                    <a:pt x="11" y="5"/>
                  </a:lnTo>
                  <a:lnTo>
                    <a:pt x="8" y="8"/>
                  </a:lnTo>
                  <a:lnTo>
                    <a:pt x="6" y="11"/>
                  </a:lnTo>
                  <a:lnTo>
                    <a:pt x="4" y="16"/>
                  </a:lnTo>
                  <a:lnTo>
                    <a:pt x="4" y="16"/>
                  </a:lnTo>
                  <a:lnTo>
                    <a:pt x="6" y="19"/>
                  </a:lnTo>
                  <a:lnTo>
                    <a:pt x="8" y="23"/>
                  </a:lnTo>
                  <a:lnTo>
                    <a:pt x="11" y="25"/>
                  </a:lnTo>
                  <a:lnTo>
                    <a:pt x="16" y="26"/>
                  </a:lnTo>
                  <a:lnTo>
                    <a:pt x="16" y="26"/>
                  </a:lnTo>
                  <a:lnTo>
                    <a:pt x="19" y="25"/>
                  </a:lnTo>
                  <a:lnTo>
                    <a:pt x="23" y="23"/>
                  </a:lnTo>
                  <a:lnTo>
                    <a:pt x="25" y="19"/>
                  </a:lnTo>
                  <a:lnTo>
                    <a:pt x="26" y="16"/>
                  </a:lnTo>
                  <a:lnTo>
                    <a:pt x="26" y="16"/>
                  </a:lnTo>
                  <a:lnTo>
                    <a:pt x="25" y="11"/>
                  </a:lnTo>
                  <a:lnTo>
                    <a:pt x="23" y="8"/>
                  </a:lnTo>
                  <a:lnTo>
                    <a:pt x="19" y="5"/>
                  </a:lnTo>
                  <a:lnTo>
                    <a:pt x="16" y="4"/>
                  </a:lnTo>
                  <a:lnTo>
                    <a:pt x="16" y="4"/>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 name="Google Shape;82;p14"/>
            <p:cNvSpPr/>
            <p:nvPr/>
          </p:nvSpPr>
          <p:spPr>
            <a:xfrm>
              <a:off x="6534151" y="3478213"/>
              <a:ext cx="28575" cy="26988"/>
            </a:xfrm>
            <a:custGeom>
              <a:avLst/>
              <a:gdLst/>
              <a:ahLst/>
              <a:cxnLst/>
              <a:rect l="l" t="t" r="r" b="b"/>
              <a:pathLst>
                <a:path w="34" h="34" extrusionOk="0">
                  <a:moveTo>
                    <a:pt x="17" y="34"/>
                  </a:moveTo>
                  <a:lnTo>
                    <a:pt x="17" y="34"/>
                  </a:lnTo>
                  <a:lnTo>
                    <a:pt x="13" y="33"/>
                  </a:lnTo>
                  <a:lnTo>
                    <a:pt x="10" y="33"/>
                  </a:lnTo>
                  <a:lnTo>
                    <a:pt x="4" y="28"/>
                  </a:lnTo>
                  <a:lnTo>
                    <a:pt x="1" y="23"/>
                  </a:lnTo>
                  <a:lnTo>
                    <a:pt x="0" y="20"/>
                  </a:lnTo>
                  <a:lnTo>
                    <a:pt x="0" y="17"/>
                  </a:lnTo>
                  <a:lnTo>
                    <a:pt x="0" y="17"/>
                  </a:lnTo>
                  <a:lnTo>
                    <a:pt x="0" y="13"/>
                  </a:lnTo>
                  <a:lnTo>
                    <a:pt x="1" y="10"/>
                  </a:lnTo>
                  <a:lnTo>
                    <a:pt x="4" y="4"/>
                  </a:lnTo>
                  <a:lnTo>
                    <a:pt x="10" y="1"/>
                  </a:lnTo>
                  <a:lnTo>
                    <a:pt x="13" y="0"/>
                  </a:lnTo>
                  <a:lnTo>
                    <a:pt x="17" y="0"/>
                  </a:lnTo>
                  <a:lnTo>
                    <a:pt x="17" y="0"/>
                  </a:lnTo>
                  <a:lnTo>
                    <a:pt x="20" y="0"/>
                  </a:lnTo>
                  <a:lnTo>
                    <a:pt x="24" y="1"/>
                  </a:lnTo>
                  <a:lnTo>
                    <a:pt x="28" y="4"/>
                  </a:lnTo>
                  <a:lnTo>
                    <a:pt x="33" y="10"/>
                  </a:lnTo>
                  <a:lnTo>
                    <a:pt x="33" y="13"/>
                  </a:lnTo>
                  <a:lnTo>
                    <a:pt x="34" y="17"/>
                  </a:lnTo>
                  <a:lnTo>
                    <a:pt x="34" y="17"/>
                  </a:lnTo>
                  <a:lnTo>
                    <a:pt x="33" y="20"/>
                  </a:lnTo>
                  <a:lnTo>
                    <a:pt x="33" y="23"/>
                  </a:lnTo>
                  <a:lnTo>
                    <a:pt x="28" y="28"/>
                  </a:lnTo>
                  <a:lnTo>
                    <a:pt x="24" y="33"/>
                  </a:lnTo>
                  <a:lnTo>
                    <a:pt x="20" y="33"/>
                  </a:lnTo>
                  <a:lnTo>
                    <a:pt x="17" y="34"/>
                  </a:lnTo>
                  <a:lnTo>
                    <a:pt x="17" y="34"/>
                  </a:lnTo>
                  <a:close/>
                  <a:moveTo>
                    <a:pt x="17" y="2"/>
                  </a:moveTo>
                  <a:lnTo>
                    <a:pt x="17" y="2"/>
                  </a:lnTo>
                  <a:lnTo>
                    <a:pt x="11" y="3"/>
                  </a:lnTo>
                  <a:lnTo>
                    <a:pt x="5" y="5"/>
                  </a:lnTo>
                  <a:lnTo>
                    <a:pt x="3" y="11"/>
                  </a:lnTo>
                  <a:lnTo>
                    <a:pt x="2" y="17"/>
                  </a:lnTo>
                  <a:lnTo>
                    <a:pt x="2" y="17"/>
                  </a:lnTo>
                  <a:lnTo>
                    <a:pt x="3" y="23"/>
                  </a:lnTo>
                  <a:lnTo>
                    <a:pt x="5" y="27"/>
                  </a:lnTo>
                  <a:lnTo>
                    <a:pt x="11" y="31"/>
                  </a:lnTo>
                  <a:lnTo>
                    <a:pt x="17" y="32"/>
                  </a:lnTo>
                  <a:lnTo>
                    <a:pt x="17" y="32"/>
                  </a:lnTo>
                  <a:lnTo>
                    <a:pt x="23" y="31"/>
                  </a:lnTo>
                  <a:lnTo>
                    <a:pt x="27" y="27"/>
                  </a:lnTo>
                  <a:lnTo>
                    <a:pt x="31" y="23"/>
                  </a:lnTo>
                  <a:lnTo>
                    <a:pt x="32" y="17"/>
                  </a:lnTo>
                  <a:lnTo>
                    <a:pt x="32" y="17"/>
                  </a:lnTo>
                  <a:lnTo>
                    <a:pt x="31" y="11"/>
                  </a:lnTo>
                  <a:lnTo>
                    <a:pt x="27" y="5"/>
                  </a:lnTo>
                  <a:lnTo>
                    <a:pt x="23" y="3"/>
                  </a:lnTo>
                  <a:lnTo>
                    <a:pt x="17" y="2"/>
                  </a:lnTo>
                  <a:lnTo>
                    <a:pt x="17" y="2"/>
                  </a:lnTo>
                  <a:close/>
                  <a:moveTo>
                    <a:pt x="17" y="28"/>
                  </a:moveTo>
                  <a:lnTo>
                    <a:pt x="17" y="28"/>
                  </a:lnTo>
                  <a:lnTo>
                    <a:pt x="12" y="27"/>
                  </a:lnTo>
                  <a:lnTo>
                    <a:pt x="8" y="25"/>
                  </a:lnTo>
                  <a:lnTo>
                    <a:pt x="5" y="21"/>
                  </a:lnTo>
                  <a:lnTo>
                    <a:pt x="4" y="17"/>
                  </a:lnTo>
                  <a:lnTo>
                    <a:pt x="4" y="17"/>
                  </a:lnTo>
                  <a:lnTo>
                    <a:pt x="5" y="12"/>
                  </a:lnTo>
                  <a:lnTo>
                    <a:pt x="8" y="8"/>
                  </a:lnTo>
                  <a:lnTo>
                    <a:pt x="12" y="5"/>
                  </a:lnTo>
                  <a:lnTo>
                    <a:pt x="17" y="4"/>
                  </a:lnTo>
                  <a:lnTo>
                    <a:pt x="17" y="4"/>
                  </a:lnTo>
                  <a:lnTo>
                    <a:pt x="22" y="5"/>
                  </a:lnTo>
                  <a:lnTo>
                    <a:pt x="25" y="8"/>
                  </a:lnTo>
                  <a:lnTo>
                    <a:pt x="27" y="12"/>
                  </a:lnTo>
                  <a:lnTo>
                    <a:pt x="28" y="17"/>
                  </a:lnTo>
                  <a:lnTo>
                    <a:pt x="28" y="17"/>
                  </a:lnTo>
                  <a:lnTo>
                    <a:pt x="27" y="21"/>
                  </a:lnTo>
                  <a:lnTo>
                    <a:pt x="25" y="25"/>
                  </a:lnTo>
                  <a:lnTo>
                    <a:pt x="22" y="27"/>
                  </a:lnTo>
                  <a:lnTo>
                    <a:pt x="17" y="28"/>
                  </a:lnTo>
                  <a:lnTo>
                    <a:pt x="17" y="28"/>
                  </a:lnTo>
                  <a:close/>
                  <a:moveTo>
                    <a:pt x="17" y="6"/>
                  </a:moveTo>
                  <a:lnTo>
                    <a:pt x="17" y="6"/>
                  </a:lnTo>
                  <a:lnTo>
                    <a:pt x="12" y="8"/>
                  </a:lnTo>
                  <a:lnTo>
                    <a:pt x="10" y="10"/>
                  </a:lnTo>
                  <a:lnTo>
                    <a:pt x="8" y="12"/>
                  </a:lnTo>
                  <a:lnTo>
                    <a:pt x="7" y="17"/>
                  </a:lnTo>
                  <a:lnTo>
                    <a:pt x="7" y="17"/>
                  </a:lnTo>
                  <a:lnTo>
                    <a:pt x="8" y="20"/>
                  </a:lnTo>
                  <a:lnTo>
                    <a:pt x="10" y="24"/>
                  </a:lnTo>
                  <a:lnTo>
                    <a:pt x="12" y="25"/>
                  </a:lnTo>
                  <a:lnTo>
                    <a:pt x="17" y="26"/>
                  </a:lnTo>
                  <a:lnTo>
                    <a:pt x="17" y="26"/>
                  </a:lnTo>
                  <a:lnTo>
                    <a:pt x="20" y="25"/>
                  </a:lnTo>
                  <a:lnTo>
                    <a:pt x="24" y="24"/>
                  </a:lnTo>
                  <a:lnTo>
                    <a:pt x="25" y="20"/>
                  </a:lnTo>
                  <a:lnTo>
                    <a:pt x="26" y="17"/>
                  </a:lnTo>
                  <a:lnTo>
                    <a:pt x="26" y="17"/>
                  </a:lnTo>
                  <a:lnTo>
                    <a:pt x="25" y="12"/>
                  </a:lnTo>
                  <a:lnTo>
                    <a:pt x="24" y="10"/>
                  </a:lnTo>
                  <a:lnTo>
                    <a:pt x="20" y="8"/>
                  </a:lnTo>
                  <a:lnTo>
                    <a:pt x="17" y="6"/>
                  </a:lnTo>
                  <a:lnTo>
                    <a:pt x="17" y="6"/>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14"/>
            <p:cNvSpPr/>
            <p:nvPr/>
          </p:nvSpPr>
          <p:spPr>
            <a:xfrm>
              <a:off x="6564313" y="3478213"/>
              <a:ext cx="25400" cy="25400"/>
            </a:xfrm>
            <a:custGeom>
              <a:avLst/>
              <a:gdLst/>
              <a:ahLst/>
              <a:cxnLst/>
              <a:rect l="l" t="t" r="r" b="b"/>
              <a:pathLst>
                <a:path w="32" h="32" extrusionOk="0">
                  <a:moveTo>
                    <a:pt x="16" y="32"/>
                  </a:moveTo>
                  <a:lnTo>
                    <a:pt x="16" y="32"/>
                  </a:lnTo>
                  <a:lnTo>
                    <a:pt x="9" y="31"/>
                  </a:lnTo>
                  <a:lnTo>
                    <a:pt x="4" y="27"/>
                  </a:lnTo>
                  <a:lnTo>
                    <a:pt x="1" y="22"/>
                  </a:lnTo>
                  <a:lnTo>
                    <a:pt x="0" y="16"/>
                  </a:lnTo>
                  <a:lnTo>
                    <a:pt x="0" y="16"/>
                  </a:lnTo>
                  <a:lnTo>
                    <a:pt x="1" y="9"/>
                  </a:lnTo>
                  <a:lnTo>
                    <a:pt x="4" y="4"/>
                  </a:lnTo>
                  <a:lnTo>
                    <a:pt x="9" y="1"/>
                  </a:lnTo>
                  <a:lnTo>
                    <a:pt x="16" y="0"/>
                  </a:lnTo>
                  <a:lnTo>
                    <a:pt x="16" y="0"/>
                  </a:lnTo>
                  <a:lnTo>
                    <a:pt x="21" y="1"/>
                  </a:lnTo>
                  <a:lnTo>
                    <a:pt x="27" y="4"/>
                  </a:lnTo>
                  <a:lnTo>
                    <a:pt x="31" y="9"/>
                  </a:lnTo>
                  <a:lnTo>
                    <a:pt x="32" y="16"/>
                  </a:lnTo>
                  <a:lnTo>
                    <a:pt x="32" y="16"/>
                  </a:lnTo>
                  <a:lnTo>
                    <a:pt x="31" y="22"/>
                  </a:lnTo>
                  <a:lnTo>
                    <a:pt x="27" y="27"/>
                  </a:lnTo>
                  <a:lnTo>
                    <a:pt x="21" y="31"/>
                  </a:lnTo>
                  <a:lnTo>
                    <a:pt x="16" y="32"/>
                  </a:lnTo>
                  <a:lnTo>
                    <a:pt x="16" y="32"/>
                  </a:lnTo>
                  <a:close/>
                  <a:moveTo>
                    <a:pt x="16" y="4"/>
                  </a:moveTo>
                  <a:lnTo>
                    <a:pt x="16" y="4"/>
                  </a:lnTo>
                  <a:lnTo>
                    <a:pt x="11" y="5"/>
                  </a:lnTo>
                  <a:lnTo>
                    <a:pt x="8" y="8"/>
                  </a:lnTo>
                  <a:lnTo>
                    <a:pt x="5" y="11"/>
                  </a:lnTo>
                  <a:lnTo>
                    <a:pt x="5" y="16"/>
                  </a:lnTo>
                  <a:lnTo>
                    <a:pt x="5" y="16"/>
                  </a:lnTo>
                  <a:lnTo>
                    <a:pt x="5" y="19"/>
                  </a:lnTo>
                  <a:lnTo>
                    <a:pt x="8" y="23"/>
                  </a:lnTo>
                  <a:lnTo>
                    <a:pt x="11" y="25"/>
                  </a:lnTo>
                  <a:lnTo>
                    <a:pt x="16" y="26"/>
                  </a:lnTo>
                  <a:lnTo>
                    <a:pt x="16" y="26"/>
                  </a:lnTo>
                  <a:lnTo>
                    <a:pt x="20" y="25"/>
                  </a:lnTo>
                  <a:lnTo>
                    <a:pt x="24" y="23"/>
                  </a:lnTo>
                  <a:lnTo>
                    <a:pt x="26" y="19"/>
                  </a:lnTo>
                  <a:lnTo>
                    <a:pt x="26" y="16"/>
                  </a:lnTo>
                  <a:lnTo>
                    <a:pt x="26" y="16"/>
                  </a:lnTo>
                  <a:lnTo>
                    <a:pt x="26" y="11"/>
                  </a:lnTo>
                  <a:lnTo>
                    <a:pt x="24" y="8"/>
                  </a:lnTo>
                  <a:lnTo>
                    <a:pt x="20" y="5"/>
                  </a:lnTo>
                  <a:lnTo>
                    <a:pt x="16" y="4"/>
                  </a:lnTo>
                  <a:lnTo>
                    <a:pt x="16" y="4"/>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14"/>
            <p:cNvSpPr/>
            <p:nvPr/>
          </p:nvSpPr>
          <p:spPr>
            <a:xfrm>
              <a:off x="6562726" y="3478213"/>
              <a:ext cx="26988" cy="26988"/>
            </a:xfrm>
            <a:custGeom>
              <a:avLst/>
              <a:gdLst/>
              <a:ahLst/>
              <a:cxnLst/>
              <a:rect l="l" t="t" r="r" b="b"/>
              <a:pathLst>
                <a:path w="35" h="34" extrusionOk="0">
                  <a:moveTo>
                    <a:pt x="18" y="34"/>
                  </a:moveTo>
                  <a:lnTo>
                    <a:pt x="18" y="34"/>
                  </a:lnTo>
                  <a:lnTo>
                    <a:pt x="14" y="33"/>
                  </a:lnTo>
                  <a:lnTo>
                    <a:pt x="11" y="33"/>
                  </a:lnTo>
                  <a:lnTo>
                    <a:pt x="5" y="28"/>
                  </a:lnTo>
                  <a:lnTo>
                    <a:pt x="2" y="23"/>
                  </a:lnTo>
                  <a:lnTo>
                    <a:pt x="0" y="20"/>
                  </a:lnTo>
                  <a:lnTo>
                    <a:pt x="0" y="17"/>
                  </a:lnTo>
                  <a:lnTo>
                    <a:pt x="0" y="17"/>
                  </a:lnTo>
                  <a:lnTo>
                    <a:pt x="0" y="13"/>
                  </a:lnTo>
                  <a:lnTo>
                    <a:pt x="2" y="10"/>
                  </a:lnTo>
                  <a:lnTo>
                    <a:pt x="5" y="4"/>
                  </a:lnTo>
                  <a:lnTo>
                    <a:pt x="11" y="1"/>
                  </a:lnTo>
                  <a:lnTo>
                    <a:pt x="14" y="0"/>
                  </a:lnTo>
                  <a:lnTo>
                    <a:pt x="18" y="0"/>
                  </a:lnTo>
                  <a:lnTo>
                    <a:pt x="18" y="0"/>
                  </a:lnTo>
                  <a:lnTo>
                    <a:pt x="21" y="0"/>
                  </a:lnTo>
                  <a:lnTo>
                    <a:pt x="25" y="1"/>
                  </a:lnTo>
                  <a:lnTo>
                    <a:pt x="30" y="4"/>
                  </a:lnTo>
                  <a:lnTo>
                    <a:pt x="34" y="10"/>
                  </a:lnTo>
                  <a:lnTo>
                    <a:pt x="35" y="13"/>
                  </a:lnTo>
                  <a:lnTo>
                    <a:pt x="35" y="17"/>
                  </a:lnTo>
                  <a:lnTo>
                    <a:pt x="35" y="17"/>
                  </a:lnTo>
                  <a:lnTo>
                    <a:pt x="35" y="20"/>
                  </a:lnTo>
                  <a:lnTo>
                    <a:pt x="34" y="23"/>
                  </a:lnTo>
                  <a:lnTo>
                    <a:pt x="30" y="28"/>
                  </a:lnTo>
                  <a:lnTo>
                    <a:pt x="25" y="33"/>
                  </a:lnTo>
                  <a:lnTo>
                    <a:pt x="21" y="33"/>
                  </a:lnTo>
                  <a:lnTo>
                    <a:pt x="18" y="34"/>
                  </a:lnTo>
                  <a:lnTo>
                    <a:pt x="18" y="34"/>
                  </a:lnTo>
                  <a:close/>
                  <a:moveTo>
                    <a:pt x="18" y="2"/>
                  </a:moveTo>
                  <a:lnTo>
                    <a:pt x="18" y="2"/>
                  </a:lnTo>
                  <a:lnTo>
                    <a:pt x="12" y="3"/>
                  </a:lnTo>
                  <a:lnTo>
                    <a:pt x="7" y="5"/>
                  </a:lnTo>
                  <a:lnTo>
                    <a:pt x="4" y="11"/>
                  </a:lnTo>
                  <a:lnTo>
                    <a:pt x="3" y="17"/>
                  </a:lnTo>
                  <a:lnTo>
                    <a:pt x="3" y="17"/>
                  </a:lnTo>
                  <a:lnTo>
                    <a:pt x="4" y="23"/>
                  </a:lnTo>
                  <a:lnTo>
                    <a:pt x="7" y="27"/>
                  </a:lnTo>
                  <a:lnTo>
                    <a:pt x="12" y="31"/>
                  </a:lnTo>
                  <a:lnTo>
                    <a:pt x="18" y="32"/>
                  </a:lnTo>
                  <a:lnTo>
                    <a:pt x="18" y="32"/>
                  </a:lnTo>
                  <a:lnTo>
                    <a:pt x="23" y="31"/>
                  </a:lnTo>
                  <a:lnTo>
                    <a:pt x="28" y="27"/>
                  </a:lnTo>
                  <a:lnTo>
                    <a:pt x="31" y="23"/>
                  </a:lnTo>
                  <a:lnTo>
                    <a:pt x="33" y="17"/>
                  </a:lnTo>
                  <a:lnTo>
                    <a:pt x="33" y="17"/>
                  </a:lnTo>
                  <a:lnTo>
                    <a:pt x="31" y="11"/>
                  </a:lnTo>
                  <a:lnTo>
                    <a:pt x="28" y="5"/>
                  </a:lnTo>
                  <a:lnTo>
                    <a:pt x="23" y="3"/>
                  </a:lnTo>
                  <a:lnTo>
                    <a:pt x="18" y="2"/>
                  </a:lnTo>
                  <a:lnTo>
                    <a:pt x="18" y="2"/>
                  </a:lnTo>
                  <a:close/>
                  <a:moveTo>
                    <a:pt x="18" y="28"/>
                  </a:moveTo>
                  <a:lnTo>
                    <a:pt x="18" y="28"/>
                  </a:lnTo>
                  <a:lnTo>
                    <a:pt x="13" y="27"/>
                  </a:lnTo>
                  <a:lnTo>
                    <a:pt x="10" y="25"/>
                  </a:lnTo>
                  <a:lnTo>
                    <a:pt x="6" y="21"/>
                  </a:lnTo>
                  <a:lnTo>
                    <a:pt x="6" y="17"/>
                  </a:lnTo>
                  <a:lnTo>
                    <a:pt x="6" y="17"/>
                  </a:lnTo>
                  <a:lnTo>
                    <a:pt x="6" y="12"/>
                  </a:lnTo>
                  <a:lnTo>
                    <a:pt x="10" y="8"/>
                  </a:lnTo>
                  <a:lnTo>
                    <a:pt x="13" y="5"/>
                  </a:lnTo>
                  <a:lnTo>
                    <a:pt x="18" y="4"/>
                  </a:lnTo>
                  <a:lnTo>
                    <a:pt x="18" y="4"/>
                  </a:lnTo>
                  <a:lnTo>
                    <a:pt x="22" y="5"/>
                  </a:lnTo>
                  <a:lnTo>
                    <a:pt x="26" y="8"/>
                  </a:lnTo>
                  <a:lnTo>
                    <a:pt x="29" y="12"/>
                  </a:lnTo>
                  <a:lnTo>
                    <a:pt x="29" y="17"/>
                  </a:lnTo>
                  <a:lnTo>
                    <a:pt x="29" y="17"/>
                  </a:lnTo>
                  <a:lnTo>
                    <a:pt x="29" y="21"/>
                  </a:lnTo>
                  <a:lnTo>
                    <a:pt x="26" y="25"/>
                  </a:lnTo>
                  <a:lnTo>
                    <a:pt x="22" y="27"/>
                  </a:lnTo>
                  <a:lnTo>
                    <a:pt x="18" y="28"/>
                  </a:lnTo>
                  <a:lnTo>
                    <a:pt x="18" y="28"/>
                  </a:lnTo>
                  <a:close/>
                  <a:moveTo>
                    <a:pt x="18" y="6"/>
                  </a:moveTo>
                  <a:lnTo>
                    <a:pt x="18" y="6"/>
                  </a:lnTo>
                  <a:lnTo>
                    <a:pt x="14" y="8"/>
                  </a:lnTo>
                  <a:lnTo>
                    <a:pt x="11" y="10"/>
                  </a:lnTo>
                  <a:lnTo>
                    <a:pt x="8" y="12"/>
                  </a:lnTo>
                  <a:lnTo>
                    <a:pt x="8" y="17"/>
                  </a:lnTo>
                  <a:lnTo>
                    <a:pt x="8" y="17"/>
                  </a:lnTo>
                  <a:lnTo>
                    <a:pt x="8" y="20"/>
                  </a:lnTo>
                  <a:lnTo>
                    <a:pt x="11" y="24"/>
                  </a:lnTo>
                  <a:lnTo>
                    <a:pt x="14" y="25"/>
                  </a:lnTo>
                  <a:lnTo>
                    <a:pt x="18" y="26"/>
                  </a:lnTo>
                  <a:lnTo>
                    <a:pt x="18" y="26"/>
                  </a:lnTo>
                  <a:lnTo>
                    <a:pt x="21" y="25"/>
                  </a:lnTo>
                  <a:lnTo>
                    <a:pt x="25" y="24"/>
                  </a:lnTo>
                  <a:lnTo>
                    <a:pt x="27" y="20"/>
                  </a:lnTo>
                  <a:lnTo>
                    <a:pt x="27" y="17"/>
                  </a:lnTo>
                  <a:lnTo>
                    <a:pt x="27" y="17"/>
                  </a:lnTo>
                  <a:lnTo>
                    <a:pt x="27" y="12"/>
                  </a:lnTo>
                  <a:lnTo>
                    <a:pt x="25" y="10"/>
                  </a:lnTo>
                  <a:lnTo>
                    <a:pt x="21" y="8"/>
                  </a:lnTo>
                  <a:lnTo>
                    <a:pt x="18" y="6"/>
                  </a:lnTo>
                  <a:lnTo>
                    <a:pt x="18" y="6"/>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14"/>
            <p:cNvSpPr/>
            <p:nvPr/>
          </p:nvSpPr>
          <p:spPr>
            <a:xfrm>
              <a:off x="6340476" y="3478213"/>
              <a:ext cx="0" cy="19050"/>
            </a:xfrm>
            <a:custGeom>
              <a:avLst/>
              <a:gdLst/>
              <a:ahLst/>
              <a:cxnLst/>
              <a:rect l="l" t="t" r="r" b="b"/>
              <a:pathLst>
                <a:path w="1" h="23" extrusionOk="0">
                  <a:moveTo>
                    <a:pt x="0" y="23"/>
                  </a:moveTo>
                  <a:lnTo>
                    <a:pt x="0" y="23"/>
                  </a:lnTo>
                  <a:lnTo>
                    <a:pt x="0" y="23"/>
                  </a:lnTo>
                  <a:lnTo>
                    <a:pt x="0" y="1"/>
                  </a:lnTo>
                  <a:lnTo>
                    <a:pt x="0" y="1"/>
                  </a:lnTo>
                  <a:lnTo>
                    <a:pt x="0" y="0"/>
                  </a:lnTo>
                  <a:lnTo>
                    <a:pt x="0" y="0"/>
                  </a:lnTo>
                  <a:lnTo>
                    <a:pt x="0" y="1"/>
                  </a:lnTo>
                  <a:lnTo>
                    <a:pt x="0" y="23"/>
                  </a:lnTo>
                  <a:lnTo>
                    <a:pt x="0" y="23"/>
                  </a:lnTo>
                  <a:lnTo>
                    <a:pt x="0" y="23"/>
                  </a:lnTo>
                  <a:lnTo>
                    <a:pt x="0" y="23"/>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14"/>
            <p:cNvSpPr/>
            <p:nvPr/>
          </p:nvSpPr>
          <p:spPr>
            <a:xfrm>
              <a:off x="6338888" y="3478213"/>
              <a:ext cx="3175" cy="19050"/>
            </a:xfrm>
            <a:custGeom>
              <a:avLst/>
              <a:gdLst/>
              <a:ahLst/>
              <a:cxnLst/>
              <a:rect l="l" t="t" r="r" b="b"/>
              <a:pathLst>
                <a:path w="4" h="25" extrusionOk="0">
                  <a:moveTo>
                    <a:pt x="3" y="25"/>
                  </a:moveTo>
                  <a:lnTo>
                    <a:pt x="3" y="25"/>
                  </a:lnTo>
                  <a:lnTo>
                    <a:pt x="0" y="25"/>
                  </a:lnTo>
                  <a:lnTo>
                    <a:pt x="0" y="24"/>
                  </a:lnTo>
                  <a:lnTo>
                    <a:pt x="0" y="2"/>
                  </a:lnTo>
                  <a:lnTo>
                    <a:pt x="0" y="2"/>
                  </a:lnTo>
                  <a:lnTo>
                    <a:pt x="0" y="0"/>
                  </a:lnTo>
                  <a:lnTo>
                    <a:pt x="3" y="0"/>
                  </a:lnTo>
                  <a:lnTo>
                    <a:pt x="3" y="0"/>
                  </a:lnTo>
                  <a:lnTo>
                    <a:pt x="4" y="0"/>
                  </a:lnTo>
                  <a:lnTo>
                    <a:pt x="4" y="2"/>
                  </a:lnTo>
                  <a:lnTo>
                    <a:pt x="4" y="24"/>
                  </a:lnTo>
                  <a:lnTo>
                    <a:pt x="4" y="24"/>
                  </a:lnTo>
                  <a:lnTo>
                    <a:pt x="4" y="25"/>
                  </a:lnTo>
                  <a:lnTo>
                    <a:pt x="3" y="25"/>
                  </a:lnTo>
                  <a:lnTo>
                    <a:pt x="3" y="2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 name="Google Shape;87;p14"/>
            <p:cNvSpPr/>
            <p:nvPr/>
          </p:nvSpPr>
          <p:spPr>
            <a:xfrm>
              <a:off x="6413501" y="3219450"/>
              <a:ext cx="204788" cy="52388"/>
            </a:xfrm>
            <a:custGeom>
              <a:avLst/>
              <a:gdLst/>
              <a:ahLst/>
              <a:cxnLst/>
              <a:rect l="l" t="t" r="r" b="b"/>
              <a:pathLst>
                <a:path w="257" h="65" extrusionOk="0">
                  <a:moveTo>
                    <a:pt x="131" y="0"/>
                  </a:moveTo>
                  <a:lnTo>
                    <a:pt x="131" y="0"/>
                  </a:lnTo>
                  <a:lnTo>
                    <a:pt x="118" y="0"/>
                  </a:lnTo>
                  <a:lnTo>
                    <a:pt x="106" y="1"/>
                  </a:lnTo>
                  <a:lnTo>
                    <a:pt x="93" y="5"/>
                  </a:lnTo>
                  <a:lnTo>
                    <a:pt x="79" y="8"/>
                  </a:lnTo>
                  <a:lnTo>
                    <a:pt x="79" y="8"/>
                  </a:lnTo>
                  <a:lnTo>
                    <a:pt x="63" y="14"/>
                  </a:lnTo>
                  <a:lnTo>
                    <a:pt x="48" y="21"/>
                  </a:lnTo>
                  <a:lnTo>
                    <a:pt x="35" y="28"/>
                  </a:lnTo>
                  <a:lnTo>
                    <a:pt x="24" y="34"/>
                  </a:lnTo>
                  <a:lnTo>
                    <a:pt x="9" y="46"/>
                  </a:lnTo>
                  <a:lnTo>
                    <a:pt x="2" y="51"/>
                  </a:lnTo>
                  <a:lnTo>
                    <a:pt x="2" y="51"/>
                  </a:lnTo>
                  <a:lnTo>
                    <a:pt x="1" y="54"/>
                  </a:lnTo>
                  <a:lnTo>
                    <a:pt x="0" y="57"/>
                  </a:lnTo>
                  <a:lnTo>
                    <a:pt x="1" y="60"/>
                  </a:lnTo>
                  <a:lnTo>
                    <a:pt x="2" y="63"/>
                  </a:lnTo>
                  <a:lnTo>
                    <a:pt x="2" y="63"/>
                  </a:lnTo>
                  <a:lnTo>
                    <a:pt x="5" y="64"/>
                  </a:lnTo>
                  <a:lnTo>
                    <a:pt x="8" y="65"/>
                  </a:lnTo>
                  <a:lnTo>
                    <a:pt x="8" y="65"/>
                  </a:lnTo>
                  <a:lnTo>
                    <a:pt x="11" y="64"/>
                  </a:lnTo>
                  <a:lnTo>
                    <a:pt x="13" y="63"/>
                  </a:lnTo>
                  <a:lnTo>
                    <a:pt x="13" y="63"/>
                  </a:lnTo>
                  <a:lnTo>
                    <a:pt x="19" y="59"/>
                  </a:lnTo>
                  <a:lnTo>
                    <a:pt x="34" y="48"/>
                  </a:lnTo>
                  <a:lnTo>
                    <a:pt x="43" y="41"/>
                  </a:lnTo>
                  <a:lnTo>
                    <a:pt x="56" y="36"/>
                  </a:lnTo>
                  <a:lnTo>
                    <a:pt x="70" y="29"/>
                  </a:lnTo>
                  <a:lnTo>
                    <a:pt x="85" y="23"/>
                  </a:lnTo>
                  <a:lnTo>
                    <a:pt x="85" y="23"/>
                  </a:lnTo>
                  <a:lnTo>
                    <a:pt x="96" y="21"/>
                  </a:lnTo>
                  <a:lnTo>
                    <a:pt x="109" y="18"/>
                  </a:lnTo>
                  <a:lnTo>
                    <a:pt x="120" y="17"/>
                  </a:lnTo>
                  <a:lnTo>
                    <a:pt x="132" y="16"/>
                  </a:lnTo>
                  <a:lnTo>
                    <a:pt x="132" y="16"/>
                  </a:lnTo>
                  <a:lnTo>
                    <a:pt x="146" y="17"/>
                  </a:lnTo>
                  <a:lnTo>
                    <a:pt x="161" y="19"/>
                  </a:lnTo>
                  <a:lnTo>
                    <a:pt x="175" y="23"/>
                  </a:lnTo>
                  <a:lnTo>
                    <a:pt x="188" y="28"/>
                  </a:lnTo>
                  <a:lnTo>
                    <a:pt x="202" y="34"/>
                  </a:lnTo>
                  <a:lnTo>
                    <a:pt x="216" y="42"/>
                  </a:lnTo>
                  <a:lnTo>
                    <a:pt x="230" y="53"/>
                  </a:lnTo>
                  <a:lnTo>
                    <a:pt x="242" y="63"/>
                  </a:lnTo>
                  <a:lnTo>
                    <a:pt x="242" y="63"/>
                  </a:lnTo>
                  <a:lnTo>
                    <a:pt x="246" y="65"/>
                  </a:lnTo>
                  <a:lnTo>
                    <a:pt x="248" y="65"/>
                  </a:lnTo>
                  <a:lnTo>
                    <a:pt x="248" y="65"/>
                  </a:lnTo>
                  <a:lnTo>
                    <a:pt x="252" y="64"/>
                  </a:lnTo>
                  <a:lnTo>
                    <a:pt x="255" y="63"/>
                  </a:lnTo>
                  <a:lnTo>
                    <a:pt x="255" y="63"/>
                  </a:lnTo>
                  <a:lnTo>
                    <a:pt x="256" y="60"/>
                  </a:lnTo>
                  <a:lnTo>
                    <a:pt x="257" y="56"/>
                  </a:lnTo>
                  <a:lnTo>
                    <a:pt x="256" y="54"/>
                  </a:lnTo>
                  <a:lnTo>
                    <a:pt x="254" y="51"/>
                  </a:lnTo>
                  <a:lnTo>
                    <a:pt x="254" y="51"/>
                  </a:lnTo>
                  <a:lnTo>
                    <a:pt x="244" y="41"/>
                  </a:lnTo>
                  <a:lnTo>
                    <a:pt x="232" y="33"/>
                  </a:lnTo>
                  <a:lnTo>
                    <a:pt x="221" y="25"/>
                  </a:lnTo>
                  <a:lnTo>
                    <a:pt x="209" y="19"/>
                  </a:lnTo>
                  <a:lnTo>
                    <a:pt x="196" y="14"/>
                  </a:lnTo>
                  <a:lnTo>
                    <a:pt x="185" y="9"/>
                  </a:lnTo>
                  <a:lnTo>
                    <a:pt x="172" y="5"/>
                  </a:lnTo>
                  <a:lnTo>
                    <a:pt x="161" y="2"/>
                  </a:lnTo>
                  <a:lnTo>
                    <a:pt x="161" y="2"/>
                  </a:lnTo>
                  <a:lnTo>
                    <a:pt x="146" y="0"/>
                  </a:lnTo>
                  <a:lnTo>
                    <a:pt x="131" y="0"/>
                  </a:lnTo>
                  <a:lnTo>
                    <a:pt x="131"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8" name="Google Shape;88;p14"/>
            <p:cNvSpPr/>
            <p:nvPr/>
          </p:nvSpPr>
          <p:spPr>
            <a:xfrm>
              <a:off x="6437313" y="3257550"/>
              <a:ext cx="155575" cy="42863"/>
            </a:xfrm>
            <a:custGeom>
              <a:avLst/>
              <a:gdLst/>
              <a:ahLst/>
              <a:cxnLst/>
              <a:rect l="l" t="t" r="r" b="b"/>
              <a:pathLst>
                <a:path w="194" h="54" extrusionOk="0">
                  <a:moveTo>
                    <a:pt x="100" y="0"/>
                  </a:moveTo>
                  <a:lnTo>
                    <a:pt x="100" y="0"/>
                  </a:lnTo>
                  <a:lnTo>
                    <a:pt x="88" y="1"/>
                  </a:lnTo>
                  <a:lnTo>
                    <a:pt x="79" y="3"/>
                  </a:lnTo>
                  <a:lnTo>
                    <a:pt x="61" y="7"/>
                  </a:lnTo>
                  <a:lnTo>
                    <a:pt x="61" y="7"/>
                  </a:lnTo>
                  <a:lnTo>
                    <a:pt x="48" y="12"/>
                  </a:lnTo>
                  <a:lnTo>
                    <a:pt x="37" y="16"/>
                  </a:lnTo>
                  <a:lnTo>
                    <a:pt x="27" y="22"/>
                  </a:lnTo>
                  <a:lnTo>
                    <a:pt x="19" y="27"/>
                  </a:lnTo>
                  <a:lnTo>
                    <a:pt x="8" y="36"/>
                  </a:lnTo>
                  <a:lnTo>
                    <a:pt x="3" y="39"/>
                  </a:lnTo>
                  <a:lnTo>
                    <a:pt x="3" y="39"/>
                  </a:lnTo>
                  <a:lnTo>
                    <a:pt x="1" y="42"/>
                  </a:lnTo>
                  <a:lnTo>
                    <a:pt x="0" y="45"/>
                  </a:lnTo>
                  <a:lnTo>
                    <a:pt x="1" y="49"/>
                  </a:lnTo>
                  <a:lnTo>
                    <a:pt x="2" y="51"/>
                  </a:lnTo>
                  <a:lnTo>
                    <a:pt x="2" y="51"/>
                  </a:lnTo>
                  <a:lnTo>
                    <a:pt x="5" y="53"/>
                  </a:lnTo>
                  <a:lnTo>
                    <a:pt x="9" y="54"/>
                  </a:lnTo>
                  <a:lnTo>
                    <a:pt x="9" y="54"/>
                  </a:lnTo>
                  <a:lnTo>
                    <a:pt x="11" y="53"/>
                  </a:lnTo>
                  <a:lnTo>
                    <a:pt x="15" y="52"/>
                  </a:lnTo>
                  <a:lnTo>
                    <a:pt x="15" y="52"/>
                  </a:lnTo>
                  <a:lnTo>
                    <a:pt x="18" y="49"/>
                  </a:lnTo>
                  <a:lnTo>
                    <a:pt x="28" y="41"/>
                  </a:lnTo>
                  <a:lnTo>
                    <a:pt x="45" y="31"/>
                  </a:lnTo>
                  <a:lnTo>
                    <a:pt x="55" y="27"/>
                  </a:lnTo>
                  <a:lnTo>
                    <a:pt x="66" y="22"/>
                  </a:lnTo>
                  <a:lnTo>
                    <a:pt x="66" y="22"/>
                  </a:lnTo>
                  <a:lnTo>
                    <a:pt x="83" y="19"/>
                  </a:lnTo>
                  <a:lnTo>
                    <a:pt x="100" y="17"/>
                  </a:lnTo>
                  <a:lnTo>
                    <a:pt x="100" y="17"/>
                  </a:lnTo>
                  <a:lnTo>
                    <a:pt x="110" y="17"/>
                  </a:lnTo>
                  <a:lnTo>
                    <a:pt x="121" y="20"/>
                  </a:lnTo>
                  <a:lnTo>
                    <a:pt x="131" y="22"/>
                  </a:lnTo>
                  <a:lnTo>
                    <a:pt x="141" y="26"/>
                  </a:lnTo>
                  <a:lnTo>
                    <a:pt x="152" y="31"/>
                  </a:lnTo>
                  <a:lnTo>
                    <a:pt x="161" y="37"/>
                  </a:lnTo>
                  <a:lnTo>
                    <a:pt x="171" y="44"/>
                  </a:lnTo>
                  <a:lnTo>
                    <a:pt x="180" y="52"/>
                  </a:lnTo>
                  <a:lnTo>
                    <a:pt x="180" y="52"/>
                  </a:lnTo>
                  <a:lnTo>
                    <a:pt x="184" y="53"/>
                  </a:lnTo>
                  <a:lnTo>
                    <a:pt x="186" y="54"/>
                  </a:lnTo>
                  <a:lnTo>
                    <a:pt x="186" y="54"/>
                  </a:lnTo>
                  <a:lnTo>
                    <a:pt x="190" y="53"/>
                  </a:lnTo>
                  <a:lnTo>
                    <a:pt x="193" y="51"/>
                  </a:lnTo>
                  <a:lnTo>
                    <a:pt x="193" y="51"/>
                  </a:lnTo>
                  <a:lnTo>
                    <a:pt x="194" y="49"/>
                  </a:lnTo>
                  <a:lnTo>
                    <a:pt x="194" y="45"/>
                  </a:lnTo>
                  <a:lnTo>
                    <a:pt x="194" y="42"/>
                  </a:lnTo>
                  <a:lnTo>
                    <a:pt x="192" y="39"/>
                  </a:lnTo>
                  <a:lnTo>
                    <a:pt x="192" y="39"/>
                  </a:lnTo>
                  <a:lnTo>
                    <a:pt x="179" y="29"/>
                  </a:lnTo>
                  <a:lnTo>
                    <a:pt x="168" y="21"/>
                  </a:lnTo>
                  <a:lnTo>
                    <a:pt x="155" y="14"/>
                  </a:lnTo>
                  <a:lnTo>
                    <a:pt x="144" y="9"/>
                  </a:lnTo>
                  <a:lnTo>
                    <a:pt x="132" y="5"/>
                  </a:lnTo>
                  <a:lnTo>
                    <a:pt x="121" y="3"/>
                  </a:lnTo>
                  <a:lnTo>
                    <a:pt x="110" y="1"/>
                  </a:lnTo>
                  <a:lnTo>
                    <a:pt x="100" y="0"/>
                  </a:lnTo>
                  <a:lnTo>
                    <a:pt x="10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 name="Google Shape;89;p14"/>
            <p:cNvSpPr/>
            <p:nvPr/>
          </p:nvSpPr>
          <p:spPr>
            <a:xfrm>
              <a:off x="6465888" y="3297238"/>
              <a:ext cx="100013" cy="30163"/>
            </a:xfrm>
            <a:custGeom>
              <a:avLst/>
              <a:gdLst/>
              <a:ahLst/>
              <a:cxnLst/>
              <a:rect l="l" t="t" r="r" b="b"/>
              <a:pathLst>
                <a:path w="127" h="39" extrusionOk="0">
                  <a:moveTo>
                    <a:pt x="65" y="0"/>
                  </a:moveTo>
                  <a:lnTo>
                    <a:pt x="65" y="0"/>
                  </a:lnTo>
                  <a:lnTo>
                    <a:pt x="51" y="1"/>
                  </a:lnTo>
                  <a:lnTo>
                    <a:pt x="39" y="4"/>
                  </a:lnTo>
                  <a:lnTo>
                    <a:pt x="39" y="4"/>
                  </a:lnTo>
                  <a:lnTo>
                    <a:pt x="31" y="7"/>
                  </a:lnTo>
                  <a:lnTo>
                    <a:pt x="24" y="10"/>
                  </a:lnTo>
                  <a:lnTo>
                    <a:pt x="13" y="17"/>
                  </a:lnTo>
                  <a:lnTo>
                    <a:pt x="6" y="23"/>
                  </a:lnTo>
                  <a:lnTo>
                    <a:pt x="3" y="25"/>
                  </a:lnTo>
                  <a:lnTo>
                    <a:pt x="3" y="25"/>
                  </a:lnTo>
                  <a:lnTo>
                    <a:pt x="0" y="27"/>
                  </a:lnTo>
                  <a:lnTo>
                    <a:pt x="0" y="31"/>
                  </a:lnTo>
                  <a:lnTo>
                    <a:pt x="0" y="34"/>
                  </a:lnTo>
                  <a:lnTo>
                    <a:pt x="3" y="37"/>
                  </a:lnTo>
                  <a:lnTo>
                    <a:pt x="3" y="37"/>
                  </a:lnTo>
                  <a:lnTo>
                    <a:pt x="5" y="39"/>
                  </a:lnTo>
                  <a:lnTo>
                    <a:pt x="8" y="39"/>
                  </a:lnTo>
                  <a:lnTo>
                    <a:pt x="8" y="39"/>
                  </a:lnTo>
                  <a:lnTo>
                    <a:pt x="12" y="39"/>
                  </a:lnTo>
                  <a:lnTo>
                    <a:pt x="14" y="37"/>
                  </a:lnTo>
                  <a:lnTo>
                    <a:pt x="14" y="37"/>
                  </a:lnTo>
                  <a:lnTo>
                    <a:pt x="22" y="31"/>
                  </a:lnTo>
                  <a:lnTo>
                    <a:pt x="32" y="25"/>
                  </a:lnTo>
                  <a:lnTo>
                    <a:pt x="45" y="20"/>
                  </a:lnTo>
                  <a:lnTo>
                    <a:pt x="45" y="20"/>
                  </a:lnTo>
                  <a:lnTo>
                    <a:pt x="54" y="17"/>
                  </a:lnTo>
                  <a:lnTo>
                    <a:pt x="65" y="17"/>
                  </a:lnTo>
                  <a:lnTo>
                    <a:pt x="65" y="17"/>
                  </a:lnTo>
                  <a:lnTo>
                    <a:pt x="77" y="18"/>
                  </a:lnTo>
                  <a:lnTo>
                    <a:pt x="89" y="22"/>
                  </a:lnTo>
                  <a:lnTo>
                    <a:pt x="101" y="28"/>
                  </a:lnTo>
                  <a:lnTo>
                    <a:pt x="113" y="38"/>
                  </a:lnTo>
                  <a:lnTo>
                    <a:pt x="113" y="38"/>
                  </a:lnTo>
                  <a:lnTo>
                    <a:pt x="115" y="39"/>
                  </a:lnTo>
                  <a:lnTo>
                    <a:pt x="119" y="39"/>
                  </a:lnTo>
                  <a:lnTo>
                    <a:pt x="119" y="39"/>
                  </a:lnTo>
                  <a:lnTo>
                    <a:pt x="122" y="39"/>
                  </a:lnTo>
                  <a:lnTo>
                    <a:pt x="125" y="37"/>
                  </a:lnTo>
                  <a:lnTo>
                    <a:pt x="125" y="37"/>
                  </a:lnTo>
                  <a:lnTo>
                    <a:pt x="127" y="33"/>
                  </a:lnTo>
                  <a:lnTo>
                    <a:pt x="127" y="31"/>
                  </a:lnTo>
                  <a:lnTo>
                    <a:pt x="126" y="27"/>
                  </a:lnTo>
                  <a:lnTo>
                    <a:pt x="123" y="25"/>
                  </a:lnTo>
                  <a:lnTo>
                    <a:pt x="123" y="25"/>
                  </a:lnTo>
                  <a:lnTo>
                    <a:pt x="116" y="18"/>
                  </a:lnTo>
                  <a:lnTo>
                    <a:pt x="108" y="12"/>
                  </a:lnTo>
                  <a:lnTo>
                    <a:pt x="100" y="9"/>
                  </a:lnTo>
                  <a:lnTo>
                    <a:pt x="93" y="5"/>
                  </a:lnTo>
                  <a:lnTo>
                    <a:pt x="85" y="3"/>
                  </a:lnTo>
                  <a:lnTo>
                    <a:pt x="78" y="1"/>
                  </a:lnTo>
                  <a:lnTo>
                    <a:pt x="65" y="0"/>
                  </a:lnTo>
                  <a:lnTo>
                    <a:pt x="65"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 name="Google Shape;90;p14"/>
            <p:cNvSpPr/>
            <p:nvPr/>
          </p:nvSpPr>
          <p:spPr>
            <a:xfrm>
              <a:off x="6497638" y="3333750"/>
              <a:ext cx="36513" cy="36513"/>
            </a:xfrm>
            <a:custGeom>
              <a:avLst/>
              <a:gdLst/>
              <a:ahLst/>
              <a:cxnLst/>
              <a:rect l="l" t="t" r="r" b="b"/>
              <a:pathLst>
                <a:path w="46" h="46" extrusionOk="0">
                  <a:moveTo>
                    <a:pt x="23" y="14"/>
                  </a:moveTo>
                  <a:lnTo>
                    <a:pt x="23" y="14"/>
                  </a:lnTo>
                  <a:lnTo>
                    <a:pt x="26" y="15"/>
                  </a:lnTo>
                  <a:lnTo>
                    <a:pt x="28" y="17"/>
                  </a:lnTo>
                  <a:lnTo>
                    <a:pt x="31" y="19"/>
                  </a:lnTo>
                  <a:lnTo>
                    <a:pt x="32" y="23"/>
                  </a:lnTo>
                  <a:lnTo>
                    <a:pt x="32" y="23"/>
                  </a:lnTo>
                  <a:lnTo>
                    <a:pt x="31" y="26"/>
                  </a:lnTo>
                  <a:lnTo>
                    <a:pt x="28" y="30"/>
                  </a:lnTo>
                  <a:lnTo>
                    <a:pt x="26" y="32"/>
                  </a:lnTo>
                  <a:lnTo>
                    <a:pt x="23" y="32"/>
                  </a:lnTo>
                  <a:lnTo>
                    <a:pt x="23" y="32"/>
                  </a:lnTo>
                  <a:lnTo>
                    <a:pt x="19" y="32"/>
                  </a:lnTo>
                  <a:lnTo>
                    <a:pt x="16" y="30"/>
                  </a:lnTo>
                  <a:lnTo>
                    <a:pt x="13" y="26"/>
                  </a:lnTo>
                  <a:lnTo>
                    <a:pt x="13" y="23"/>
                  </a:lnTo>
                  <a:lnTo>
                    <a:pt x="13" y="23"/>
                  </a:lnTo>
                  <a:lnTo>
                    <a:pt x="13" y="19"/>
                  </a:lnTo>
                  <a:lnTo>
                    <a:pt x="16" y="17"/>
                  </a:lnTo>
                  <a:lnTo>
                    <a:pt x="19" y="15"/>
                  </a:lnTo>
                  <a:lnTo>
                    <a:pt x="23" y="14"/>
                  </a:lnTo>
                  <a:close/>
                  <a:moveTo>
                    <a:pt x="23" y="0"/>
                  </a:moveTo>
                  <a:lnTo>
                    <a:pt x="23" y="0"/>
                  </a:lnTo>
                  <a:lnTo>
                    <a:pt x="18" y="1"/>
                  </a:lnTo>
                  <a:lnTo>
                    <a:pt x="13" y="2"/>
                  </a:lnTo>
                  <a:lnTo>
                    <a:pt x="10" y="4"/>
                  </a:lnTo>
                  <a:lnTo>
                    <a:pt x="6" y="7"/>
                  </a:lnTo>
                  <a:lnTo>
                    <a:pt x="3" y="10"/>
                  </a:lnTo>
                  <a:lnTo>
                    <a:pt x="1" y="15"/>
                  </a:lnTo>
                  <a:lnTo>
                    <a:pt x="0" y="18"/>
                  </a:lnTo>
                  <a:lnTo>
                    <a:pt x="0" y="23"/>
                  </a:lnTo>
                  <a:lnTo>
                    <a:pt x="0" y="23"/>
                  </a:lnTo>
                  <a:lnTo>
                    <a:pt x="0" y="27"/>
                  </a:lnTo>
                  <a:lnTo>
                    <a:pt x="1" y="32"/>
                  </a:lnTo>
                  <a:lnTo>
                    <a:pt x="3" y="37"/>
                  </a:lnTo>
                  <a:lnTo>
                    <a:pt x="6" y="39"/>
                  </a:lnTo>
                  <a:lnTo>
                    <a:pt x="10" y="42"/>
                  </a:lnTo>
                  <a:lnTo>
                    <a:pt x="13" y="45"/>
                  </a:lnTo>
                  <a:lnTo>
                    <a:pt x="18" y="46"/>
                  </a:lnTo>
                  <a:lnTo>
                    <a:pt x="23" y="46"/>
                  </a:lnTo>
                  <a:lnTo>
                    <a:pt x="23" y="46"/>
                  </a:lnTo>
                  <a:lnTo>
                    <a:pt x="27" y="46"/>
                  </a:lnTo>
                  <a:lnTo>
                    <a:pt x="32" y="45"/>
                  </a:lnTo>
                  <a:lnTo>
                    <a:pt x="35" y="42"/>
                  </a:lnTo>
                  <a:lnTo>
                    <a:pt x="39" y="39"/>
                  </a:lnTo>
                  <a:lnTo>
                    <a:pt x="41" y="37"/>
                  </a:lnTo>
                  <a:lnTo>
                    <a:pt x="43" y="32"/>
                  </a:lnTo>
                  <a:lnTo>
                    <a:pt x="44" y="27"/>
                  </a:lnTo>
                  <a:lnTo>
                    <a:pt x="46" y="23"/>
                  </a:lnTo>
                  <a:lnTo>
                    <a:pt x="46" y="23"/>
                  </a:lnTo>
                  <a:lnTo>
                    <a:pt x="44" y="18"/>
                  </a:lnTo>
                  <a:lnTo>
                    <a:pt x="43" y="15"/>
                  </a:lnTo>
                  <a:lnTo>
                    <a:pt x="41" y="10"/>
                  </a:lnTo>
                  <a:lnTo>
                    <a:pt x="39" y="7"/>
                  </a:lnTo>
                  <a:lnTo>
                    <a:pt x="35" y="4"/>
                  </a:lnTo>
                  <a:lnTo>
                    <a:pt x="32" y="2"/>
                  </a:lnTo>
                  <a:lnTo>
                    <a:pt x="27" y="1"/>
                  </a:lnTo>
                  <a:lnTo>
                    <a:pt x="23" y="0"/>
                  </a:lnTo>
                  <a:lnTo>
                    <a:pt x="2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 name="Google Shape;91;p14"/>
            <p:cNvSpPr/>
            <p:nvPr/>
          </p:nvSpPr>
          <p:spPr>
            <a:xfrm>
              <a:off x="6508751" y="3344863"/>
              <a:ext cx="14288" cy="14288"/>
            </a:xfrm>
            <a:custGeom>
              <a:avLst/>
              <a:gdLst/>
              <a:ahLst/>
              <a:cxnLst/>
              <a:rect l="l" t="t" r="r" b="b"/>
              <a:pathLst>
                <a:path w="19" h="18" extrusionOk="0">
                  <a:moveTo>
                    <a:pt x="10" y="0"/>
                  </a:moveTo>
                  <a:lnTo>
                    <a:pt x="10" y="0"/>
                  </a:lnTo>
                  <a:lnTo>
                    <a:pt x="13" y="1"/>
                  </a:lnTo>
                  <a:lnTo>
                    <a:pt x="15" y="3"/>
                  </a:lnTo>
                  <a:lnTo>
                    <a:pt x="18" y="5"/>
                  </a:lnTo>
                  <a:lnTo>
                    <a:pt x="19" y="9"/>
                  </a:lnTo>
                  <a:lnTo>
                    <a:pt x="19" y="9"/>
                  </a:lnTo>
                  <a:lnTo>
                    <a:pt x="18" y="12"/>
                  </a:lnTo>
                  <a:lnTo>
                    <a:pt x="15" y="16"/>
                  </a:lnTo>
                  <a:lnTo>
                    <a:pt x="13" y="18"/>
                  </a:lnTo>
                  <a:lnTo>
                    <a:pt x="10" y="18"/>
                  </a:lnTo>
                  <a:lnTo>
                    <a:pt x="10" y="18"/>
                  </a:lnTo>
                  <a:lnTo>
                    <a:pt x="6" y="18"/>
                  </a:lnTo>
                  <a:lnTo>
                    <a:pt x="3" y="16"/>
                  </a:lnTo>
                  <a:lnTo>
                    <a:pt x="0" y="12"/>
                  </a:lnTo>
                  <a:lnTo>
                    <a:pt x="0" y="9"/>
                  </a:lnTo>
                  <a:lnTo>
                    <a:pt x="0" y="9"/>
                  </a:lnTo>
                  <a:lnTo>
                    <a:pt x="0" y="5"/>
                  </a:lnTo>
                  <a:lnTo>
                    <a:pt x="3" y="3"/>
                  </a:lnTo>
                  <a:lnTo>
                    <a:pt x="6" y="1"/>
                  </a:lnTo>
                  <a:lnTo>
                    <a:pt x="10" y="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 name="Google Shape;92;p14"/>
            <p:cNvSpPr/>
            <p:nvPr/>
          </p:nvSpPr>
          <p:spPr>
            <a:xfrm>
              <a:off x="6497638" y="3333750"/>
              <a:ext cx="36513" cy="36513"/>
            </a:xfrm>
            <a:custGeom>
              <a:avLst/>
              <a:gdLst/>
              <a:ahLst/>
              <a:cxnLst/>
              <a:rect l="l" t="t" r="r" b="b"/>
              <a:pathLst>
                <a:path w="46" h="46" extrusionOk="0">
                  <a:moveTo>
                    <a:pt x="23" y="0"/>
                  </a:moveTo>
                  <a:lnTo>
                    <a:pt x="23" y="0"/>
                  </a:lnTo>
                  <a:lnTo>
                    <a:pt x="18" y="1"/>
                  </a:lnTo>
                  <a:lnTo>
                    <a:pt x="13" y="2"/>
                  </a:lnTo>
                  <a:lnTo>
                    <a:pt x="10" y="4"/>
                  </a:lnTo>
                  <a:lnTo>
                    <a:pt x="6" y="7"/>
                  </a:lnTo>
                  <a:lnTo>
                    <a:pt x="3" y="10"/>
                  </a:lnTo>
                  <a:lnTo>
                    <a:pt x="1" y="15"/>
                  </a:lnTo>
                  <a:lnTo>
                    <a:pt x="0" y="18"/>
                  </a:lnTo>
                  <a:lnTo>
                    <a:pt x="0" y="23"/>
                  </a:lnTo>
                  <a:lnTo>
                    <a:pt x="0" y="23"/>
                  </a:lnTo>
                  <a:lnTo>
                    <a:pt x="0" y="27"/>
                  </a:lnTo>
                  <a:lnTo>
                    <a:pt x="1" y="32"/>
                  </a:lnTo>
                  <a:lnTo>
                    <a:pt x="3" y="37"/>
                  </a:lnTo>
                  <a:lnTo>
                    <a:pt x="6" y="39"/>
                  </a:lnTo>
                  <a:lnTo>
                    <a:pt x="10" y="42"/>
                  </a:lnTo>
                  <a:lnTo>
                    <a:pt x="13" y="45"/>
                  </a:lnTo>
                  <a:lnTo>
                    <a:pt x="18" y="46"/>
                  </a:lnTo>
                  <a:lnTo>
                    <a:pt x="23" y="46"/>
                  </a:lnTo>
                  <a:lnTo>
                    <a:pt x="23" y="46"/>
                  </a:lnTo>
                  <a:lnTo>
                    <a:pt x="27" y="46"/>
                  </a:lnTo>
                  <a:lnTo>
                    <a:pt x="32" y="45"/>
                  </a:lnTo>
                  <a:lnTo>
                    <a:pt x="35" y="42"/>
                  </a:lnTo>
                  <a:lnTo>
                    <a:pt x="39" y="39"/>
                  </a:lnTo>
                  <a:lnTo>
                    <a:pt x="41" y="37"/>
                  </a:lnTo>
                  <a:lnTo>
                    <a:pt x="43" y="32"/>
                  </a:lnTo>
                  <a:lnTo>
                    <a:pt x="44" y="27"/>
                  </a:lnTo>
                  <a:lnTo>
                    <a:pt x="46" y="23"/>
                  </a:lnTo>
                  <a:lnTo>
                    <a:pt x="46" y="23"/>
                  </a:lnTo>
                  <a:lnTo>
                    <a:pt x="44" y="18"/>
                  </a:lnTo>
                  <a:lnTo>
                    <a:pt x="43" y="15"/>
                  </a:lnTo>
                  <a:lnTo>
                    <a:pt x="41" y="10"/>
                  </a:lnTo>
                  <a:lnTo>
                    <a:pt x="39" y="7"/>
                  </a:lnTo>
                  <a:lnTo>
                    <a:pt x="35" y="4"/>
                  </a:lnTo>
                  <a:lnTo>
                    <a:pt x="32" y="2"/>
                  </a:lnTo>
                  <a:lnTo>
                    <a:pt x="27" y="1"/>
                  </a:lnTo>
                  <a:lnTo>
                    <a:pt x="23" y="0"/>
                  </a:lnTo>
                  <a:lnTo>
                    <a:pt x="23" y="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93" name="Google Shape;93;p14"/>
          <p:cNvGrpSpPr/>
          <p:nvPr/>
        </p:nvGrpSpPr>
        <p:grpSpPr>
          <a:xfrm>
            <a:off x="725488" y="1358900"/>
            <a:ext cx="3781425" cy="2967038"/>
            <a:chOff x="725488" y="1358900"/>
            <a:chExt cx="3781425" cy="2967038"/>
          </a:xfrm>
        </p:grpSpPr>
        <p:sp>
          <p:nvSpPr>
            <p:cNvPr id="94" name="Google Shape;94;p14"/>
            <p:cNvSpPr/>
            <p:nvPr/>
          </p:nvSpPr>
          <p:spPr>
            <a:xfrm>
              <a:off x="1870076" y="4181475"/>
              <a:ext cx="1504950" cy="107950"/>
            </a:xfrm>
            <a:custGeom>
              <a:avLst/>
              <a:gdLst/>
              <a:ahLst/>
              <a:cxnLst/>
              <a:rect l="l" t="t" r="r" b="b"/>
              <a:pathLst>
                <a:path w="1898" h="134" extrusionOk="0">
                  <a:moveTo>
                    <a:pt x="1898" y="134"/>
                  </a:moveTo>
                  <a:lnTo>
                    <a:pt x="0" y="134"/>
                  </a:lnTo>
                  <a:lnTo>
                    <a:pt x="133" y="0"/>
                  </a:lnTo>
                  <a:lnTo>
                    <a:pt x="1765" y="0"/>
                  </a:lnTo>
                  <a:lnTo>
                    <a:pt x="1898" y="134"/>
                  </a:lnTo>
                  <a:close/>
                </a:path>
              </a:pathLst>
            </a:custGeom>
            <a:solidFill>
              <a:srgbClr val="CDD0D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 name="Google Shape;95;p14"/>
            <p:cNvSpPr/>
            <p:nvPr/>
          </p:nvSpPr>
          <p:spPr>
            <a:xfrm>
              <a:off x="2397126" y="3519488"/>
              <a:ext cx="450850" cy="700088"/>
            </a:xfrm>
            <a:prstGeom prst="rect">
              <a:avLst/>
            </a:prstGeom>
            <a:solidFill>
              <a:srgbClr val="E7E9E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 name="Google Shape;96;p14"/>
            <p:cNvSpPr/>
            <p:nvPr/>
          </p:nvSpPr>
          <p:spPr>
            <a:xfrm>
              <a:off x="1870076" y="4289425"/>
              <a:ext cx="1504950" cy="36513"/>
            </a:xfrm>
            <a:prstGeom prst="rect">
              <a:avLst/>
            </a:prstGeom>
            <a:solidFill>
              <a:srgbClr val="E7E9E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 name="Google Shape;97;p14"/>
            <p:cNvSpPr/>
            <p:nvPr/>
          </p:nvSpPr>
          <p:spPr>
            <a:xfrm>
              <a:off x="725488" y="1490663"/>
              <a:ext cx="3781425" cy="2289175"/>
            </a:xfrm>
            <a:custGeom>
              <a:avLst/>
              <a:gdLst/>
              <a:ahLst/>
              <a:cxnLst/>
              <a:rect l="l" t="t" r="r" b="b"/>
              <a:pathLst>
                <a:path w="4762" h="2882" extrusionOk="0">
                  <a:moveTo>
                    <a:pt x="4762" y="2805"/>
                  </a:moveTo>
                  <a:lnTo>
                    <a:pt x="4762" y="2805"/>
                  </a:lnTo>
                  <a:lnTo>
                    <a:pt x="4762" y="2813"/>
                  </a:lnTo>
                  <a:lnTo>
                    <a:pt x="4761" y="2821"/>
                  </a:lnTo>
                  <a:lnTo>
                    <a:pt x="4759" y="2828"/>
                  </a:lnTo>
                  <a:lnTo>
                    <a:pt x="4756" y="2835"/>
                  </a:lnTo>
                  <a:lnTo>
                    <a:pt x="4753" y="2842"/>
                  </a:lnTo>
                  <a:lnTo>
                    <a:pt x="4749" y="2849"/>
                  </a:lnTo>
                  <a:lnTo>
                    <a:pt x="4745" y="2855"/>
                  </a:lnTo>
                  <a:lnTo>
                    <a:pt x="4739" y="2860"/>
                  </a:lnTo>
                  <a:lnTo>
                    <a:pt x="4735" y="2865"/>
                  </a:lnTo>
                  <a:lnTo>
                    <a:pt x="4729" y="2870"/>
                  </a:lnTo>
                  <a:lnTo>
                    <a:pt x="4722" y="2873"/>
                  </a:lnTo>
                  <a:lnTo>
                    <a:pt x="4715" y="2877"/>
                  </a:lnTo>
                  <a:lnTo>
                    <a:pt x="4708" y="2879"/>
                  </a:lnTo>
                  <a:lnTo>
                    <a:pt x="4701" y="2881"/>
                  </a:lnTo>
                  <a:lnTo>
                    <a:pt x="4693" y="2882"/>
                  </a:lnTo>
                  <a:lnTo>
                    <a:pt x="4685" y="2882"/>
                  </a:lnTo>
                  <a:lnTo>
                    <a:pt x="77" y="2882"/>
                  </a:lnTo>
                  <a:lnTo>
                    <a:pt x="77" y="2882"/>
                  </a:lnTo>
                  <a:lnTo>
                    <a:pt x="69" y="2882"/>
                  </a:lnTo>
                  <a:lnTo>
                    <a:pt x="62" y="2881"/>
                  </a:lnTo>
                  <a:lnTo>
                    <a:pt x="54" y="2879"/>
                  </a:lnTo>
                  <a:lnTo>
                    <a:pt x="47" y="2877"/>
                  </a:lnTo>
                  <a:lnTo>
                    <a:pt x="40" y="2873"/>
                  </a:lnTo>
                  <a:lnTo>
                    <a:pt x="34" y="2870"/>
                  </a:lnTo>
                  <a:lnTo>
                    <a:pt x="29" y="2865"/>
                  </a:lnTo>
                  <a:lnTo>
                    <a:pt x="23" y="2860"/>
                  </a:lnTo>
                  <a:lnTo>
                    <a:pt x="18" y="2855"/>
                  </a:lnTo>
                  <a:lnTo>
                    <a:pt x="14" y="2849"/>
                  </a:lnTo>
                  <a:lnTo>
                    <a:pt x="9" y="2842"/>
                  </a:lnTo>
                  <a:lnTo>
                    <a:pt x="7" y="2835"/>
                  </a:lnTo>
                  <a:lnTo>
                    <a:pt x="3" y="2828"/>
                  </a:lnTo>
                  <a:lnTo>
                    <a:pt x="2" y="2821"/>
                  </a:lnTo>
                  <a:lnTo>
                    <a:pt x="1" y="2813"/>
                  </a:lnTo>
                  <a:lnTo>
                    <a:pt x="0" y="2805"/>
                  </a:lnTo>
                  <a:lnTo>
                    <a:pt x="0" y="77"/>
                  </a:lnTo>
                  <a:lnTo>
                    <a:pt x="0" y="77"/>
                  </a:lnTo>
                  <a:lnTo>
                    <a:pt x="1" y="69"/>
                  </a:lnTo>
                  <a:lnTo>
                    <a:pt x="2" y="62"/>
                  </a:lnTo>
                  <a:lnTo>
                    <a:pt x="3" y="54"/>
                  </a:lnTo>
                  <a:lnTo>
                    <a:pt x="7" y="47"/>
                  </a:lnTo>
                  <a:lnTo>
                    <a:pt x="9" y="40"/>
                  </a:lnTo>
                  <a:lnTo>
                    <a:pt x="14" y="34"/>
                  </a:lnTo>
                  <a:lnTo>
                    <a:pt x="18" y="28"/>
                  </a:lnTo>
                  <a:lnTo>
                    <a:pt x="23" y="23"/>
                  </a:lnTo>
                  <a:lnTo>
                    <a:pt x="29" y="18"/>
                  </a:lnTo>
                  <a:lnTo>
                    <a:pt x="34" y="13"/>
                  </a:lnTo>
                  <a:lnTo>
                    <a:pt x="40" y="9"/>
                  </a:lnTo>
                  <a:lnTo>
                    <a:pt x="47" y="7"/>
                  </a:lnTo>
                  <a:lnTo>
                    <a:pt x="54" y="3"/>
                  </a:lnTo>
                  <a:lnTo>
                    <a:pt x="62" y="2"/>
                  </a:lnTo>
                  <a:lnTo>
                    <a:pt x="69" y="1"/>
                  </a:lnTo>
                  <a:lnTo>
                    <a:pt x="77" y="0"/>
                  </a:lnTo>
                  <a:lnTo>
                    <a:pt x="4685" y="0"/>
                  </a:lnTo>
                  <a:lnTo>
                    <a:pt x="4685" y="0"/>
                  </a:lnTo>
                  <a:lnTo>
                    <a:pt x="4693" y="1"/>
                  </a:lnTo>
                  <a:lnTo>
                    <a:pt x="4701" y="2"/>
                  </a:lnTo>
                  <a:lnTo>
                    <a:pt x="4708" y="3"/>
                  </a:lnTo>
                  <a:lnTo>
                    <a:pt x="4715" y="7"/>
                  </a:lnTo>
                  <a:lnTo>
                    <a:pt x="4722" y="9"/>
                  </a:lnTo>
                  <a:lnTo>
                    <a:pt x="4729" y="13"/>
                  </a:lnTo>
                  <a:lnTo>
                    <a:pt x="4735" y="18"/>
                  </a:lnTo>
                  <a:lnTo>
                    <a:pt x="4739" y="23"/>
                  </a:lnTo>
                  <a:lnTo>
                    <a:pt x="4745" y="28"/>
                  </a:lnTo>
                  <a:lnTo>
                    <a:pt x="4749" y="34"/>
                  </a:lnTo>
                  <a:lnTo>
                    <a:pt x="4753" y="40"/>
                  </a:lnTo>
                  <a:lnTo>
                    <a:pt x="4756" y="47"/>
                  </a:lnTo>
                  <a:lnTo>
                    <a:pt x="4759" y="54"/>
                  </a:lnTo>
                  <a:lnTo>
                    <a:pt x="4761" y="62"/>
                  </a:lnTo>
                  <a:lnTo>
                    <a:pt x="4762" y="69"/>
                  </a:lnTo>
                  <a:lnTo>
                    <a:pt x="4762" y="77"/>
                  </a:lnTo>
                  <a:lnTo>
                    <a:pt x="4762" y="2805"/>
                  </a:lnTo>
                  <a:close/>
                </a:path>
              </a:pathLst>
            </a:custGeom>
            <a:solidFill>
              <a:srgbClr val="5F697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 name="Google Shape;98;p14"/>
            <p:cNvSpPr/>
            <p:nvPr/>
          </p:nvSpPr>
          <p:spPr>
            <a:xfrm>
              <a:off x="725488" y="1358900"/>
              <a:ext cx="3781425" cy="2289175"/>
            </a:xfrm>
            <a:custGeom>
              <a:avLst/>
              <a:gdLst/>
              <a:ahLst/>
              <a:cxnLst/>
              <a:rect l="l" t="t" r="r" b="b"/>
              <a:pathLst>
                <a:path w="4762" h="2883" extrusionOk="0">
                  <a:moveTo>
                    <a:pt x="4762" y="2806"/>
                  </a:moveTo>
                  <a:lnTo>
                    <a:pt x="4762" y="2806"/>
                  </a:lnTo>
                  <a:lnTo>
                    <a:pt x="4762" y="2812"/>
                  </a:lnTo>
                  <a:lnTo>
                    <a:pt x="4761" y="2820"/>
                  </a:lnTo>
                  <a:lnTo>
                    <a:pt x="4759" y="2829"/>
                  </a:lnTo>
                  <a:lnTo>
                    <a:pt x="4756" y="2835"/>
                  </a:lnTo>
                  <a:lnTo>
                    <a:pt x="4753" y="2842"/>
                  </a:lnTo>
                  <a:lnTo>
                    <a:pt x="4749" y="2848"/>
                  </a:lnTo>
                  <a:lnTo>
                    <a:pt x="4745" y="2854"/>
                  </a:lnTo>
                  <a:lnTo>
                    <a:pt x="4739" y="2860"/>
                  </a:lnTo>
                  <a:lnTo>
                    <a:pt x="4735" y="2864"/>
                  </a:lnTo>
                  <a:lnTo>
                    <a:pt x="4729" y="2869"/>
                  </a:lnTo>
                  <a:lnTo>
                    <a:pt x="4722" y="2872"/>
                  </a:lnTo>
                  <a:lnTo>
                    <a:pt x="4715" y="2876"/>
                  </a:lnTo>
                  <a:lnTo>
                    <a:pt x="4708" y="2879"/>
                  </a:lnTo>
                  <a:lnTo>
                    <a:pt x="4701" y="2880"/>
                  </a:lnTo>
                  <a:lnTo>
                    <a:pt x="4693" y="2881"/>
                  </a:lnTo>
                  <a:lnTo>
                    <a:pt x="4685" y="2883"/>
                  </a:lnTo>
                  <a:lnTo>
                    <a:pt x="77" y="2883"/>
                  </a:lnTo>
                  <a:lnTo>
                    <a:pt x="77" y="2883"/>
                  </a:lnTo>
                  <a:lnTo>
                    <a:pt x="69" y="2881"/>
                  </a:lnTo>
                  <a:lnTo>
                    <a:pt x="62" y="2880"/>
                  </a:lnTo>
                  <a:lnTo>
                    <a:pt x="54" y="2879"/>
                  </a:lnTo>
                  <a:lnTo>
                    <a:pt x="47" y="2876"/>
                  </a:lnTo>
                  <a:lnTo>
                    <a:pt x="40" y="2872"/>
                  </a:lnTo>
                  <a:lnTo>
                    <a:pt x="34" y="2869"/>
                  </a:lnTo>
                  <a:lnTo>
                    <a:pt x="29" y="2864"/>
                  </a:lnTo>
                  <a:lnTo>
                    <a:pt x="23" y="2860"/>
                  </a:lnTo>
                  <a:lnTo>
                    <a:pt x="18" y="2854"/>
                  </a:lnTo>
                  <a:lnTo>
                    <a:pt x="14" y="2848"/>
                  </a:lnTo>
                  <a:lnTo>
                    <a:pt x="9" y="2842"/>
                  </a:lnTo>
                  <a:lnTo>
                    <a:pt x="7" y="2835"/>
                  </a:lnTo>
                  <a:lnTo>
                    <a:pt x="3" y="2829"/>
                  </a:lnTo>
                  <a:lnTo>
                    <a:pt x="2" y="2820"/>
                  </a:lnTo>
                  <a:lnTo>
                    <a:pt x="1" y="2812"/>
                  </a:lnTo>
                  <a:lnTo>
                    <a:pt x="0" y="2806"/>
                  </a:lnTo>
                  <a:lnTo>
                    <a:pt x="0" y="77"/>
                  </a:lnTo>
                  <a:lnTo>
                    <a:pt x="0" y="77"/>
                  </a:lnTo>
                  <a:lnTo>
                    <a:pt x="1" y="69"/>
                  </a:lnTo>
                  <a:lnTo>
                    <a:pt x="2" y="61"/>
                  </a:lnTo>
                  <a:lnTo>
                    <a:pt x="3" y="54"/>
                  </a:lnTo>
                  <a:lnTo>
                    <a:pt x="7" y="47"/>
                  </a:lnTo>
                  <a:lnTo>
                    <a:pt x="9" y="40"/>
                  </a:lnTo>
                  <a:lnTo>
                    <a:pt x="14" y="33"/>
                  </a:lnTo>
                  <a:lnTo>
                    <a:pt x="18" y="28"/>
                  </a:lnTo>
                  <a:lnTo>
                    <a:pt x="23" y="22"/>
                  </a:lnTo>
                  <a:lnTo>
                    <a:pt x="29" y="17"/>
                  </a:lnTo>
                  <a:lnTo>
                    <a:pt x="34" y="13"/>
                  </a:lnTo>
                  <a:lnTo>
                    <a:pt x="40" y="9"/>
                  </a:lnTo>
                  <a:lnTo>
                    <a:pt x="47" y="6"/>
                  </a:lnTo>
                  <a:lnTo>
                    <a:pt x="54" y="3"/>
                  </a:lnTo>
                  <a:lnTo>
                    <a:pt x="62" y="1"/>
                  </a:lnTo>
                  <a:lnTo>
                    <a:pt x="69" y="0"/>
                  </a:lnTo>
                  <a:lnTo>
                    <a:pt x="77" y="0"/>
                  </a:lnTo>
                  <a:lnTo>
                    <a:pt x="4685" y="0"/>
                  </a:lnTo>
                  <a:lnTo>
                    <a:pt x="4685" y="0"/>
                  </a:lnTo>
                  <a:lnTo>
                    <a:pt x="4693" y="0"/>
                  </a:lnTo>
                  <a:lnTo>
                    <a:pt x="4701" y="1"/>
                  </a:lnTo>
                  <a:lnTo>
                    <a:pt x="4708" y="3"/>
                  </a:lnTo>
                  <a:lnTo>
                    <a:pt x="4715" y="6"/>
                  </a:lnTo>
                  <a:lnTo>
                    <a:pt x="4722" y="9"/>
                  </a:lnTo>
                  <a:lnTo>
                    <a:pt x="4729" y="13"/>
                  </a:lnTo>
                  <a:lnTo>
                    <a:pt x="4735" y="17"/>
                  </a:lnTo>
                  <a:lnTo>
                    <a:pt x="4739" y="22"/>
                  </a:lnTo>
                  <a:lnTo>
                    <a:pt x="4745" y="28"/>
                  </a:lnTo>
                  <a:lnTo>
                    <a:pt x="4749" y="33"/>
                  </a:lnTo>
                  <a:lnTo>
                    <a:pt x="4753" y="40"/>
                  </a:lnTo>
                  <a:lnTo>
                    <a:pt x="4756" y="47"/>
                  </a:lnTo>
                  <a:lnTo>
                    <a:pt x="4759" y="54"/>
                  </a:lnTo>
                  <a:lnTo>
                    <a:pt x="4761" y="61"/>
                  </a:lnTo>
                  <a:lnTo>
                    <a:pt x="4762" y="69"/>
                  </a:lnTo>
                  <a:lnTo>
                    <a:pt x="4762" y="77"/>
                  </a:lnTo>
                  <a:lnTo>
                    <a:pt x="4762" y="2806"/>
                  </a:lnTo>
                  <a:close/>
                </a:path>
              </a:pathLst>
            </a:custGeom>
            <a:solidFill>
              <a:srgbClr val="30373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14"/>
            <p:cNvSpPr/>
            <p:nvPr/>
          </p:nvSpPr>
          <p:spPr>
            <a:xfrm>
              <a:off x="882651" y="1514475"/>
              <a:ext cx="3467100" cy="1974850"/>
            </a:xfrm>
            <a:prstGeom prst="rect">
              <a:avLst/>
            </a:prstGeom>
            <a:solidFill>
              <a:srgbClr val="646D7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14"/>
            <p:cNvSpPr/>
            <p:nvPr/>
          </p:nvSpPr>
          <p:spPr>
            <a:xfrm>
              <a:off x="882651" y="1514475"/>
              <a:ext cx="3467100" cy="1974850"/>
            </a:xfrm>
            <a:custGeom>
              <a:avLst/>
              <a:gdLst/>
              <a:ahLst/>
              <a:cxnLst/>
              <a:rect l="l" t="t" r="r" b="b"/>
              <a:pathLst>
                <a:path w="4366" h="2486" extrusionOk="0">
                  <a:moveTo>
                    <a:pt x="4366" y="0"/>
                  </a:moveTo>
                  <a:lnTo>
                    <a:pt x="4366" y="2486"/>
                  </a:lnTo>
                  <a:lnTo>
                    <a:pt x="0" y="2486"/>
                  </a:lnTo>
                  <a:lnTo>
                    <a:pt x="4366" y="0"/>
                  </a:lnTo>
                  <a:close/>
                </a:path>
              </a:pathLst>
            </a:custGeom>
            <a:solidFill>
              <a:srgbClr val="5F697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14"/>
            <p:cNvSpPr/>
            <p:nvPr/>
          </p:nvSpPr>
          <p:spPr>
            <a:xfrm>
              <a:off x="1973263" y="1770063"/>
              <a:ext cx="1287463" cy="1465263"/>
            </a:xfrm>
            <a:custGeom>
              <a:avLst/>
              <a:gdLst/>
              <a:ahLst/>
              <a:cxnLst/>
              <a:rect l="l" t="t" r="r" b="b"/>
              <a:pathLst>
                <a:path w="1623" h="1846" extrusionOk="0">
                  <a:moveTo>
                    <a:pt x="1620" y="347"/>
                  </a:moveTo>
                  <a:lnTo>
                    <a:pt x="1620" y="347"/>
                  </a:lnTo>
                  <a:lnTo>
                    <a:pt x="1525" y="358"/>
                  </a:lnTo>
                  <a:lnTo>
                    <a:pt x="1490" y="360"/>
                  </a:lnTo>
                  <a:lnTo>
                    <a:pt x="1456" y="360"/>
                  </a:lnTo>
                  <a:lnTo>
                    <a:pt x="1456" y="360"/>
                  </a:lnTo>
                  <a:lnTo>
                    <a:pt x="1423" y="360"/>
                  </a:lnTo>
                  <a:lnTo>
                    <a:pt x="1389" y="358"/>
                  </a:lnTo>
                  <a:lnTo>
                    <a:pt x="1357" y="353"/>
                  </a:lnTo>
                  <a:lnTo>
                    <a:pt x="1326" y="348"/>
                  </a:lnTo>
                  <a:lnTo>
                    <a:pt x="1295" y="343"/>
                  </a:lnTo>
                  <a:lnTo>
                    <a:pt x="1266" y="335"/>
                  </a:lnTo>
                  <a:lnTo>
                    <a:pt x="1237" y="327"/>
                  </a:lnTo>
                  <a:lnTo>
                    <a:pt x="1210" y="317"/>
                  </a:lnTo>
                  <a:lnTo>
                    <a:pt x="1183" y="307"/>
                  </a:lnTo>
                  <a:lnTo>
                    <a:pt x="1158" y="296"/>
                  </a:lnTo>
                  <a:lnTo>
                    <a:pt x="1134" y="284"/>
                  </a:lnTo>
                  <a:lnTo>
                    <a:pt x="1110" y="272"/>
                  </a:lnTo>
                  <a:lnTo>
                    <a:pt x="1088" y="260"/>
                  </a:lnTo>
                  <a:lnTo>
                    <a:pt x="1066" y="247"/>
                  </a:lnTo>
                  <a:lnTo>
                    <a:pt x="1045" y="235"/>
                  </a:lnTo>
                  <a:lnTo>
                    <a:pt x="1027" y="222"/>
                  </a:lnTo>
                  <a:lnTo>
                    <a:pt x="991" y="195"/>
                  </a:lnTo>
                  <a:lnTo>
                    <a:pt x="960" y="170"/>
                  </a:lnTo>
                  <a:lnTo>
                    <a:pt x="933" y="146"/>
                  </a:lnTo>
                  <a:lnTo>
                    <a:pt x="912" y="125"/>
                  </a:lnTo>
                  <a:lnTo>
                    <a:pt x="894" y="107"/>
                  </a:lnTo>
                  <a:lnTo>
                    <a:pt x="882" y="93"/>
                  </a:lnTo>
                  <a:lnTo>
                    <a:pt x="871" y="80"/>
                  </a:lnTo>
                  <a:lnTo>
                    <a:pt x="812" y="0"/>
                  </a:lnTo>
                  <a:lnTo>
                    <a:pt x="752" y="80"/>
                  </a:lnTo>
                  <a:lnTo>
                    <a:pt x="752" y="80"/>
                  </a:lnTo>
                  <a:lnTo>
                    <a:pt x="740" y="93"/>
                  </a:lnTo>
                  <a:lnTo>
                    <a:pt x="729" y="107"/>
                  </a:lnTo>
                  <a:lnTo>
                    <a:pt x="711" y="125"/>
                  </a:lnTo>
                  <a:lnTo>
                    <a:pt x="690" y="146"/>
                  </a:lnTo>
                  <a:lnTo>
                    <a:pt x="663" y="170"/>
                  </a:lnTo>
                  <a:lnTo>
                    <a:pt x="632" y="195"/>
                  </a:lnTo>
                  <a:lnTo>
                    <a:pt x="596" y="222"/>
                  </a:lnTo>
                  <a:lnTo>
                    <a:pt x="578" y="235"/>
                  </a:lnTo>
                  <a:lnTo>
                    <a:pt x="557" y="247"/>
                  </a:lnTo>
                  <a:lnTo>
                    <a:pt x="535" y="260"/>
                  </a:lnTo>
                  <a:lnTo>
                    <a:pt x="514" y="272"/>
                  </a:lnTo>
                  <a:lnTo>
                    <a:pt x="489" y="284"/>
                  </a:lnTo>
                  <a:lnTo>
                    <a:pt x="465" y="296"/>
                  </a:lnTo>
                  <a:lnTo>
                    <a:pt x="440" y="307"/>
                  </a:lnTo>
                  <a:lnTo>
                    <a:pt x="413" y="317"/>
                  </a:lnTo>
                  <a:lnTo>
                    <a:pt x="386" y="327"/>
                  </a:lnTo>
                  <a:lnTo>
                    <a:pt x="357" y="335"/>
                  </a:lnTo>
                  <a:lnTo>
                    <a:pt x="328" y="343"/>
                  </a:lnTo>
                  <a:lnTo>
                    <a:pt x="297" y="348"/>
                  </a:lnTo>
                  <a:lnTo>
                    <a:pt x="266" y="353"/>
                  </a:lnTo>
                  <a:lnTo>
                    <a:pt x="234" y="358"/>
                  </a:lnTo>
                  <a:lnTo>
                    <a:pt x="201" y="360"/>
                  </a:lnTo>
                  <a:lnTo>
                    <a:pt x="166" y="360"/>
                  </a:lnTo>
                  <a:lnTo>
                    <a:pt x="166" y="360"/>
                  </a:lnTo>
                  <a:lnTo>
                    <a:pt x="132" y="360"/>
                  </a:lnTo>
                  <a:lnTo>
                    <a:pt x="97" y="358"/>
                  </a:lnTo>
                  <a:lnTo>
                    <a:pt x="3" y="347"/>
                  </a:lnTo>
                  <a:lnTo>
                    <a:pt x="3" y="347"/>
                  </a:lnTo>
                  <a:lnTo>
                    <a:pt x="0" y="468"/>
                  </a:lnTo>
                  <a:lnTo>
                    <a:pt x="0" y="468"/>
                  </a:lnTo>
                  <a:lnTo>
                    <a:pt x="0" y="502"/>
                  </a:lnTo>
                  <a:lnTo>
                    <a:pt x="3" y="535"/>
                  </a:lnTo>
                  <a:lnTo>
                    <a:pt x="5" y="569"/>
                  </a:lnTo>
                  <a:lnTo>
                    <a:pt x="8" y="603"/>
                  </a:lnTo>
                  <a:lnTo>
                    <a:pt x="13" y="636"/>
                  </a:lnTo>
                  <a:lnTo>
                    <a:pt x="19" y="668"/>
                  </a:lnTo>
                  <a:lnTo>
                    <a:pt x="26" y="702"/>
                  </a:lnTo>
                  <a:lnTo>
                    <a:pt x="33" y="735"/>
                  </a:lnTo>
                  <a:lnTo>
                    <a:pt x="41" y="767"/>
                  </a:lnTo>
                  <a:lnTo>
                    <a:pt x="50" y="800"/>
                  </a:lnTo>
                  <a:lnTo>
                    <a:pt x="59" y="831"/>
                  </a:lnTo>
                  <a:lnTo>
                    <a:pt x="69" y="863"/>
                  </a:lnTo>
                  <a:lnTo>
                    <a:pt x="92" y="925"/>
                  </a:lnTo>
                  <a:lnTo>
                    <a:pt x="117" y="986"/>
                  </a:lnTo>
                  <a:lnTo>
                    <a:pt x="143" y="1046"/>
                  </a:lnTo>
                  <a:lnTo>
                    <a:pt x="172" y="1103"/>
                  </a:lnTo>
                  <a:lnTo>
                    <a:pt x="201" y="1159"/>
                  </a:lnTo>
                  <a:lnTo>
                    <a:pt x="232" y="1213"/>
                  </a:lnTo>
                  <a:lnTo>
                    <a:pt x="263" y="1263"/>
                  </a:lnTo>
                  <a:lnTo>
                    <a:pt x="294" y="1313"/>
                  </a:lnTo>
                  <a:lnTo>
                    <a:pt x="325" y="1360"/>
                  </a:lnTo>
                  <a:lnTo>
                    <a:pt x="355" y="1404"/>
                  </a:lnTo>
                  <a:lnTo>
                    <a:pt x="355" y="1404"/>
                  </a:lnTo>
                  <a:lnTo>
                    <a:pt x="386" y="1445"/>
                  </a:lnTo>
                  <a:lnTo>
                    <a:pt x="417" y="1487"/>
                  </a:lnTo>
                  <a:lnTo>
                    <a:pt x="449" y="1527"/>
                  </a:lnTo>
                  <a:lnTo>
                    <a:pt x="481" y="1567"/>
                  </a:lnTo>
                  <a:lnTo>
                    <a:pt x="515" y="1605"/>
                  </a:lnTo>
                  <a:lnTo>
                    <a:pt x="548" y="1642"/>
                  </a:lnTo>
                  <a:lnTo>
                    <a:pt x="580" y="1678"/>
                  </a:lnTo>
                  <a:lnTo>
                    <a:pt x="614" y="1711"/>
                  </a:lnTo>
                  <a:lnTo>
                    <a:pt x="614" y="1711"/>
                  </a:lnTo>
                  <a:lnTo>
                    <a:pt x="638" y="1734"/>
                  </a:lnTo>
                  <a:lnTo>
                    <a:pt x="660" y="1755"/>
                  </a:lnTo>
                  <a:lnTo>
                    <a:pt x="680" y="1773"/>
                  </a:lnTo>
                  <a:lnTo>
                    <a:pt x="699" y="1789"/>
                  </a:lnTo>
                  <a:lnTo>
                    <a:pt x="715" y="1802"/>
                  </a:lnTo>
                  <a:lnTo>
                    <a:pt x="730" y="1812"/>
                  </a:lnTo>
                  <a:lnTo>
                    <a:pt x="742" y="1821"/>
                  </a:lnTo>
                  <a:lnTo>
                    <a:pt x="755" y="1828"/>
                  </a:lnTo>
                  <a:lnTo>
                    <a:pt x="765" y="1834"/>
                  </a:lnTo>
                  <a:lnTo>
                    <a:pt x="775" y="1839"/>
                  </a:lnTo>
                  <a:lnTo>
                    <a:pt x="790" y="1843"/>
                  </a:lnTo>
                  <a:lnTo>
                    <a:pt x="802" y="1846"/>
                  </a:lnTo>
                  <a:lnTo>
                    <a:pt x="812" y="1846"/>
                  </a:lnTo>
                  <a:lnTo>
                    <a:pt x="812" y="1846"/>
                  </a:lnTo>
                  <a:lnTo>
                    <a:pt x="821" y="1846"/>
                  </a:lnTo>
                  <a:lnTo>
                    <a:pt x="832" y="1843"/>
                  </a:lnTo>
                  <a:lnTo>
                    <a:pt x="847" y="1839"/>
                  </a:lnTo>
                  <a:lnTo>
                    <a:pt x="856" y="1834"/>
                  </a:lnTo>
                  <a:lnTo>
                    <a:pt x="868" y="1828"/>
                  </a:lnTo>
                  <a:lnTo>
                    <a:pt x="879" y="1821"/>
                  </a:lnTo>
                  <a:lnTo>
                    <a:pt x="892" y="1812"/>
                  </a:lnTo>
                  <a:lnTo>
                    <a:pt x="907" y="1802"/>
                  </a:lnTo>
                  <a:lnTo>
                    <a:pt x="924" y="1789"/>
                  </a:lnTo>
                  <a:lnTo>
                    <a:pt x="943" y="1773"/>
                  </a:lnTo>
                  <a:lnTo>
                    <a:pt x="962" y="1755"/>
                  </a:lnTo>
                  <a:lnTo>
                    <a:pt x="985" y="1734"/>
                  </a:lnTo>
                  <a:lnTo>
                    <a:pt x="1009" y="1711"/>
                  </a:lnTo>
                  <a:lnTo>
                    <a:pt x="1009" y="1711"/>
                  </a:lnTo>
                  <a:lnTo>
                    <a:pt x="1042" y="1678"/>
                  </a:lnTo>
                  <a:lnTo>
                    <a:pt x="1075" y="1642"/>
                  </a:lnTo>
                  <a:lnTo>
                    <a:pt x="1107" y="1605"/>
                  </a:lnTo>
                  <a:lnTo>
                    <a:pt x="1141" y="1567"/>
                  </a:lnTo>
                  <a:lnTo>
                    <a:pt x="1173" y="1527"/>
                  </a:lnTo>
                  <a:lnTo>
                    <a:pt x="1205" y="1487"/>
                  </a:lnTo>
                  <a:lnTo>
                    <a:pt x="1236" y="1445"/>
                  </a:lnTo>
                  <a:lnTo>
                    <a:pt x="1267" y="1404"/>
                  </a:lnTo>
                  <a:lnTo>
                    <a:pt x="1267" y="1404"/>
                  </a:lnTo>
                  <a:lnTo>
                    <a:pt x="1298" y="1360"/>
                  </a:lnTo>
                  <a:lnTo>
                    <a:pt x="1329" y="1313"/>
                  </a:lnTo>
                  <a:lnTo>
                    <a:pt x="1360" y="1263"/>
                  </a:lnTo>
                  <a:lnTo>
                    <a:pt x="1391" y="1213"/>
                  </a:lnTo>
                  <a:lnTo>
                    <a:pt x="1421" y="1159"/>
                  </a:lnTo>
                  <a:lnTo>
                    <a:pt x="1450" y="1103"/>
                  </a:lnTo>
                  <a:lnTo>
                    <a:pt x="1479" y="1046"/>
                  </a:lnTo>
                  <a:lnTo>
                    <a:pt x="1505" y="986"/>
                  </a:lnTo>
                  <a:lnTo>
                    <a:pt x="1531" y="925"/>
                  </a:lnTo>
                  <a:lnTo>
                    <a:pt x="1553" y="863"/>
                  </a:lnTo>
                  <a:lnTo>
                    <a:pt x="1563" y="831"/>
                  </a:lnTo>
                  <a:lnTo>
                    <a:pt x="1572" y="800"/>
                  </a:lnTo>
                  <a:lnTo>
                    <a:pt x="1581" y="767"/>
                  </a:lnTo>
                  <a:lnTo>
                    <a:pt x="1589" y="735"/>
                  </a:lnTo>
                  <a:lnTo>
                    <a:pt x="1597" y="702"/>
                  </a:lnTo>
                  <a:lnTo>
                    <a:pt x="1603" y="668"/>
                  </a:lnTo>
                  <a:lnTo>
                    <a:pt x="1609" y="636"/>
                  </a:lnTo>
                  <a:lnTo>
                    <a:pt x="1614" y="603"/>
                  </a:lnTo>
                  <a:lnTo>
                    <a:pt x="1617" y="569"/>
                  </a:lnTo>
                  <a:lnTo>
                    <a:pt x="1620" y="535"/>
                  </a:lnTo>
                  <a:lnTo>
                    <a:pt x="1622" y="502"/>
                  </a:lnTo>
                  <a:lnTo>
                    <a:pt x="1623" y="468"/>
                  </a:lnTo>
                  <a:lnTo>
                    <a:pt x="1623" y="468"/>
                  </a:lnTo>
                  <a:lnTo>
                    <a:pt x="1620" y="347"/>
                  </a:lnTo>
                  <a:lnTo>
                    <a:pt x="1620" y="347"/>
                  </a:lnTo>
                  <a:close/>
                </a:path>
              </a:pathLst>
            </a:custGeom>
            <a:solidFill>
              <a:srgbClr val="FECE5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14"/>
            <p:cNvSpPr/>
            <p:nvPr/>
          </p:nvSpPr>
          <p:spPr>
            <a:xfrm>
              <a:off x="2032001" y="1870075"/>
              <a:ext cx="1168400" cy="1306513"/>
            </a:xfrm>
            <a:custGeom>
              <a:avLst/>
              <a:gdLst/>
              <a:ahLst/>
              <a:cxnLst/>
              <a:rect l="l" t="t" r="r" b="b"/>
              <a:pathLst>
                <a:path w="1473" h="1646" extrusionOk="0">
                  <a:moveTo>
                    <a:pt x="1472" y="305"/>
                  </a:moveTo>
                  <a:lnTo>
                    <a:pt x="1472" y="305"/>
                  </a:lnTo>
                  <a:lnTo>
                    <a:pt x="1428" y="309"/>
                  </a:lnTo>
                  <a:lnTo>
                    <a:pt x="1387" y="310"/>
                  </a:lnTo>
                  <a:lnTo>
                    <a:pt x="1345" y="310"/>
                  </a:lnTo>
                  <a:lnTo>
                    <a:pt x="1305" y="306"/>
                  </a:lnTo>
                  <a:lnTo>
                    <a:pt x="1267" y="302"/>
                  </a:lnTo>
                  <a:lnTo>
                    <a:pt x="1229" y="296"/>
                  </a:lnTo>
                  <a:lnTo>
                    <a:pt x="1193" y="288"/>
                  </a:lnTo>
                  <a:lnTo>
                    <a:pt x="1159" y="279"/>
                  </a:lnTo>
                  <a:lnTo>
                    <a:pt x="1125" y="268"/>
                  </a:lnTo>
                  <a:lnTo>
                    <a:pt x="1093" y="257"/>
                  </a:lnTo>
                  <a:lnTo>
                    <a:pt x="1062" y="244"/>
                  </a:lnTo>
                  <a:lnTo>
                    <a:pt x="1032" y="230"/>
                  </a:lnTo>
                  <a:lnTo>
                    <a:pt x="1005" y="217"/>
                  </a:lnTo>
                  <a:lnTo>
                    <a:pt x="977" y="202"/>
                  </a:lnTo>
                  <a:lnTo>
                    <a:pt x="952" y="187"/>
                  </a:lnTo>
                  <a:lnTo>
                    <a:pt x="928" y="172"/>
                  </a:lnTo>
                  <a:lnTo>
                    <a:pt x="905" y="156"/>
                  </a:lnTo>
                  <a:lnTo>
                    <a:pt x="884" y="141"/>
                  </a:lnTo>
                  <a:lnTo>
                    <a:pt x="863" y="124"/>
                  </a:lnTo>
                  <a:lnTo>
                    <a:pt x="845" y="110"/>
                  </a:lnTo>
                  <a:lnTo>
                    <a:pt x="812" y="81"/>
                  </a:lnTo>
                  <a:lnTo>
                    <a:pt x="785" y="54"/>
                  </a:lnTo>
                  <a:lnTo>
                    <a:pt x="764" y="32"/>
                  </a:lnTo>
                  <a:lnTo>
                    <a:pt x="748" y="15"/>
                  </a:lnTo>
                  <a:lnTo>
                    <a:pt x="737" y="0"/>
                  </a:lnTo>
                  <a:lnTo>
                    <a:pt x="737" y="0"/>
                  </a:lnTo>
                  <a:lnTo>
                    <a:pt x="724" y="15"/>
                  </a:lnTo>
                  <a:lnTo>
                    <a:pt x="709" y="32"/>
                  </a:lnTo>
                  <a:lnTo>
                    <a:pt x="687" y="54"/>
                  </a:lnTo>
                  <a:lnTo>
                    <a:pt x="661" y="81"/>
                  </a:lnTo>
                  <a:lnTo>
                    <a:pt x="627" y="110"/>
                  </a:lnTo>
                  <a:lnTo>
                    <a:pt x="609" y="124"/>
                  </a:lnTo>
                  <a:lnTo>
                    <a:pt x="589" y="141"/>
                  </a:lnTo>
                  <a:lnTo>
                    <a:pt x="567" y="156"/>
                  </a:lnTo>
                  <a:lnTo>
                    <a:pt x="544" y="172"/>
                  </a:lnTo>
                  <a:lnTo>
                    <a:pt x="520" y="187"/>
                  </a:lnTo>
                  <a:lnTo>
                    <a:pt x="495" y="202"/>
                  </a:lnTo>
                  <a:lnTo>
                    <a:pt x="468" y="217"/>
                  </a:lnTo>
                  <a:lnTo>
                    <a:pt x="440" y="230"/>
                  </a:lnTo>
                  <a:lnTo>
                    <a:pt x="411" y="244"/>
                  </a:lnTo>
                  <a:lnTo>
                    <a:pt x="380" y="257"/>
                  </a:lnTo>
                  <a:lnTo>
                    <a:pt x="348" y="268"/>
                  </a:lnTo>
                  <a:lnTo>
                    <a:pt x="314" y="279"/>
                  </a:lnTo>
                  <a:lnTo>
                    <a:pt x="279" y="288"/>
                  </a:lnTo>
                  <a:lnTo>
                    <a:pt x="243" y="296"/>
                  </a:lnTo>
                  <a:lnTo>
                    <a:pt x="206" y="302"/>
                  </a:lnTo>
                  <a:lnTo>
                    <a:pt x="167" y="306"/>
                  </a:lnTo>
                  <a:lnTo>
                    <a:pt x="127" y="310"/>
                  </a:lnTo>
                  <a:lnTo>
                    <a:pt x="86" y="310"/>
                  </a:lnTo>
                  <a:lnTo>
                    <a:pt x="44" y="309"/>
                  </a:lnTo>
                  <a:lnTo>
                    <a:pt x="0" y="305"/>
                  </a:lnTo>
                  <a:lnTo>
                    <a:pt x="0" y="305"/>
                  </a:lnTo>
                  <a:lnTo>
                    <a:pt x="0" y="343"/>
                  </a:lnTo>
                  <a:lnTo>
                    <a:pt x="0" y="343"/>
                  </a:lnTo>
                  <a:lnTo>
                    <a:pt x="0" y="373"/>
                  </a:lnTo>
                  <a:lnTo>
                    <a:pt x="2" y="403"/>
                  </a:lnTo>
                  <a:lnTo>
                    <a:pt x="5" y="433"/>
                  </a:lnTo>
                  <a:lnTo>
                    <a:pt x="7" y="463"/>
                  </a:lnTo>
                  <a:lnTo>
                    <a:pt x="12" y="493"/>
                  </a:lnTo>
                  <a:lnTo>
                    <a:pt x="16" y="523"/>
                  </a:lnTo>
                  <a:lnTo>
                    <a:pt x="22" y="553"/>
                  </a:lnTo>
                  <a:lnTo>
                    <a:pt x="29" y="582"/>
                  </a:lnTo>
                  <a:lnTo>
                    <a:pt x="36" y="612"/>
                  </a:lnTo>
                  <a:lnTo>
                    <a:pt x="44" y="642"/>
                  </a:lnTo>
                  <a:lnTo>
                    <a:pt x="62" y="701"/>
                  </a:lnTo>
                  <a:lnTo>
                    <a:pt x="82" y="760"/>
                  </a:lnTo>
                  <a:lnTo>
                    <a:pt x="105" y="817"/>
                  </a:lnTo>
                  <a:lnTo>
                    <a:pt x="130" y="874"/>
                  </a:lnTo>
                  <a:lnTo>
                    <a:pt x="157" y="929"/>
                  </a:lnTo>
                  <a:lnTo>
                    <a:pt x="184" y="984"/>
                  </a:lnTo>
                  <a:lnTo>
                    <a:pt x="214" y="1037"/>
                  </a:lnTo>
                  <a:lnTo>
                    <a:pt x="245" y="1089"/>
                  </a:lnTo>
                  <a:lnTo>
                    <a:pt x="276" y="1139"/>
                  </a:lnTo>
                  <a:lnTo>
                    <a:pt x="308" y="1188"/>
                  </a:lnTo>
                  <a:lnTo>
                    <a:pt x="341" y="1235"/>
                  </a:lnTo>
                  <a:lnTo>
                    <a:pt x="374" y="1280"/>
                  </a:lnTo>
                  <a:lnTo>
                    <a:pt x="407" y="1324"/>
                  </a:lnTo>
                  <a:lnTo>
                    <a:pt x="440" y="1364"/>
                  </a:lnTo>
                  <a:lnTo>
                    <a:pt x="472" y="1403"/>
                  </a:lnTo>
                  <a:lnTo>
                    <a:pt x="503" y="1439"/>
                  </a:lnTo>
                  <a:lnTo>
                    <a:pt x="534" y="1473"/>
                  </a:lnTo>
                  <a:lnTo>
                    <a:pt x="563" y="1504"/>
                  </a:lnTo>
                  <a:lnTo>
                    <a:pt x="590" y="1533"/>
                  </a:lnTo>
                  <a:lnTo>
                    <a:pt x="617" y="1558"/>
                  </a:lnTo>
                  <a:lnTo>
                    <a:pt x="642" y="1580"/>
                  </a:lnTo>
                  <a:lnTo>
                    <a:pt x="664" y="1600"/>
                  </a:lnTo>
                  <a:lnTo>
                    <a:pt x="684" y="1616"/>
                  </a:lnTo>
                  <a:lnTo>
                    <a:pt x="702" y="1629"/>
                  </a:lnTo>
                  <a:lnTo>
                    <a:pt x="716" y="1639"/>
                  </a:lnTo>
                  <a:lnTo>
                    <a:pt x="727" y="1644"/>
                  </a:lnTo>
                  <a:lnTo>
                    <a:pt x="732" y="1646"/>
                  </a:lnTo>
                  <a:lnTo>
                    <a:pt x="737" y="1646"/>
                  </a:lnTo>
                  <a:lnTo>
                    <a:pt x="737" y="1646"/>
                  </a:lnTo>
                  <a:lnTo>
                    <a:pt x="740" y="1646"/>
                  </a:lnTo>
                  <a:lnTo>
                    <a:pt x="745" y="1644"/>
                  </a:lnTo>
                  <a:lnTo>
                    <a:pt x="756" y="1639"/>
                  </a:lnTo>
                  <a:lnTo>
                    <a:pt x="771" y="1629"/>
                  </a:lnTo>
                  <a:lnTo>
                    <a:pt x="788" y="1616"/>
                  </a:lnTo>
                  <a:lnTo>
                    <a:pt x="808" y="1600"/>
                  </a:lnTo>
                  <a:lnTo>
                    <a:pt x="831" y="1580"/>
                  </a:lnTo>
                  <a:lnTo>
                    <a:pt x="855" y="1558"/>
                  </a:lnTo>
                  <a:lnTo>
                    <a:pt x="882" y="1533"/>
                  </a:lnTo>
                  <a:lnTo>
                    <a:pt x="909" y="1504"/>
                  </a:lnTo>
                  <a:lnTo>
                    <a:pt x="939" y="1473"/>
                  </a:lnTo>
                  <a:lnTo>
                    <a:pt x="969" y="1439"/>
                  </a:lnTo>
                  <a:lnTo>
                    <a:pt x="1000" y="1403"/>
                  </a:lnTo>
                  <a:lnTo>
                    <a:pt x="1032" y="1364"/>
                  </a:lnTo>
                  <a:lnTo>
                    <a:pt x="1066" y="1324"/>
                  </a:lnTo>
                  <a:lnTo>
                    <a:pt x="1098" y="1280"/>
                  </a:lnTo>
                  <a:lnTo>
                    <a:pt x="1131" y="1235"/>
                  </a:lnTo>
                  <a:lnTo>
                    <a:pt x="1163" y="1188"/>
                  </a:lnTo>
                  <a:lnTo>
                    <a:pt x="1196" y="1139"/>
                  </a:lnTo>
                  <a:lnTo>
                    <a:pt x="1228" y="1089"/>
                  </a:lnTo>
                  <a:lnTo>
                    <a:pt x="1258" y="1037"/>
                  </a:lnTo>
                  <a:lnTo>
                    <a:pt x="1288" y="984"/>
                  </a:lnTo>
                  <a:lnTo>
                    <a:pt x="1316" y="929"/>
                  </a:lnTo>
                  <a:lnTo>
                    <a:pt x="1343" y="874"/>
                  </a:lnTo>
                  <a:lnTo>
                    <a:pt x="1367" y="817"/>
                  </a:lnTo>
                  <a:lnTo>
                    <a:pt x="1390" y="760"/>
                  </a:lnTo>
                  <a:lnTo>
                    <a:pt x="1411" y="701"/>
                  </a:lnTo>
                  <a:lnTo>
                    <a:pt x="1428" y="642"/>
                  </a:lnTo>
                  <a:lnTo>
                    <a:pt x="1436" y="612"/>
                  </a:lnTo>
                  <a:lnTo>
                    <a:pt x="1444" y="582"/>
                  </a:lnTo>
                  <a:lnTo>
                    <a:pt x="1450" y="553"/>
                  </a:lnTo>
                  <a:lnTo>
                    <a:pt x="1456" y="523"/>
                  </a:lnTo>
                  <a:lnTo>
                    <a:pt x="1460" y="493"/>
                  </a:lnTo>
                  <a:lnTo>
                    <a:pt x="1465" y="463"/>
                  </a:lnTo>
                  <a:lnTo>
                    <a:pt x="1468" y="433"/>
                  </a:lnTo>
                  <a:lnTo>
                    <a:pt x="1471" y="403"/>
                  </a:lnTo>
                  <a:lnTo>
                    <a:pt x="1472" y="373"/>
                  </a:lnTo>
                  <a:lnTo>
                    <a:pt x="1473" y="343"/>
                  </a:lnTo>
                  <a:lnTo>
                    <a:pt x="1473" y="343"/>
                  </a:lnTo>
                  <a:lnTo>
                    <a:pt x="1472" y="305"/>
                  </a:lnTo>
                  <a:lnTo>
                    <a:pt x="1472" y="305"/>
                  </a:lnTo>
                  <a:close/>
                </a:path>
              </a:pathLst>
            </a:custGeom>
            <a:solidFill>
              <a:srgbClr val="5F697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14"/>
            <p:cNvSpPr/>
            <p:nvPr/>
          </p:nvSpPr>
          <p:spPr>
            <a:xfrm>
              <a:off x="2411413" y="2160588"/>
              <a:ext cx="409575" cy="606425"/>
            </a:xfrm>
            <a:custGeom>
              <a:avLst/>
              <a:gdLst/>
              <a:ahLst/>
              <a:cxnLst/>
              <a:rect l="l" t="t" r="r" b="b"/>
              <a:pathLst>
                <a:path w="516" h="764" extrusionOk="0">
                  <a:moveTo>
                    <a:pt x="458" y="279"/>
                  </a:moveTo>
                  <a:lnTo>
                    <a:pt x="453" y="279"/>
                  </a:lnTo>
                  <a:lnTo>
                    <a:pt x="453" y="161"/>
                  </a:lnTo>
                  <a:lnTo>
                    <a:pt x="453" y="161"/>
                  </a:lnTo>
                  <a:lnTo>
                    <a:pt x="452" y="145"/>
                  </a:lnTo>
                  <a:lnTo>
                    <a:pt x="450" y="129"/>
                  </a:lnTo>
                  <a:lnTo>
                    <a:pt x="446" y="114"/>
                  </a:lnTo>
                  <a:lnTo>
                    <a:pt x="440" y="99"/>
                  </a:lnTo>
                  <a:lnTo>
                    <a:pt x="433" y="85"/>
                  </a:lnTo>
                  <a:lnTo>
                    <a:pt x="425" y="71"/>
                  </a:lnTo>
                  <a:lnTo>
                    <a:pt x="416" y="59"/>
                  </a:lnTo>
                  <a:lnTo>
                    <a:pt x="406" y="47"/>
                  </a:lnTo>
                  <a:lnTo>
                    <a:pt x="394" y="37"/>
                  </a:lnTo>
                  <a:lnTo>
                    <a:pt x="383" y="28"/>
                  </a:lnTo>
                  <a:lnTo>
                    <a:pt x="369" y="20"/>
                  </a:lnTo>
                  <a:lnTo>
                    <a:pt x="355" y="13"/>
                  </a:lnTo>
                  <a:lnTo>
                    <a:pt x="340" y="8"/>
                  </a:lnTo>
                  <a:lnTo>
                    <a:pt x="325" y="4"/>
                  </a:lnTo>
                  <a:lnTo>
                    <a:pt x="309" y="1"/>
                  </a:lnTo>
                  <a:lnTo>
                    <a:pt x="292" y="0"/>
                  </a:lnTo>
                  <a:lnTo>
                    <a:pt x="292" y="0"/>
                  </a:lnTo>
                  <a:lnTo>
                    <a:pt x="224" y="0"/>
                  </a:lnTo>
                  <a:lnTo>
                    <a:pt x="224" y="0"/>
                  </a:lnTo>
                  <a:lnTo>
                    <a:pt x="208" y="1"/>
                  </a:lnTo>
                  <a:lnTo>
                    <a:pt x="192" y="4"/>
                  </a:lnTo>
                  <a:lnTo>
                    <a:pt x="176" y="8"/>
                  </a:lnTo>
                  <a:lnTo>
                    <a:pt x="162" y="13"/>
                  </a:lnTo>
                  <a:lnTo>
                    <a:pt x="147" y="20"/>
                  </a:lnTo>
                  <a:lnTo>
                    <a:pt x="134" y="28"/>
                  </a:lnTo>
                  <a:lnTo>
                    <a:pt x="122" y="37"/>
                  </a:lnTo>
                  <a:lnTo>
                    <a:pt x="110" y="47"/>
                  </a:lnTo>
                  <a:lnTo>
                    <a:pt x="100" y="59"/>
                  </a:lnTo>
                  <a:lnTo>
                    <a:pt x="91" y="71"/>
                  </a:lnTo>
                  <a:lnTo>
                    <a:pt x="82" y="85"/>
                  </a:lnTo>
                  <a:lnTo>
                    <a:pt x="76" y="99"/>
                  </a:lnTo>
                  <a:lnTo>
                    <a:pt x="71" y="114"/>
                  </a:lnTo>
                  <a:lnTo>
                    <a:pt x="66" y="129"/>
                  </a:lnTo>
                  <a:lnTo>
                    <a:pt x="64" y="145"/>
                  </a:lnTo>
                  <a:lnTo>
                    <a:pt x="63" y="161"/>
                  </a:lnTo>
                  <a:lnTo>
                    <a:pt x="63" y="279"/>
                  </a:lnTo>
                  <a:lnTo>
                    <a:pt x="58" y="279"/>
                  </a:lnTo>
                  <a:lnTo>
                    <a:pt x="58" y="279"/>
                  </a:lnTo>
                  <a:lnTo>
                    <a:pt x="47" y="280"/>
                  </a:lnTo>
                  <a:lnTo>
                    <a:pt x="36" y="283"/>
                  </a:lnTo>
                  <a:lnTo>
                    <a:pt x="26" y="288"/>
                  </a:lnTo>
                  <a:lnTo>
                    <a:pt x="17" y="295"/>
                  </a:lnTo>
                  <a:lnTo>
                    <a:pt x="10" y="302"/>
                  </a:lnTo>
                  <a:lnTo>
                    <a:pt x="4" y="311"/>
                  </a:lnTo>
                  <a:lnTo>
                    <a:pt x="1" y="321"/>
                  </a:lnTo>
                  <a:lnTo>
                    <a:pt x="0" y="332"/>
                  </a:lnTo>
                  <a:lnTo>
                    <a:pt x="0" y="712"/>
                  </a:lnTo>
                  <a:lnTo>
                    <a:pt x="0" y="712"/>
                  </a:lnTo>
                  <a:lnTo>
                    <a:pt x="1" y="723"/>
                  </a:lnTo>
                  <a:lnTo>
                    <a:pt x="4" y="732"/>
                  </a:lnTo>
                  <a:lnTo>
                    <a:pt x="10" y="741"/>
                  </a:lnTo>
                  <a:lnTo>
                    <a:pt x="17" y="749"/>
                  </a:lnTo>
                  <a:lnTo>
                    <a:pt x="26" y="755"/>
                  </a:lnTo>
                  <a:lnTo>
                    <a:pt x="36" y="760"/>
                  </a:lnTo>
                  <a:lnTo>
                    <a:pt x="47" y="763"/>
                  </a:lnTo>
                  <a:lnTo>
                    <a:pt x="58" y="764"/>
                  </a:lnTo>
                  <a:lnTo>
                    <a:pt x="58" y="764"/>
                  </a:lnTo>
                  <a:lnTo>
                    <a:pt x="458" y="764"/>
                  </a:lnTo>
                  <a:lnTo>
                    <a:pt x="458" y="764"/>
                  </a:lnTo>
                  <a:lnTo>
                    <a:pt x="469" y="763"/>
                  </a:lnTo>
                  <a:lnTo>
                    <a:pt x="481" y="760"/>
                  </a:lnTo>
                  <a:lnTo>
                    <a:pt x="491" y="755"/>
                  </a:lnTo>
                  <a:lnTo>
                    <a:pt x="499" y="749"/>
                  </a:lnTo>
                  <a:lnTo>
                    <a:pt x="506" y="741"/>
                  </a:lnTo>
                  <a:lnTo>
                    <a:pt x="512" y="732"/>
                  </a:lnTo>
                  <a:lnTo>
                    <a:pt x="515" y="723"/>
                  </a:lnTo>
                  <a:lnTo>
                    <a:pt x="516" y="712"/>
                  </a:lnTo>
                  <a:lnTo>
                    <a:pt x="516" y="332"/>
                  </a:lnTo>
                  <a:lnTo>
                    <a:pt x="516" y="332"/>
                  </a:lnTo>
                  <a:lnTo>
                    <a:pt x="515" y="321"/>
                  </a:lnTo>
                  <a:lnTo>
                    <a:pt x="512" y="311"/>
                  </a:lnTo>
                  <a:lnTo>
                    <a:pt x="506" y="302"/>
                  </a:lnTo>
                  <a:lnTo>
                    <a:pt x="499" y="295"/>
                  </a:lnTo>
                  <a:lnTo>
                    <a:pt x="491" y="288"/>
                  </a:lnTo>
                  <a:lnTo>
                    <a:pt x="481" y="283"/>
                  </a:lnTo>
                  <a:lnTo>
                    <a:pt x="469" y="280"/>
                  </a:lnTo>
                  <a:lnTo>
                    <a:pt x="458" y="279"/>
                  </a:lnTo>
                  <a:lnTo>
                    <a:pt x="458" y="279"/>
                  </a:lnTo>
                  <a:close/>
                  <a:moveTo>
                    <a:pt x="122" y="161"/>
                  </a:moveTo>
                  <a:lnTo>
                    <a:pt x="122" y="161"/>
                  </a:lnTo>
                  <a:lnTo>
                    <a:pt x="123" y="151"/>
                  </a:lnTo>
                  <a:lnTo>
                    <a:pt x="124" y="141"/>
                  </a:lnTo>
                  <a:lnTo>
                    <a:pt x="126" y="131"/>
                  </a:lnTo>
                  <a:lnTo>
                    <a:pt x="130" y="122"/>
                  </a:lnTo>
                  <a:lnTo>
                    <a:pt x="134" y="113"/>
                  </a:lnTo>
                  <a:lnTo>
                    <a:pt x="140" y="105"/>
                  </a:lnTo>
                  <a:lnTo>
                    <a:pt x="146" y="97"/>
                  </a:lnTo>
                  <a:lnTo>
                    <a:pt x="152" y="90"/>
                  </a:lnTo>
                  <a:lnTo>
                    <a:pt x="160" y="83"/>
                  </a:lnTo>
                  <a:lnTo>
                    <a:pt x="168" y="77"/>
                  </a:lnTo>
                  <a:lnTo>
                    <a:pt x="176" y="71"/>
                  </a:lnTo>
                  <a:lnTo>
                    <a:pt x="185" y="68"/>
                  </a:lnTo>
                  <a:lnTo>
                    <a:pt x="194" y="65"/>
                  </a:lnTo>
                  <a:lnTo>
                    <a:pt x="203" y="62"/>
                  </a:lnTo>
                  <a:lnTo>
                    <a:pt x="214" y="60"/>
                  </a:lnTo>
                  <a:lnTo>
                    <a:pt x="224" y="60"/>
                  </a:lnTo>
                  <a:lnTo>
                    <a:pt x="224" y="60"/>
                  </a:lnTo>
                  <a:lnTo>
                    <a:pt x="292" y="60"/>
                  </a:lnTo>
                  <a:lnTo>
                    <a:pt x="292" y="60"/>
                  </a:lnTo>
                  <a:lnTo>
                    <a:pt x="302" y="60"/>
                  </a:lnTo>
                  <a:lnTo>
                    <a:pt x="313" y="62"/>
                  </a:lnTo>
                  <a:lnTo>
                    <a:pt x="323" y="65"/>
                  </a:lnTo>
                  <a:lnTo>
                    <a:pt x="332" y="68"/>
                  </a:lnTo>
                  <a:lnTo>
                    <a:pt x="341" y="71"/>
                  </a:lnTo>
                  <a:lnTo>
                    <a:pt x="349" y="77"/>
                  </a:lnTo>
                  <a:lnTo>
                    <a:pt x="357" y="83"/>
                  </a:lnTo>
                  <a:lnTo>
                    <a:pt x="364" y="90"/>
                  </a:lnTo>
                  <a:lnTo>
                    <a:pt x="371" y="97"/>
                  </a:lnTo>
                  <a:lnTo>
                    <a:pt x="377" y="105"/>
                  </a:lnTo>
                  <a:lnTo>
                    <a:pt x="382" y="113"/>
                  </a:lnTo>
                  <a:lnTo>
                    <a:pt x="386" y="122"/>
                  </a:lnTo>
                  <a:lnTo>
                    <a:pt x="390" y="131"/>
                  </a:lnTo>
                  <a:lnTo>
                    <a:pt x="392" y="141"/>
                  </a:lnTo>
                  <a:lnTo>
                    <a:pt x="393" y="151"/>
                  </a:lnTo>
                  <a:lnTo>
                    <a:pt x="394" y="161"/>
                  </a:lnTo>
                  <a:lnTo>
                    <a:pt x="394" y="279"/>
                  </a:lnTo>
                  <a:lnTo>
                    <a:pt x="394" y="279"/>
                  </a:lnTo>
                  <a:lnTo>
                    <a:pt x="122" y="279"/>
                  </a:lnTo>
                  <a:lnTo>
                    <a:pt x="122" y="161"/>
                  </a:lnTo>
                  <a:close/>
                  <a:moveTo>
                    <a:pt x="311" y="617"/>
                  </a:moveTo>
                  <a:lnTo>
                    <a:pt x="311" y="617"/>
                  </a:lnTo>
                  <a:lnTo>
                    <a:pt x="204" y="617"/>
                  </a:lnTo>
                  <a:lnTo>
                    <a:pt x="234" y="530"/>
                  </a:lnTo>
                  <a:lnTo>
                    <a:pt x="234" y="530"/>
                  </a:lnTo>
                  <a:lnTo>
                    <a:pt x="227" y="526"/>
                  </a:lnTo>
                  <a:lnTo>
                    <a:pt x="222" y="521"/>
                  </a:lnTo>
                  <a:lnTo>
                    <a:pt x="216" y="516"/>
                  </a:lnTo>
                  <a:lnTo>
                    <a:pt x="212" y="510"/>
                  </a:lnTo>
                  <a:lnTo>
                    <a:pt x="209" y="503"/>
                  </a:lnTo>
                  <a:lnTo>
                    <a:pt x="206" y="496"/>
                  </a:lnTo>
                  <a:lnTo>
                    <a:pt x="204" y="489"/>
                  </a:lnTo>
                  <a:lnTo>
                    <a:pt x="203" y="481"/>
                  </a:lnTo>
                  <a:lnTo>
                    <a:pt x="203" y="481"/>
                  </a:lnTo>
                  <a:lnTo>
                    <a:pt x="204" y="470"/>
                  </a:lnTo>
                  <a:lnTo>
                    <a:pt x="208" y="459"/>
                  </a:lnTo>
                  <a:lnTo>
                    <a:pt x="212" y="450"/>
                  </a:lnTo>
                  <a:lnTo>
                    <a:pt x="219" y="442"/>
                  </a:lnTo>
                  <a:lnTo>
                    <a:pt x="227" y="436"/>
                  </a:lnTo>
                  <a:lnTo>
                    <a:pt x="237" y="431"/>
                  </a:lnTo>
                  <a:lnTo>
                    <a:pt x="247" y="428"/>
                  </a:lnTo>
                  <a:lnTo>
                    <a:pt x="259" y="427"/>
                  </a:lnTo>
                  <a:lnTo>
                    <a:pt x="259" y="427"/>
                  </a:lnTo>
                  <a:lnTo>
                    <a:pt x="269" y="428"/>
                  </a:lnTo>
                  <a:lnTo>
                    <a:pt x="279" y="431"/>
                  </a:lnTo>
                  <a:lnTo>
                    <a:pt x="288" y="436"/>
                  </a:lnTo>
                  <a:lnTo>
                    <a:pt x="296" y="442"/>
                  </a:lnTo>
                  <a:lnTo>
                    <a:pt x="303" y="450"/>
                  </a:lnTo>
                  <a:lnTo>
                    <a:pt x="308" y="459"/>
                  </a:lnTo>
                  <a:lnTo>
                    <a:pt x="311" y="470"/>
                  </a:lnTo>
                  <a:lnTo>
                    <a:pt x="313" y="481"/>
                  </a:lnTo>
                  <a:lnTo>
                    <a:pt x="313" y="481"/>
                  </a:lnTo>
                  <a:lnTo>
                    <a:pt x="313" y="489"/>
                  </a:lnTo>
                  <a:lnTo>
                    <a:pt x="310" y="496"/>
                  </a:lnTo>
                  <a:lnTo>
                    <a:pt x="308" y="503"/>
                  </a:lnTo>
                  <a:lnTo>
                    <a:pt x="305" y="510"/>
                  </a:lnTo>
                  <a:lnTo>
                    <a:pt x="300" y="516"/>
                  </a:lnTo>
                  <a:lnTo>
                    <a:pt x="294" y="521"/>
                  </a:lnTo>
                  <a:lnTo>
                    <a:pt x="288" y="526"/>
                  </a:lnTo>
                  <a:lnTo>
                    <a:pt x="283" y="530"/>
                  </a:lnTo>
                  <a:lnTo>
                    <a:pt x="311" y="617"/>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14"/>
            <p:cNvSpPr/>
            <p:nvPr/>
          </p:nvSpPr>
          <p:spPr>
            <a:xfrm>
              <a:off x="2616201" y="2160588"/>
              <a:ext cx="204788" cy="606425"/>
            </a:xfrm>
            <a:custGeom>
              <a:avLst/>
              <a:gdLst/>
              <a:ahLst/>
              <a:cxnLst/>
              <a:rect l="l" t="t" r="r" b="b"/>
              <a:pathLst>
                <a:path w="257" h="764" extrusionOk="0">
                  <a:moveTo>
                    <a:pt x="257" y="332"/>
                  </a:moveTo>
                  <a:lnTo>
                    <a:pt x="257" y="712"/>
                  </a:lnTo>
                  <a:lnTo>
                    <a:pt x="257" y="712"/>
                  </a:lnTo>
                  <a:lnTo>
                    <a:pt x="256" y="723"/>
                  </a:lnTo>
                  <a:lnTo>
                    <a:pt x="253" y="732"/>
                  </a:lnTo>
                  <a:lnTo>
                    <a:pt x="247" y="741"/>
                  </a:lnTo>
                  <a:lnTo>
                    <a:pt x="240" y="749"/>
                  </a:lnTo>
                  <a:lnTo>
                    <a:pt x="232" y="755"/>
                  </a:lnTo>
                  <a:lnTo>
                    <a:pt x="222" y="760"/>
                  </a:lnTo>
                  <a:lnTo>
                    <a:pt x="210" y="763"/>
                  </a:lnTo>
                  <a:lnTo>
                    <a:pt x="199" y="764"/>
                  </a:lnTo>
                  <a:lnTo>
                    <a:pt x="0" y="764"/>
                  </a:lnTo>
                  <a:lnTo>
                    <a:pt x="0" y="617"/>
                  </a:lnTo>
                  <a:lnTo>
                    <a:pt x="52" y="617"/>
                  </a:lnTo>
                  <a:lnTo>
                    <a:pt x="24" y="530"/>
                  </a:lnTo>
                  <a:lnTo>
                    <a:pt x="24" y="530"/>
                  </a:lnTo>
                  <a:lnTo>
                    <a:pt x="29" y="526"/>
                  </a:lnTo>
                  <a:lnTo>
                    <a:pt x="35" y="521"/>
                  </a:lnTo>
                  <a:lnTo>
                    <a:pt x="41" y="516"/>
                  </a:lnTo>
                  <a:lnTo>
                    <a:pt x="46" y="510"/>
                  </a:lnTo>
                  <a:lnTo>
                    <a:pt x="49" y="503"/>
                  </a:lnTo>
                  <a:lnTo>
                    <a:pt x="51" y="496"/>
                  </a:lnTo>
                  <a:lnTo>
                    <a:pt x="54" y="489"/>
                  </a:lnTo>
                  <a:lnTo>
                    <a:pt x="54" y="481"/>
                  </a:lnTo>
                  <a:lnTo>
                    <a:pt x="54" y="481"/>
                  </a:lnTo>
                  <a:lnTo>
                    <a:pt x="52" y="470"/>
                  </a:lnTo>
                  <a:lnTo>
                    <a:pt x="49" y="459"/>
                  </a:lnTo>
                  <a:lnTo>
                    <a:pt x="44" y="450"/>
                  </a:lnTo>
                  <a:lnTo>
                    <a:pt x="37" y="442"/>
                  </a:lnTo>
                  <a:lnTo>
                    <a:pt x="29" y="436"/>
                  </a:lnTo>
                  <a:lnTo>
                    <a:pt x="20" y="431"/>
                  </a:lnTo>
                  <a:lnTo>
                    <a:pt x="10" y="427"/>
                  </a:lnTo>
                  <a:lnTo>
                    <a:pt x="0" y="427"/>
                  </a:lnTo>
                  <a:lnTo>
                    <a:pt x="0" y="279"/>
                  </a:lnTo>
                  <a:lnTo>
                    <a:pt x="135" y="279"/>
                  </a:lnTo>
                  <a:lnTo>
                    <a:pt x="135" y="161"/>
                  </a:lnTo>
                  <a:lnTo>
                    <a:pt x="135" y="161"/>
                  </a:lnTo>
                  <a:lnTo>
                    <a:pt x="134" y="151"/>
                  </a:lnTo>
                  <a:lnTo>
                    <a:pt x="133" y="141"/>
                  </a:lnTo>
                  <a:lnTo>
                    <a:pt x="131" y="131"/>
                  </a:lnTo>
                  <a:lnTo>
                    <a:pt x="127" y="122"/>
                  </a:lnTo>
                  <a:lnTo>
                    <a:pt x="123" y="113"/>
                  </a:lnTo>
                  <a:lnTo>
                    <a:pt x="118" y="105"/>
                  </a:lnTo>
                  <a:lnTo>
                    <a:pt x="112" y="97"/>
                  </a:lnTo>
                  <a:lnTo>
                    <a:pt x="105" y="90"/>
                  </a:lnTo>
                  <a:lnTo>
                    <a:pt x="98" y="83"/>
                  </a:lnTo>
                  <a:lnTo>
                    <a:pt x="90" y="77"/>
                  </a:lnTo>
                  <a:lnTo>
                    <a:pt x="82" y="71"/>
                  </a:lnTo>
                  <a:lnTo>
                    <a:pt x="73" y="68"/>
                  </a:lnTo>
                  <a:lnTo>
                    <a:pt x="64" y="65"/>
                  </a:lnTo>
                  <a:lnTo>
                    <a:pt x="54" y="62"/>
                  </a:lnTo>
                  <a:lnTo>
                    <a:pt x="43" y="60"/>
                  </a:lnTo>
                  <a:lnTo>
                    <a:pt x="33" y="60"/>
                  </a:lnTo>
                  <a:lnTo>
                    <a:pt x="0" y="60"/>
                  </a:lnTo>
                  <a:lnTo>
                    <a:pt x="0" y="0"/>
                  </a:lnTo>
                  <a:lnTo>
                    <a:pt x="33" y="0"/>
                  </a:lnTo>
                  <a:lnTo>
                    <a:pt x="33" y="0"/>
                  </a:lnTo>
                  <a:lnTo>
                    <a:pt x="50" y="1"/>
                  </a:lnTo>
                  <a:lnTo>
                    <a:pt x="66" y="4"/>
                  </a:lnTo>
                  <a:lnTo>
                    <a:pt x="81" y="8"/>
                  </a:lnTo>
                  <a:lnTo>
                    <a:pt x="96" y="13"/>
                  </a:lnTo>
                  <a:lnTo>
                    <a:pt x="110" y="20"/>
                  </a:lnTo>
                  <a:lnTo>
                    <a:pt x="124" y="28"/>
                  </a:lnTo>
                  <a:lnTo>
                    <a:pt x="135" y="37"/>
                  </a:lnTo>
                  <a:lnTo>
                    <a:pt x="147" y="47"/>
                  </a:lnTo>
                  <a:lnTo>
                    <a:pt x="157" y="59"/>
                  </a:lnTo>
                  <a:lnTo>
                    <a:pt x="166" y="71"/>
                  </a:lnTo>
                  <a:lnTo>
                    <a:pt x="174" y="85"/>
                  </a:lnTo>
                  <a:lnTo>
                    <a:pt x="181" y="99"/>
                  </a:lnTo>
                  <a:lnTo>
                    <a:pt x="187" y="114"/>
                  </a:lnTo>
                  <a:lnTo>
                    <a:pt x="191" y="129"/>
                  </a:lnTo>
                  <a:lnTo>
                    <a:pt x="193" y="145"/>
                  </a:lnTo>
                  <a:lnTo>
                    <a:pt x="194" y="161"/>
                  </a:lnTo>
                  <a:lnTo>
                    <a:pt x="194" y="279"/>
                  </a:lnTo>
                  <a:lnTo>
                    <a:pt x="199" y="279"/>
                  </a:lnTo>
                  <a:lnTo>
                    <a:pt x="199" y="279"/>
                  </a:lnTo>
                  <a:lnTo>
                    <a:pt x="210" y="280"/>
                  </a:lnTo>
                  <a:lnTo>
                    <a:pt x="222" y="283"/>
                  </a:lnTo>
                  <a:lnTo>
                    <a:pt x="232" y="288"/>
                  </a:lnTo>
                  <a:lnTo>
                    <a:pt x="240" y="295"/>
                  </a:lnTo>
                  <a:lnTo>
                    <a:pt x="247" y="302"/>
                  </a:lnTo>
                  <a:lnTo>
                    <a:pt x="253" y="311"/>
                  </a:lnTo>
                  <a:lnTo>
                    <a:pt x="256" y="321"/>
                  </a:lnTo>
                  <a:lnTo>
                    <a:pt x="257" y="332"/>
                  </a:lnTo>
                  <a:lnTo>
                    <a:pt x="257" y="332"/>
                  </a:lnTo>
                  <a:close/>
                </a:path>
              </a:pathLst>
            </a:custGeom>
            <a:solidFill>
              <a:srgbClr val="F4F4F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05" name="Google Shape;105;p14"/>
          <p:cNvGrpSpPr/>
          <p:nvPr/>
        </p:nvGrpSpPr>
        <p:grpSpPr>
          <a:xfrm>
            <a:off x="7102476" y="2967038"/>
            <a:ext cx="806450" cy="806450"/>
            <a:chOff x="7102476" y="2967038"/>
            <a:chExt cx="806450" cy="806450"/>
          </a:xfrm>
        </p:grpSpPr>
        <p:sp>
          <p:nvSpPr>
            <p:cNvPr id="106" name="Google Shape;106;p14"/>
            <p:cNvSpPr/>
            <p:nvPr/>
          </p:nvSpPr>
          <p:spPr>
            <a:xfrm>
              <a:off x="7102476" y="2967038"/>
              <a:ext cx="806450" cy="806450"/>
            </a:xfrm>
            <a:custGeom>
              <a:avLst/>
              <a:gdLst/>
              <a:ahLst/>
              <a:cxnLst/>
              <a:rect l="l" t="t" r="r" b="b"/>
              <a:pathLst>
                <a:path w="1016" h="1016" extrusionOk="0">
                  <a:moveTo>
                    <a:pt x="1016" y="509"/>
                  </a:moveTo>
                  <a:lnTo>
                    <a:pt x="1016" y="509"/>
                  </a:lnTo>
                  <a:lnTo>
                    <a:pt x="1016" y="534"/>
                  </a:lnTo>
                  <a:lnTo>
                    <a:pt x="1014" y="561"/>
                  </a:lnTo>
                  <a:lnTo>
                    <a:pt x="1011" y="586"/>
                  </a:lnTo>
                  <a:lnTo>
                    <a:pt x="1006" y="611"/>
                  </a:lnTo>
                  <a:lnTo>
                    <a:pt x="1001" y="636"/>
                  </a:lnTo>
                  <a:lnTo>
                    <a:pt x="995" y="660"/>
                  </a:lnTo>
                  <a:lnTo>
                    <a:pt x="986" y="684"/>
                  </a:lnTo>
                  <a:lnTo>
                    <a:pt x="977" y="707"/>
                  </a:lnTo>
                  <a:lnTo>
                    <a:pt x="967" y="729"/>
                  </a:lnTo>
                  <a:lnTo>
                    <a:pt x="955" y="751"/>
                  </a:lnTo>
                  <a:lnTo>
                    <a:pt x="944" y="772"/>
                  </a:lnTo>
                  <a:lnTo>
                    <a:pt x="930" y="793"/>
                  </a:lnTo>
                  <a:lnTo>
                    <a:pt x="916" y="813"/>
                  </a:lnTo>
                  <a:lnTo>
                    <a:pt x="901" y="832"/>
                  </a:lnTo>
                  <a:lnTo>
                    <a:pt x="885" y="851"/>
                  </a:lnTo>
                  <a:lnTo>
                    <a:pt x="868" y="868"/>
                  </a:lnTo>
                  <a:lnTo>
                    <a:pt x="851" y="885"/>
                  </a:lnTo>
                  <a:lnTo>
                    <a:pt x="832" y="900"/>
                  </a:lnTo>
                  <a:lnTo>
                    <a:pt x="813" y="916"/>
                  </a:lnTo>
                  <a:lnTo>
                    <a:pt x="793" y="930"/>
                  </a:lnTo>
                  <a:lnTo>
                    <a:pt x="772" y="943"/>
                  </a:lnTo>
                  <a:lnTo>
                    <a:pt x="751" y="955"/>
                  </a:lnTo>
                  <a:lnTo>
                    <a:pt x="729" y="967"/>
                  </a:lnTo>
                  <a:lnTo>
                    <a:pt x="707" y="977"/>
                  </a:lnTo>
                  <a:lnTo>
                    <a:pt x="684" y="987"/>
                  </a:lnTo>
                  <a:lnTo>
                    <a:pt x="660" y="993"/>
                  </a:lnTo>
                  <a:lnTo>
                    <a:pt x="636" y="1000"/>
                  </a:lnTo>
                  <a:lnTo>
                    <a:pt x="611" y="1006"/>
                  </a:lnTo>
                  <a:lnTo>
                    <a:pt x="586" y="1011"/>
                  </a:lnTo>
                  <a:lnTo>
                    <a:pt x="561" y="1014"/>
                  </a:lnTo>
                  <a:lnTo>
                    <a:pt x="535" y="1016"/>
                  </a:lnTo>
                  <a:lnTo>
                    <a:pt x="509" y="1016"/>
                  </a:lnTo>
                  <a:lnTo>
                    <a:pt x="509" y="1016"/>
                  </a:lnTo>
                  <a:lnTo>
                    <a:pt x="482" y="1016"/>
                  </a:lnTo>
                  <a:lnTo>
                    <a:pt x="457" y="1014"/>
                  </a:lnTo>
                  <a:lnTo>
                    <a:pt x="432" y="1011"/>
                  </a:lnTo>
                  <a:lnTo>
                    <a:pt x="407" y="1006"/>
                  </a:lnTo>
                  <a:lnTo>
                    <a:pt x="381" y="1000"/>
                  </a:lnTo>
                  <a:lnTo>
                    <a:pt x="358" y="993"/>
                  </a:lnTo>
                  <a:lnTo>
                    <a:pt x="334" y="987"/>
                  </a:lnTo>
                  <a:lnTo>
                    <a:pt x="311" y="977"/>
                  </a:lnTo>
                  <a:lnTo>
                    <a:pt x="288" y="967"/>
                  </a:lnTo>
                  <a:lnTo>
                    <a:pt x="266" y="955"/>
                  </a:lnTo>
                  <a:lnTo>
                    <a:pt x="245" y="943"/>
                  </a:lnTo>
                  <a:lnTo>
                    <a:pt x="225" y="930"/>
                  </a:lnTo>
                  <a:lnTo>
                    <a:pt x="205" y="916"/>
                  </a:lnTo>
                  <a:lnTo>
                    <a:pt x="186" y="900"/>
                  </a:lnTo>
                  <a:lnTo>
                    <a:pt x="167" y="885"/>
                  </a:lnTo>
                  <a:lnTo>
                    <a:pt x="150" y="868"/>
                  </a:lnTo>
                  <a:lnTo>
                    <a:pt x="133" y="851"/>
                  </a:lnTo>
                  <a:lnTo>
                    <a:pt x="117" y="832"/>
                  </a:lnTo>
                  <a:lnTo>
                    <a:pt x="102" y="813"/>
                  </a:lnTo>
                  <a:lnTo>
                    <a:pt x="88" y="793"/>
                  </a:lnTo>
                  <a:lnTo>
                    <a:pt x="74" y="772"/>
                  </a:lnTo>
                  <a:lnTo>
                    <a:pt x="62" y="751"/>
                  </a:lnTo>
                  <a:lnTo>
                    <a:pt x="51" y="729"/>
                  </a:lnTo>
                  <a:lnTo>
                    <a:pt x="41" y="707"/>
                  </a:lnTo>
                  <a:lnTo>
                    <a:pt x="31" y="684"/>
                  </a:lnTo>
                  <a:lnTo>
                    <a:pt x="23" y="660"/>
                  </a:lnTo>
                  <a:lnTo>
                    <a:pt x="16" y="636"/>
                  </a:lnTo>
                  <a:lnTo>
                    <a:pt x="11" y="611"/>
                  </a:lnTo>
                  <a:lnTo>
                    <a:pt x="6" y="586"/>
                  </a:lnTo>
                  <a:lnTo>
                    <a:pt x="3" y="561"/>
                  </a:lnTo>
                  <a:lnTo>
                    <a:pt x="2" y="534"/>
                  </a:lnTo>
                  <a:lnTo>
                    <a:pt x="0" y="509"/>
                  </a:lnTo>
                  <a:lnTo>
                    <a:pt x="0" y="509"/>
                  </a:lnTo>
                  <a:lnTo>
                    <a:pt x="2" y="482"/>
                  </a:lnTo>
                  <a:lnTo>
                    <a:pt x="3" y="457"/>
                  </a:lnTo>
                  <a:lnTo>
                    <a:pt x="6" y="431"/>
                  </a:lnTo>
                  <a:lnTo>
                    <a:pt x="11" y="407"/>
                  </a:lnTo>
                  <a:lnTo>
                    <a:pt x="16" y="381"/>
                  </a:lnTo>
                  <a:lnTo>
                    <a:pt x="23" y="357"/>
                  </a:lnTo>
                  <a:lnTo>
                    <a:pt x="31" y="334"/>
                  </a:lnTo>
                  <a:lnTo>
                    <a:pt x="41" y="311"/>
                  </a:lnTo>
                  <a:lnTo>
                    <a:pt x="51" y="288"/>
                  </a:lnTo>
                  <a:lnTo>
                    <a:pt x="62" y="266"/>
                  </a:lnTo>
                  <a:lnTo>
                    <a:pt x="74" y="245"/>
                  </a:lnTo>
                  <a:lnTo>
                    <a:pt x="88" y="225"/>
                  </a:lnTo>
                  <a:lnTo>
                    <a:pt x="102" y="204"/>
                  </a:lnTo>
                  <a:lnTo>
                    <a:pt x="117" y="186"/>
                  </a:lnTo>
                  <a:lnTo>
                    <a:pt x="133" y="167"/>
                  </a:lnTo>
                  <a:lnTo>
                    <a:pt x="150" y="149"/>
                  </a:lnTo>
                  <a:lnTo>
                    <a:pt x="167" y="133"/>
                  </a:lnTo>
                  <a:lnTo>
                    <a:pt x="186" y="117"/>
                  </a:lnTo>
                  <a:lnTo>
                    <a:pt x="205" y="102"/>
                  </a:lnTo>
                  <a:lnTo>
                    <a:pt x="225" y="87"/>
                  </a:lnTo>
                  <a:lnTo>
                    <a:pt x="245" y="74"/>
                  </a:lnTo>
                  <a:lnTo>
                    <a:pt x="266" y="61"/>
                  </a:lnTo>
                  <a:lnTo>
                    <a:pt x="288" y="51"/>
                  </a:lnTo>
                  <a:lnTo>
                    <a:pt x="311" y="41"/>
                  </a:lnTo>
                  <a:lnTo>
                    <a:pt x="334" y="31"/>
                  </a:lnTo>
                  <a:lnTo>
                    <a:pt x="358" y="23"/>
                  </a:lnTo>
                  <a:lnTo>
                    <a:pt x="381" y="16"/>
                  </a:lnTo>
                  <a:lnTo>
                    <a:pt x="407" y="11"/>
                  </a:lnTo>
                  <a:lnTo>
                    <a:pt x="432" y="6"/>
                  </a:lnTo>
                  <a:lnTo>
                    <a:pt x="457" y="3"/>
                  </a:lnTo>
                  <a:lnTo>
                    <a:pt x="482" y="1"/>
                  </a:lnTo>
                  <a:lnTo>
                    <a:pt x="509" y="0"/>
                  </a:lnTo>
                  <a:lnTo>
                    <a:pt x="509" y="0"/>
                  </a:lnTo>
                  <a:lnTo>
                    <a:pt x="535" y="1"/>
                  </a:lnTo>
                  <a:lnTo>
                    <a:pt x="561" y="3"/>
                  </a:lnTo>
                  <a:lnTo>
                    <a:pt x="586" y="6"/>
                  </a:lnTo>
                  <a:lnTo>
                    <a:pt x="611" y="11"/>
                  </a:lnTo>
                  <a:lnTo>
                    <a:pt x="636" y="16"/>
                  </a:lnTo>
                  <a:lnTo>
                    <a:pt x="660" y="23"/>
                  </a:lnTo>
                  <a:lnTo>
                    <a:pt x="684" y="31"/>
                  </a:lnTo>
                  <a:lnTo>
                    <a:pt x="707" y="41"/>
                  </a:lnTo>
                  <a:lnTo>
                    <a:pt x="729" y="51"/>
                  </a:lnTo>
                  <a:lnTo>
                    <a:pt x="751" y="61"/>
                  </a:lnTo>
                  <a:lnTo>
                    <a:pt x="772" y="74"/>
                  </a:lnTo>
                  <a:lnTo>
                    <a:pt x="793" y="87"/>
                  </a:lnTo>
                  <a:lnTo>
                    <a:pt x="813" y="102"/>
                  </a:lnTo>
                  <a:lnTo>
                    <a:pt x="832" y="117"/>
                  </a:lnTo>
                  <a:lnTo>
                    <a:pt x="851" y="133"/>
                  </a:lnTo>
                  <a:lnTo>
                    <a:pt x="868" y="149"/>
                  </a:lnTo>
                  <a:lnTo>
                    <a:pt x="885" y="167"/>
                  </a:lnTo>
                  <a:lnTo>
                    <a:pt x="901" y="186"/>
                  </a:lnTo>
                  <a:lnTo>
                    <a:pt x="916" y="204"/>
                  </a:lnTo>
                  <a:lnTo>
                    <a:pt x="930" y="225"/>
                  </a:lnTo>
                  <a:lnTo>
                    <a:pt x="944" y="245"/>
                  </a:lnTo>
                  <a:lnTo>
                    <a:pt x="955" y="266"/>
                  </a:lnTo>
                  <a:lnTo>
                    <a:pt x="967" y="288"/>
                  </a:lnTo>
                  <a:lnTo>
                    <a:pt x="977" y="311"/>
                  </a:lnTo>
                  <a:lnTo>
                    <a:pt x="986" y="334"/>
                  </a:lnTo>
                  <a:lnTo>
                    <a:pt x="995" y="357"/>
                  </a:lnTo>
                  <a:lnTo>
                    <a:pt x="1001" y="381"/>
                  </a:lnTo>
                  <a:lnTo>
                    <a:pt x="1006" y="407"/>
                  </a:lnTo>
                  <a:lnTo>
                    <a:pt x="1011" y="431"/>
                  </a:lnTo>
                  <a:lnTo>
                    <a:pt x="1014" y="457"/>
                  </a:lnTo>
                  <a:lnTo>
                    <a:pt x="1016" y="482"/>
                  </a:lnTo>
                  <a:lnTo>
                    <a:pt x="1016" y="509"/>
                  </a:lnTo>
                  <a:lnTo>
                    <a:pt x="1016" y="509"/>
                  </a:lnTo>
                  <a:close/>
                </a:path>
              </a:pathLst>
            </a:custGeom>
            <a:solidFill>
              <a:srgbClr val="646D7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 name="Google Shape;107;p14"/>
            <p:cNvSpPr/>
            <p:nvPr/>
          </p:nvSpPr>
          <p:spPr>
            <a:xfrm>
              <a:off x="7372351" y="3119438"/>
              <a:ext cx="266700" cy="485775"/>
            </a:xfrm>
            <a:custGeom>
              <a:avLst/>
              <a:gdLst/>
              <a:ahLst/>
              <a:cxnLst/>
              <a:rect l="l" t="t" r="r" b="b"/>
              <a:pathLst>
                <a:path w="335" h="613" extrusionOk="0">
                  <a:moveTo>
                    <a:pt x="291" y="613"/>
                  </a:moveTo>
                  <a:lnTo>
                    <a:pt x="44" y="613"/>
                  </a:lnTo>
                  <a:lnTo>
                    <a:pt x="44" y="613"/>
                  </a:lnTo>
                  <a:lnTo>
                    <a:pt x="36" y="612"/>
                  </a:lnTo>
                  <a:lnTo>
                    <a:pt x="28" y="609"/>
                  </a:lnTo>
                  <a:lnTo>
                    <a:pt x="20" y="605"/>
                  </a:lnTo>
                  <a:lnTo>
                    <a:pt x="13" y="599"/>
                  </a:lnTo>
                  <a:lnTo>
                    <a:pt x="8" y="593"/>
                  </a:lnTo>
                  <a:lnTo>
                    <a:pt x="3" y="585"/>
                  </a:lnTo>
                  <a:lnTo>
                    <a:pt x="1" y="577"/>
                  </a:lnTo>
                  <a:lnTo>
                    <a:pt x="0" y="568"/>
                  </a:lnTo>
                  <a:lnTo>
                    <a:pt x="0" y="44"/>
                  </a:lnTo>
                  <a:lnTo>
                    <a:pt x="0" y="44"/>
                  </a:lnTo>
                  <a:lnTo>
                    <a:pt x="1" y="35"/>
                  </a:lnTo>
                  <a:lnTo>
                    <a:pt x="3" y="27"/>
                  </a:lnTo>
                  <a:lnTo>
                    <a:pt x="8" y="20"/>
                  </a:lnTo>
                  <a:lnTo>
                    <a:pt x="13" y="13"/>
                  </a:lnTo>
                  <a:lnTo>
                    <a:pt x="20" y="7"/>
                  </a:lnTo>
                  <a:lnTo>
                    <a:pt x="28" y="4"/>
                  </a:lnTo>
                  <a:lnTo>
                    <a:pt x="36" y="2"/>
                  </a:lnTo>
                  <a:lnTo>
                    <a:pt x="44" y="0"/>
                  </a:lnTo>
                  <a:lnTo>
                    <a:pt x="291" y="0"/>
                  </a:lnTo>
                  <a:lnTo>
                    <a:pt x="291" y="0"/>
                  </a:lnTo>
                  <a:lnTo>
                    <a:pt x="300" y="2"/>
                  </a:lnTo>
                  <a:lnTo>
                    <a:pt x="308" y="4"/>
                  </a:lnTo>
                  <a:lnTo>
                    <a:pt x="316" y="7"/>
                  </a:lnTo>
                  <a:lnTo>
                    <a:pt x="322" y="13"/>
                  </a:lnTo>
                  <a:lnTo>
                    <a:pt x="328" y="20"/>
                  </a:lnTo>
                  <a:lnTo>
                    <a:pt x="331" y="27"/>
                  </a:lnTo>
                  <a:lnTo>
                    <a:pt x="335" y="35"/>
                  </a:lnTo>
                  <a:lnTo>
                    <a:pt x="335" y="44"/>
                  </a:lnTo>
                  <a:lnTo>
                    <a:pt x="335" y="568"/>
                  </a:lnTo>
                  <a:lnTo>
                    <a:pt x="335" y="568"/>
                  </a:lnTo>
                  <a:lnTo>
                    <a:pt x="335" y="577"/>
                  </a:lnTo>
                  <a:lnTo>
                    <a:pt x="331" y="585"/>
                  </a:lnTo>
                  <a:lnTo>
                    <a:pt x="328" y="593"/>
                  </a:lnTo>
                  <a:lnTo>
                    <a:pt x="322" y="599"/>
                  </a:lnTo>
                  <a:lnTo>
                    <a:pt x="316" y="605"/>
                  </a:lnTo>
                  <a:lnTo>
                    <a:pt x="308" y="609"/>
                  </a:lnTo>
                  <a:lnTo>
                    <a:pt x="300" y="612"/>
                  </a:lnTo>
                  <a:lnTo>
                    <a:pt x="291" y="613"/>
                  </a:lnTo>
                  <a:lnTo>
                    <a:pt x="291" y="613"/>
                  </a:lnTo>
                  <a:close/>
                  <a:moveTo>
                    <a:pt x="44" y="14"/>
                  </a:moveTo>
                  <a:lnTo>
                    <a:pt x="44" y="14"/>
                  </a:lnTo>
                  <a:lnTo>
                    <a:pt x="38" y="14"/>
                  </a:lnTo>
                  <a:lnTo>
                    <a:pt x="32" y="17"/>
                  </a:lnTo>
                  <a:lnTo>
                    <a:pt x="28" y="19"/>
                  </a:lnTo>
                  <a:lnTo>
                    <a:pt x="23" y="22"/>
                  </a:lnTo>
                  <a:lnTo>
                    <a:pt x="20" y="27"/>
                  </a:lnTo>
                  <a:lnTo>
                    <a:pt x="16" y="33"/>
                  </a:lnTo>
                  <a:lnTo>
                    <a:pt x="15" y="38"/>
                  </a:lnTo>
                  <a:lnTo>
                    <a:pt x="14" y="44"/>
                  </a:lnTo>
                  <a:lnTo>
                    <a:pt x="14" y="568"/>
                  </a:lnTo>
                  <a:lnTo>
                    <a:pt x="14" y="568"/>
                  </a:lnTo>
                  <a:lnTo>
                    <a:pt x="15" y="575"/>
                  </a:lnTo>
                  <a:lnTo>
                    <a:pt x="16" y="580"/>
                  </a:lnTo>
                  <a:lnTo>
                    <a:pt x="20" y="585"/>
                  </a:lnTo>
                  <a:lnTo>
                    <a:pt x="23" y="590"/>
                  </a:lnTo>
                  <a:lnTo>
                    <a:pt x="28" y="593"/>
                  </a:lnTo>
                  <a:lnTo>
                    <a:pt x="32" y="597"/>
                  </a:lnTo>
                  <a:lnTo>
                    <a:pt x="38" y="598"/>
                  </a:lnTo>
                  <a:lnTo>
                    <a:pt x="44" y="599"/>
                  </a:lnTo>
                  <a:lnTo>
                    <a:pt x="291" y="599"/>
                  </a:lnTo>
                  <a:lnTo>
                    <a:pt x="291" y="599"/>
                  </a:lnTo>
                  <a:lnTo>
                    <a:pt x="298" y="598"/>
                  </a:lnTo>
                  <a:lnTo>
                    <a:pt x="303" y="597"/>
                  </a:lnTo>
                  <a:lnTo>
                    <a:pt x="308" y="593"/>
                  </a:lnTo>
                  <a:lnTo>
                    <a:pt x="313" y="590"/>
                  </a:lnTo>
                  <a:lnTo>
                    <a:pt x="316" y="585"/>
                  </a:lnTo>
                  <a:lnTo>
                    <a:pt x="319" y="580"/>
                  </a:lnTo>
                  <a:lnTo>
                    <a:pt x="321" y="575"/>
                  </a:lnTo>
                  <a:lnTo>
                    <a:pt x="321" y="568"/>
                  </a:lnTo>
                  <a:lnTo>
                    <a:pt x="321" y="44"/>
                  </a:lnTo>
                  <a:lnTo>
                    <a:pt x="321" y="44"/>
                  </a:lnTo>
                  <a:lnTo>
                    <a:pt x="321" y="38"/>
                  </a:lnTo>
                  <a:lnTo>
                    <a:pt x="319" y="33"/>
                  </a:lnTo>
                  <a:lnTo>
                    <a:pt x="316" y="27"/>
                  </a:lnTo>
                  <a:lnTo>
                    <a:pt x="313" y="22"/>
                  </a:lnTo>
                  <a:lnTo>
                    <a:pt x="308" y="19"/>
                  </a:lnTo>
                  <a:lnTo>
                    <a:pt x="303" y="17"/>
                  </a:lnTo>
                  <a:lnTo>
                    <a:pt x="298" y="14"/>
                  </a:lnTo>
                  <a:lnTo>
                    <a:pt x="291" y="14"/>
                  </a:lnTo>
                  <a:lnTo>
                    <a:pt x="44" y="14"/>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14"/>
            <p:cNvSpPr/>
            <p:nvPr/>
          </p:nvSpPr>
          <p:spPr>
            <a:xfrm>
              <a:off x="7481888" y="3538538"/>
              <a:ext cx="47625" cy="49213"/>
            </a:xfrm>
            <a:custGeom>
              <a:avLst/>
              <a:gdLst/>
              <a:ahLst/>
              <a:cxnLst/>
              <a:rect l="l" t="t" r="r" b="b"/>
              <a:pathLst>
                <a:path w="61" h="62" extrusionOk="0">
                  <a:moveTo>
                    <a:pt x="30" y="62"/>
                  </a:moveTo>
                  <a:lnTo>
                    <a:pt x="30" y="62"/>
                  </a:lnTo>
                  <a:lnTo>
                    <a:pt x="24" y="61"/>
                  </a:lnTo>
                  <a:lnTo>
                    <a:pt x="18" y="60"/>
                  </a:lnTo>
                  <a:lnTo>
                    <a:pt x="13" y="56"/>
                  </a:lnTo>
                  <a:lnTo>
                    <a:pt x="8" y="53"/>
                  </a:lnTo>
                  <a:lnTo>
                    <a:pt x="4" y="48"/>
                  </a:lnTo>
                  <a:lnTo>
                    <a:pt x="2" y="42"/>
                  </a:lnTo>
                  <a:lnTo>
                    <a:pt x="0" y="37"/>
                  </a:lnTo>
                  <a:lnTo>
                    <a:pt x="0" y="31"/>
                  </a:lnTo>
                  <a:lnTo>
                    <a:pt x="0" y="31"/>
                  </a:lnTo>
                  <a:lnTo>
                    <a:pt x="0" y="25"/>
                  </a:lnTo>
                  <a:lnTo>
                    <a:pt x="2" y="19"/>
                  </a:lnTo>
                  <a:lnTo>
                    <a:pt x="4" y="13"/>
                  </a:lnTo>
                  <a:lnTo>
                    <a:pt x="8" y="9"/>
                  </a:lnTo>
                  <a:lnTo>
                    <a:pt x="13" y="5"/>
                  </a:lnTo>
                  <a:lnTo>
                    <a:pt x="18" y="3"/>
                  </a:lnTo>
                  <a:lnTo>
                    <a:pt x="24" y="1"/>
                  </a:lnTo>
                  <a:lnTo>
                    <a:pt x="30" y="0"/>
                  </a:lnTo>
                  <a:lnTo>
                    <a:pt x="30" y="0"/>
                  </a:lnTo>
                  <a:lnTo>
                    <a:pt x="37" y="1"/>
                  </a:lnTo>
                  <a:lnTo>
                    <a:pt x="42" y="3"/>
                  </a:lnTo>
                  <a:lnTo>
                    <a:pt x="47" y="5"/>
                  </a:lnTo>
                  <a:lnTo>
                    <a:pt x="52" y="9"/>
                  </a:lnTo>
                  <a:lnTo>
                    <a:pt x="55" y="13"/>
                  </a:lnTo>
                  <a:lnTo>
                    <a:pt x="59" y="19"/>
                  </a:lnTo>
                  <a:lnTo>
                    <a:pt x="60" y="25"/>
                  </a:lnTo>
                  <a:lnTo>
                    <a:pt x="61" y="31"/>
                  </a:lnTo>
                  <a:lnTo>
                    <a:pt x="61" y="31"/>
                  </a:lnTo>
                  <a:lnTo>
                    <a:pt x="60" y="37"/>
                  </a:lnTo>
                  <a:lnTo>
                    <a:pt x="59" y="42"/>
                  </a:lnTo>
                  <a:lnTo>
                    <a:pt x="55" y="48"/>
                  </a:lnTo>
                  <a:lnTo>
                    <a:pt x="52" y="53"/>
                  </a:lnTo>
                  <a:lnTo>
                    <a:pt x="47" y="56"/>
                  </a:lnTo>
                  <a:lnTo>
                    <a:pt x="42" y="60"/>
                  </a:lnTo>
                  <a:lnTo>
                    <a:pt x="37" y="61"/>
                  </a:lnTo>
                  <a:lnTo>
                    <a:pt x="30" y="62"/>
                  </a:lnTo>
                  <a:lnTo>
                    <a:pt x="30" y="62"/>
                  </a:lnTo>
                  <a:close/>
                  <a:moveTo>
                    <a:pt x="30" y="13"/>
                  </a:moveTo>
                  <a:lnTo>
                    <a:pt x="30" y="13"/>
                  </a:lnTo>
                  <a:lnTo>
                    <a:pt x="26" y="15"/>
                  </a:lnTo>
                  <a:lnTo>
                    <a:pt x="24" y="16"/>
                  </a:lnTo>
                  <a:lnTo>
                    <a:pt x="18" y="19"/>
                  </a:lnTo>
                  <a:lnTo>
                    <a:pt x="15" y="24"/>
                  </a:lnTo>
                  <a:lnTo>
                    <a:pt x="14" y="27"/>
                  </a:lnTo>
                  <a:lnTo>
                    <a:pt x="14" y="31"/>
                  </a:lnTo>
                  <a:lnTo>
                    <a:pt x="14" y="31"/>
                  </a:lnTo>
                  <a:lnTo>
                    <a:pt x="14" y="34"/>
                  </a:lnTo>
                  <a:lnTo>
                    <a:pt x="15" y="38"/>
                  </a:lnTo>
                  <a:lnTo>
                    <a:pt x="18" y="42"/>
                  </a:lnTo>
                  <a:lnTo>
                    <a:pt x="24" y="47"/>
                  </a:lnTo>
                  <a:lnTo>
                    <a:pt x="26" y="47"/>
                  </a:lnTo>
                  <a:lnTo>
                    <a:pt x="30" y="48"/>
                  </a:lnTo>
                  <a:lnTo>
                    <a:pt x="30" y="48"/>
                  </a:lnTo>
                  <a:lnTo>
                    <a:pt x="33" y="47"/>
                  </a:lnTo>
                  <a:lnTo>
                    <a:pt x="37" y="47"/>
                  </a:lnTo>
                  <a:lnTo>
                    <a:pt x="42" y="42"/>
                  </a:lnTo>
                  <a:lnTo>
                    <a:pt x="46" y="38"/>
                  </a:lnTo>
                  <a:lnTo>
                    <a:pt x="47" y="34"/>
                  </a:lnTo>
                  <a:lnTo>
                    <a:pt x="47" y="31"/>
                  </a:lnTo>
                  <a:lnTo>
                    <a:pt x="47" y="31"/>
                  </a:lnTo>
                  <a:lnTo>
                    <a:pt x="47" y="27"/>
                  </a:lnTo>
                  <a:lnTo>
                    <a:pt x="46" y="24"/>
                  </a:lnTo>
                  <a:lnTo>
                    <a:pt x="42" y="19"/>
                  </a:lnTo>
                  <a:lnTo>
                    <a:pt x="37" y="16"/>
                  </a:lnTo>
                  <a:lnTo>
                    <a:pt x="33" y="15"/>
                  </a:lnTo>
                  <a:lnTo>
                    <a:pt x="30" y="13"/>
                  </a:lnTo>
                  <a:lnTo>
                    <a:pt x="30" y="13"/>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 name="Google Shape;109;p14"/>
            <p:cNvSpPr/>
            <p:nvPr/>
          </p:nvSpPr>
          <p:spPr>
            <a:xfrm>
              <a:off x="7399338" y="3170238"/>
              <a:ext cx="214313" cy="357188"/>
            </a:xfrm>
            <a:custGeom>
              <a:avLst/>
              <a:gdLst/>
              <a:ahLst/>
              <a:cxnLst/>
              <a:rect l="l" t="t" r="r" b="b"/>
              <a:pathLst>
                <a:path w="272" h="450" extrusionOk="0">
                  <a:moveTo>
                    <a:pt x="272" y="450"/>
                  </a:moveTo>
                  <a:lnTo>
                    <a:pt x="0" y="450"/>
                  </a:lnTo>
                  <a:lnTo>
                    <a:pt x="0" y="0"/>
                  </a:lnTo>
                  <a:lnTo>
                    <a:pt x="272" y="0"/>
                  </a:lnTo>
                  <a:lnTo>
                    <a:pt x="272" y="450"/>
                  </a:lnTo>
                  <a:close/>
                  <a:moveTo>
                    <a:pt x="14" y="436"/>
                  </a:moveTo>
                  <a:lnTo>
                    <a:pt x="258" y="436"/>
                  </a:lnTo>
                  <a:lnTo>
                    <a:pt x="258" y="14"/>
                  </a:lnTo>
                  <a:lnTo>
                    <a:pt x="14" y="14"/>
                  </a:lnTo>
                  <a:lnTo>
                    <a:pt x="14" y="436"/>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14"/>
            <p:cNvSpPr/>
            <p:nvPr/>
          </p:nvSpPr>
          <p:spPr>
            <a:xfrm>
              <a:off x="7475538" y="3144838"/>
              <a:ext cx="60325" cy="11113"/>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1" name="Google Shape;111;p14"/>
            <p:cNvSpPr/>
            <p:nvPr/>
          </p:nvSpPr>
          <p:spPr>
            <a:xfrm>
              <a:off x="7469188" y="3287713"/>
              <a:ext cx="120650" cy="92075"/>
            </a:xfrm>
            <a:custGeom>
              <a:avLst/>
              <a:gdLst/>
              <a:ahLst/>
              <a:cxnLst/>
              <a:rect l="l" t="t" r="r" b="b"/>
              <a:pathLst>
                <a:path w="152" h="117" extrusionOk="0">
                  <a:moveTo>
                    <a:pt x="43" y="117"/>
                  </a:moveTo>
                  <a:lnTo>
                    <a:pt x="43" y="117"/>
                  </a:lnTo>
                  <a:lnTo>
                    <a:pt x="40" y="117"/>
                  </a:lnTo>
                  <a:lnTo>
                    <a:pt x="37" y="115"/>
                  </a:lnTo>
                  <a:lnTo>
                    <a:pt x="2" y="78"/>
                  </a:lnTo>
                  <a:lnTo>
                    <a:pt x="2" y="78"/>
                  </a:lnTo>
                  <a:lnTo>
                    <a:pt x="0" y="76"/>
                  </a:lnTo>
                  <a:lnTo>
                    <a:pt x="0" y="73"/>
                  </a:lnTo>
                  <a:lnTo>
                    <a:pt x="0" y="70"/>
                  </a:lnTo>
                  <a:lnTo>
                    <a:pt x="2" y="68"/>
                  </a:lnTo>
                  <a:lnTo>
                    <a:pt x="2" y="68"/>
                  </a:lnTo>
                  <a:lnTo>
                    <a:pt x="4" y="67"/>
                  </a:lnTo>
                  <a:lnTo>
                    <a:pt x="7" y="67"/>
                  </a:lnTo>
                  <a:lnTo>
                    <a:pt x="9" y="67"/>
                  </a:lnTo>
                  <a:lnTo>
                    <a:pt x="11" y="68"/>
                  </a:lnTo>
                  <a:lnTo>
                    <a:pt x="43" y="102"/>
                  </a:lnTo>
                  <a:lnTo>
                    <a:pt x="43" y="102"/>
                  </a:lnTo>
                  <a:lnTo>
                    <a:pt x="60" y="79"/>
                  </a:lnTo>
                  <a:lnTo>
                    <a:pt x="75" y="61"/>
                  </a:lnTo>
                  <a:lnTo>
                    <a:pt x="88" y="46"/>
                  </a:lnTo>
                  <a:lnTo>
                    <a:pt x="101" y="32"/>
                  </a:lnTo>
                  <a:lnTo>
                    <a:pt x="111" y="22"/>
                  </a:lnTo>
                  <a:lnTo>
                    <a:pt x="123" y="14"/>
                  </a:lnTo>
                  <a:lnTo>
                    <a:pt x="141" y="1"/>
                  </a:lnTo>
                  <a:lnTo>
                    <a:pt x="141" y="1"/>
                  </a:lnTo>
                  <a:lnTo>
                    <a:pt x="144" y="0"/>
                  </a:lnTo>
                  <a:lnTo>
                    <a:pt x="146" y="0"/>
                  </a:lnTo>
                  <a:lnTo>
                    <a:pt x="148" y="1"/>
                  </a:lnTo>
                  <a:lnTo>
                    <a:pt x="150" y="4"/>
                  </a:lnTo>
                  <a:lnTo>
                    <a:pt x="150" y="4"/>
                  </a:lnTo>
                  <a:lnTo>
                    <a:pt x="152" y="6"/>
                  </a:lnTo>
                  <a:lnTo>
                    <a:pt x="152" y="8"/>
                  </a:lnTo>
                  <a:lnTo>
                    <a:pt x="150" y="10"/>
                  </a:lnTo>
                  <a:lnTo>
                    <a:pt x="148" y="13"/>
                  </a:lnTo>
                  <a:lnTo>
                    <a:pt x="148" y="13"/>
                  </a:lnTo>
                  <a:lnTo>
                    <a:pt x="130" y="25"/>
                  </a:lnTo>
                  <a:lnTo>
                    <a:pt x="119" y="33"/>
                  </a:lnTo>
                  <a:lnTo>
                    <a:pt x="109" y="44"/>
                  </a:lnTo>
                  <a:lnTo>
                    <a:pt x="96" y="56"/>
                  </a:lnTo>
                  <a:lnTo>
                    <a:pt x="83" y="73"/>
                  </a:lnTo>
                  <a:lnTo>
                    <a:pt x="68" y="91"/>
                  </a:lnTo>
                  <a:lnTo>
                    <a:pt x="52" y="114"/>
                  </a:lnTo>
                  <a:lnTo>
                    <a:pt x="52" y="114"/>
                  </a:lnTo>
                  <a:lnTo>
                    <a:pt x="48" y="116"/>
                  </a:lnTo>
                  <a:lnTo>
                    <a:pt x="45" y="117"/>
                  </a:lnTo>
                  <a:lnTo>
                    <a:pt x="45" y="117"/>
                  </a:lnTo>
                  <a:lnTo>
                    <a:pt x="43" y="117"/>
                  </a:lnTo>
                  <a:lnTo>
                    <a:pt x="43" y="117"/>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 name="Google Shape;112;p14"/>
            <p:cNvSpPr/>
            <p:nvPr/>
          </p:nvSpPr>
          <p:spPr>
            <a:xfrm>
              <a:off x="7432676" y="3263900"/>
              <a:ext cx="146050" cy="168275"/>
            </a:xfrm>
            <a:custGeom>
              <a:avLst/>
              <a:gdLst/>
              <a:ahLst/>
              <a:cxnLst/>
              <a:rect l="l" t="t" r="r" b="b"/>
              <a:pathLst>
                <a:path w="185" h="213" extrusionOk="0">
                  <a:moveTo>
                    <a:pt x="92" y="213"/>
                  </a:moveTo>
                  <a:lnTo>
                    <a:pt x="92" y="213"/>
                  </a:lnTo>
                  <a:lnTo>
                    <a:pt x="88" y="213"/>
                  </a:lnTo>
                  <a:lnTo>
                    <a:pt x="83" y="211"/>
                  </a:lnTo>
                  <a:lnTo>
                    <a:pt x="76" y="206"/>
                  </a:lnTo>
                  <a:lnTo>
                    <a:pt x="66" y="197"/>
                  </a:lnTo>
                  <a:lnTo>
                    <a:pt x="66" y="197"/>
                  </a:lnTo>
                  <a:lnTo>
                    <a:pt x="53" y="182"/>
                  </a:lnTo>
                  <a:lnTo>
                    <a:pt x="39" y="164"/>
                  </a:lnTo>
                  <a:lnTo>
                    <a:pt x="39" y="164"/>
                  </a:lnTo>
                  <a:lnTo>
                    <a:pt x="25" y="143"/>
                  </a:lnTo>
                  <a:lnTo>
                    <a:pt x="18" y="131"/>
                  </a:lnTo>
                  <a:lnTo>
                    <a:pt x="12" y="118"/>
                  </a:lnTo>
                  <a:lnTo>
                    <a:pt x="8" y="105"/>
                  </a:lnTo>
                  <a:lnTo>
                    <a:pt x="3" y="90"/>
                  </a:lnTo>
                  <a:lnTo>
                    <a:pt x="1" y="76"/>
                  </a:lnTo>
                  <a:lnTo>
                    <a:pt x="0" y="61"/>
                  </a:lnTo>
                  <a:lnTo>
                    <a:pt x="0" y="61"/>
                  </a:lnTo>
                  <a:lnTo>
                    <a:pt x="0" y="53"/>
                  </a:lnTo>
                  <a:lnTo>
                    <a:pt x="0" y="40"/>
                  </a:lnTo>
                  <a:lnTo>
                    <a:pt x="11" y="42"/>
                  </a:lnTo>
                  <a:lnTo>
                    <a:pt x="11" y="42"/>
                  </a:lnTo>
                  <a:lnTo>
                    <a:pt x="24" y="43"/>
                  </a:lnTo>
                  <a:lnTo>
                    <a:pt x="24" y="43"/>
                  </a:lnTo>
                  <a:lnTo>
                    <a:pt x="37" y="42"/>
                  </a:lnTo>
                  <a:lnTo>
                    <a:pt x="47" y="38"/>
                  </a:lnTo>
                  <a:lnTo>
                    <a:pt x="57" y="35"/>
                  </a:lnTo>
                  <a:lnTo>
                    <a:pt x="65" y="30"/>
                  </a:lnTo>
                  <a:lnTo>
                    <a:pt x="71" y="24"/>
                  </a:lnTo>
                  <a:lnTo>
                    <a:pt x="76" y="21"/>
                  </a:lnTo>
                  <a:lnTo>
                    <a:pt x="80" y="16"/>
                  </a:lnTo>
                  <a:lnTo>
                    <a:pt x="92" y="0"/>
                  </a:lnTo>
                  <a:lnTo>
                    <a:pt x="104" y="16"/>
                  </a:lnTo>
                  <a:lnTo>
                    <a:pt x="104" y="16"/>
                  </a:lnTo>
                  <a:lnTo>
                    <a:pt x="108" y="20"/>
                  </a:lnTo>
                  <a:lnTo>
                    <a:pt x="113" y="24"/>
                  </a:lnTo>
                  <a:lnTo>
                    <a:pt x="119" y="29"/>
                  </a:lnTo>
                  <a:lnTo>
                    <a:pt x="127" y="35"/>
                  </a:lnTo>
                  <a:lnTo>
                    <a:pt x="137" y="38"/>
                  </a:lnTo>
                  <a:lnTo>
                    <a:pt x="148" y="42"/>
                  </a:lnTo>
                  <a:lnTo>
                    <a:pt x="160" y="43"/>
                  </a:lnTo>
                  <a:lnTo>
                    <a:pt x="160" y="43"/>
                  </a:lnTo>
                  <a:lnTo>
                    <a:pt x="173" y="42"/>
                  </a:lnTo>
                  <a:lnTo>
                    <a:pt x="184" y="40"/>
                  </a:lnTo>
                  <a:lnTo>
                    <a:pt x="185" y="52"/>
                  </a:lnTo>
                  <a:lnTo>
                    <a:pt x="185" y="52"/>
                  </a:lnTo>
                  <a:lnTo>
                    <a:pt x="185" y="61"/>
                  </a:lnTo>
                  <a:lnTo>
                    <a:pt x="185" y="61"/>
                  </a:lnTo>
                  <a:lnTo>
                    <a:pt x="184" y="76"/>
                  </a:lnTo>
                  <a:lnTo>
                    <a:pt x="182" y="90"/>
                  </a:lnTo>
                  <a:lnTo>
                    <a:pt x="177" y="105"/>
                  </a:lnTo>
                  <a:lnTo>
                    <a:pt x="172" y="118"/>
                  </a:lnTo>
                  <a:lnTo>
                    <a:pt x="165" y="131"/>
                  </a:lnTo>
                  <a:lnTo>
                    <a:pt x="160" y="143"/>
                  </a:lnTo>
                  <a:lnTo>
                    <a:pt x="146" y="164"/>
                  </a:lnTo>
                  <a:lnTo>
                    <a:pt x="146" y="164"/>
                  </a:lnTo>
                  <a:lnTo>
                    <a:pt x="132" y="182"/>
                  </a:lnTo>
                  <a:lnTo>
                    <a:pt x="118" y="197"/>
                  </a:lnTo>
                  <a:lnTo>
                    <a:pt x="118" y="197"/>
                  </a:lnTo>
                  <a:lnTo>
                    <a:pt x="108" y="206"/>
                  </a:lnTo>
                  <a:lnTo>
                    <a:pt x="101" y="211"/>
                  </a:lnTo>
                  <a:lnTo>
                    <a:pt x="96" y="213"/>
                  </a:lnTo>
                  <a:lnTo>
                    <a:pt x="92" y="213"/>
                  </a:lnTo>
                  <a:lnTo>
                    <a:pt x="92" y="213"/>
                  </a:lnTo>
                  <a:close/>
                  <a:moveTo>
                    <a:pt x="14" y="55"/>
                  </a:moveTo>
                  <a:lnTo>
                    <a:pt x="14" y="55"/>
                  </a:lnTo>
                  <a:lnTo>
                    <a:pt x="14" y="61"/>
                  </a:lnTo>
                  <a:lnTo>
                    <a:pt x="14" y="61"/>
                  </a:lnTo>
                  <a:lnTo>
                    <a:pt x="15" y="75"/>
                  </a:lnTo>
                  <a:lnTo>
                    <a:pt x="17" y="88"/>
                  </a:lnTo>
                  <a:lnTo>
                    <a:pt x="20" y="100"/>
                  </a:lnTo>
                  <a:lnTo>
                    <a:pt x="25" y="113"/>
                  </a:lnTo>
                  <a:lnTo>
                    <a:pt x="31" y="126"/>
                  </a:lnTo>
                  <a:lnTo>
                    <a:pt x="37" y="136"/>
                  </a:lnTo>
                  <a:lnTo>
                    <a:pt x="49" y="155"/>
                  </a:lnTo>
                  <a:lnTo>
                    <a:pt x="49" y="155"/>
                  </a:lnTo>
                  <a:lnTo>
                    <a:pt x="63" y="173"/>
                  </a:lnTo>
                  <a:lnTo>
                    <a:pt x="76" y="188"/>
                  </a:lnTo>
                  <a:lnTo>
                    <a:pt x="76" y="188"/>
                  </a:lnTo>
                  <a:lnTo>
                    <a:pt x="86" y="196"/>
                  </a:lnTo>
                  <a:lnTo>
                    <a:pt x="89" y="199"/>
                  </a:lnTo>
                  <a:lnTo>
                    <a:pt x="92" y="199"/>
                  </a:lnTo>
                  <a:lnTo>
                    <a:pt x="92" y="199"/>
                  </a:lnTo>
                  <a:lnTo>
                    <a:pt x="94" y="199"/>
                  </a:lnTo>
                  <a:lnTo>
                    <a:pt x="98" y="196"/>
                  </a:lnTo>
                  <a:lnTo>
                    <a:pt x="108" y="188"/>
                  </a:lnTo>
                  <a:lnTo>
                    <a:pt x="108" y="188"/>
                  </a:lnTo>
                  <a:lnTo>
                    <a:pt x="122" y="173"/>
                  </a:lnTo>
                  <a:lnTo>
                    <a:pt x="134" y="155"/>
                  </a:lnTo>
                  <a:lnTo>
                    <a:pt x="134" y="155"/>
                  </a:lnTo>
                  <a:lnTo>
                    <a:pt x="147" y="136"/>
                  </a:lnTo>
                  <a:lnTo>
                    <a:pt x="153" y="126"/>
                  </a:lnTo>
                  <a:lnTo>
                    <a:pt x="159" y="113"/>
                  </a:lnTo>
                  <a:lnTo>
                    <a:pt x="164" y="100"/>
                  </a:lnTo>
                  <a:lnTo>
                    <a:pt x="168" y="88"/>
                  </a:lnTo>
                  <a:lnTo>
                    <a:pt x="170" y="75"/>
                  </a:lnTo>
                  <a:lnTo>
                    <a:pt x="171" y="61"/>
                  </a:lnTo>
                  <a:lnTo>
                    <a:pt x="171" y="61"/>
                  </a:lnTo>
                  <a:lnTo>
                    <a:pt x="171" y="55"/>
                  </a:lnTo>
                  <a:lnTo>
                    <a:pt x="171" y="55"/>
                  </a:lnTo>
                  <a:lnTo>
                    <a:pt x="160" y="57"/>
                  </a:lnTo>
                  <a:lnTo>
                    <a:pt x="160" y="57"/>
                  </a:lnTo>
                  <a:lnTo>
                    <a:pt x="153" y="57"/>
                  </a:lnTo>
                  <a:lnTo>
                    <a:pt x="146" y="55"/>
                  </a:lnTo>
                  <a:lnTo>
                    <a:pt x="132" y="52"/>
                  </a:lnTo>
                  <a:lnTo>
                    <a:pt x="121" y="46"/>
                  </a:lnTo>
                  <a:lnTo>
                    <a:pt x="111" y="40"/>
                  </a:lnTo>
                  <a:lnTo>
                    <a:pt x="103" y="35"/>
                  </a:lnTo>
                  <a:lnTo>
                    <a:pt x="98" y="30"/>
                  </a:lnTo>
                  <a:lnTo>
                    <a:pt x="93" y="24"/>
                  </a:lnTo>
                  <a:lnTo>
                    <a:pt x="92" y="23"/>
                  </a:lnTo>
                  <a:lnTo>
                    <a:pt x="92" y="24"/>
                  </a:lnTo>
                  <a:lnTo>
                    <a:pt x="92" y="24"/>
                  </a:lnTo>
                  <a:lnTo>
                    <a:pt x="86" y="30"/>
                  </a:lnTo>
                  <a:lnTo>
                    <a:pt x="80" y="35"/>
                  </a:lnTo>
                  <a:lnTo>
                    <a:pt x="73" y="40"/>
                  </a:lnTo>
                  <a:lnTo>
                    <a:pt x="63" y="46"/>
                  </a:lnTo>
                  <a:lnTo>
                    <a:pt x="52" y="52"/>
                  </a:lnTo>
                  <a:lnTo>
                    <a:pt x="39" y="55"/>
                  </a:lnTo>
                  <a:lnTo>
                    <a:pt x="32" y="57"/>
                  </a:lnTo>
                  <a:lnTo>
                    <a:pt x="24" y="57"/>
                  </a:lnTo>
                  <a:lnTo>
                    <a:pt x="24" y="57"/>
                  </a:lnTo>
                  <a:lnTo>
                    <a:pt x="14" y="55"/>
                  </a:lnTo>
                  <a:lnTo>
                    <a:pt x="14" y="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13" name="Google Shape;113;p14"/>
          <p:cNvGrpSpPr/>
          <p:nvPr/>
        </p:nvGrpSpPr>
        <p:grpSpPr>
          <a:xfrm>
            <a:off x="5124451" y="2967038"/>
            <a:ext cx="808038" cy="806450"/>
            <a:chOff x="5124451" y="2967038"/>
            <a:chExt cx="808038" cy="806450"/>
          </a:xfrm>
        </p:grpSpPr>
        <p:sp>
          <p:nvSpPr>
            <p:cNvPr id="114" name="Google Shape;114;p14"/>
            <p:cNvSpPr/>
            <p:nvPr/>
          </p:nvSpPr>
          <p:spPr>
            <a:xfrm>
              <a:off x="5124451" y="2967038"/>
              <a:ext cx="808038" cy="806450"/>
            </a:xfrm>
            <a:custGeom>
              <a:avLst/>
              <a:gdLst/>
              <a:ahLst/>
              <a:cxnLst/>
              <a:rect l="l" t="t" r="r" b="b"/>
              <a:pathLst>
                <a:path w="1017" h="1017" extrusionOk="0">
                  <a:moveTo>
                    <a:pt x="1017" y="509"/>
                  </a:moveTo>
                  <a:lnTo>
                    <a:pt x="1017" y="509"/>
                  </a:lnTo>
                  <a:lnTo>
                    <a:pt x="1016" y="535"/>
                  </a:lnTo>
                  <a:lnTo>
                    <a:pt x="1014" y="561"/>
                  </a:lnTo>
                  <a:lnTo>
                    <a:pt x="1012" y="586"/>
                  </a:lnTo>
                  <a:lnTo>
                    <a:pt x="1007" y="611"/>
                  </a:lnTo>
                  <a:lnTo>
                    <a:pt x="1001" y="635"/>
                  </a:lnTo>
                  <a:lnTo>
                    <a:pt x="994" y="660"/>
                  </a:lnTo>
                  <a:lnTo>
                    <a:pt x="986" y="684"/>
                  </a:lnTo>
                  <a:lnTo>
                    <a:pt x="977" y="707"/>
                  </a:lnTo>
                  <a:lnTo>
                    <a:pt x="967" y="729"/>
                  </a:lnTo>
                  <a:lnTo>
                    <a:pt x="955" y="750"/>
                  </a:lnTo>
                  <a:lnTo>
                    <a:pt x="944" y="772"/>
                  </a:lnTo>
                  <a:lnTo>
                    <a:pt x="930" y="793"/>
                  </a:lnTo>
                  <a:lnTo>
                    <a:pt x="916" y="813"/>
                  </a:lnTo>
                  <a:lnTo>
                    <a:pt x="901" y="832"/>
                  </a:lnTo>
                  <a:lnTo>
                    <a:pt x="885" y="851"/>
                  </a:lnTo>
                  <a:lnTo>
                    <a:pt x="868" y="868"/>
                  </a:lnTo>
                  <a:lnTo>
                    <a:pt x="850" y="885"/>
                  </a:lnTo>
                  <a:lnTo>
                    <a:pt x="832" y="901"/>
                  </a:lnTo>
                  <a:lnTo>
                    <a:pt x="812" y="916"/>
                  </a:lnTo>
                  <a:lnTo>
                    <a:pt x="793" y="930"/>
                  </a:lnTo>
                  <a:lnTo>
                    <a:pt x="772" y="944"/>
                  </a:lnTo>
                  <a:lnTo>
                    <a:pt x="751" y="955"/>
                  </a:lnTo>
                  <a:lnTo>
                    <a:pt x="730" y="967"/>
                  </a:lnTo>
                  <a:lnTo>
                    <a:pt x="707" y="977"/>
                  </a:lnTo>
                  <a:lnTo>
                    <a:pt x="684" y="986"/>
                  </a:lnTo>
                  <a:lnTo>
                    <a:pt x="659" y="994"/>
                  </a:lnTo>
                  <a:lnTo>
                    <a:pt x="635" y="1001"/>
                  </a:lnTo>
                  <a:lnTo>
                    <a:pt x="611" y="1007"/>
                  </a:lnTo>
                  <a:lnTo>
                    <a:pt x="586" y="1011"/>
                  </a:lnTo>
                  <a:lnTo>
                    <a:pt x="560" y="1014"/>
                  </a:lnTo>
                  <a:lnTo>
                    <a:pt x="535" y="1016"/>
                  </a:lnTo>
                  <a:lnTo>
                    <a:pt x="509" y="1017"/>
                  </a:lnTo>
                  <a:lnTo>
                    <a:pt x="509" y="1017"/>
                  </a:lnTo>
                  <a:lnTo>
                    <a:pt x="482" y="1016"/>
                  </a:lnTo>
                  <a:lnTo>
                    <a:pt x="457" y="1014"/>
                  </a:lnTo>
                  <a:lnTo>
                    <a:pt x="432" y="1011"/>
                  </a:lnTo>
                  <a:lnTo>
                    <a:pt x="406" y="1007"/>
                  </a:lnTo>
                  <a:lnTo>
                    <a:pt x="382" y="1001"/>
                  </a:lnTo>
                  <a:lnTo>
                    <a:pt x="358" y="994"/>
                  </a:lnTo>
                  <a:lnTo>
                    <a:pt x="334" y="986"/>
                  </a:lnTo>
                  <a:lnTo>
                    <a:pt x="311" y="977"/>
                  </a:lnTo>
                  <a:lnTo>
                    <a:pt x="289" y="967"/>
                  </a:lnTo>
                  <a:lnTo>
                    <a:pt x="267" y="955"/>
                  </a:lnTo>
                  <a:lnTo>
                    <a:pt x="245" y="944"/>
                  </a:lnTo>
                  <a:lnTo>
                    <a:pt x="224" y="930"/>
                  </a:lnTo>
                  <a:lnTo>
                    <a:pt x="205" y="916"/>
                  </a:lnTo>
                  <a:lnTo>
                    <a:pt x="185" y="901"/>
                  </a:lnTo>
                  <a:lnTo>
                    <a:pt x="167" y="885"/>
                  </a:lnTo>
                  <a:lnTo>
                    <a:pt x="150" y="868"/>
                  </a:lnTo>
                  <a:lnTo>
                    <a:pt x="132" y="851"/>
                  </a:lnTo>
                  <a:lnTo>
                    <a:pt x="116" y="832"/>
                  </a:lnTo>
                  <a:lnTo>
                    <a:pt x="101" y="813"/>
                  </a:lnTo>
                  <a:lnTo>
                    <a:pt x="88" y="793"/>
                  </a:lnTo>
                  <a:lnTo>
                    <a:pt x="74" y="772"/>
                  </a:lnTo>
                  <a:lnTo>
                    <a:pt x="62" y="750"/>
                  </a:lnTo>
                  <a:lnTo>
                    <a:pt x="51" y="729"/>
                  </a:lnTo>
                  <a:lnTo>
                    <a:pt x="40" y="707"/>
                  </a:lnTo>
                  <a:lnTo>
                    <a:pt x="31" y="684"/>
                  </a:lnTo>
                  <a:lnTo>
                    <a:pt x="23" y="660"/>
                  </a:lnTo>
                  <a:lnTo>
                    <a:pt x="16" y="635"/>
                  </a:lnTo>
                  <a:lnTo>
                    <a:pt x="10" y="611"/>
                  </a:lnTo>
                  <a:lnTo>
                    <a:pt x="7" y="586"/>
                  </a:lnTo>
                  <a:lnTo>
                    <a:pt x="4" y="561"/>
                  </a:lnTo>
                  <a:lnTo>
                    <a:pt x="1" y="535"/>
                  </a:lnTo>
                  <a:lnTo>
                    <a:pt x="0" y="509"/>
                  </a:lnTo>
                  <a:lnTo>
                    <a:pt x="0" y="509"/>
                  </a:lnTo>
                  <a:lnTo>
                    <a:pt x="1" y="482"/>
                  </a:lnTo>
                  <a:lnTo>
                    <a:pt x="4" y="457"/>
                  </a:lnTo>
                  <a:lnTo>
                    <a:pt x="7" y="432"/>
                  </a:lnTo>
                  <a:lnTo>
                    <a:pt x="10" y="406"/>
                  </a:lnTo>
                  <a:lnTo>
                    <a:pt x="16" y="382"/>
                  </a:lnTo>
                  <a:lnTo>
                    <a:pt x="23" y="358"/>
                  </a:lnTo>
                  <a:lnTo>
                    <a:pt x="31" y="334"/>
                  </a:lnTo>
                  <a:lnTo>
                    <a:pt x="40" y="311"/>
                  </a:lnTo>
                  <a:lnTo>
                    <a:pt x="51" y="289"/>
                  </a:lnTo>
                  <a:lnTo>
                    <a:pt x="62" y="266"/>
                  </a:lnTo>
                  <a:lnTo>
                    <a:pt x="74" y="245"/>
                  </a:lnTo>
                  <a:lnTo>
                    <a:pt x="88" y="225"/>
                  </a:lnTo>
                  <a:lnTo>
                    <a:pt x="101" y="205"/>
                  </a:lnTo>
                  <a:lnTo>
                    <a:pt x="116" y="185"/>
                  </a:lnTo>
                  <a:lnTo>
                    <a:pt x="132" y="167"/>
                  </a:lnTo>
                  <a:lnTo>
                    <a:pt x="150" y="150"/>
                  </a:lnTo>
                  <a:lnTo>
                    <a:pt x="167" y="132"/>
                  </a:lnTo>
                  <a:lnTo>
                    <a:pt x="185" y="116"/>
                  </a:lnTo>
                  <a:lnTo>
                    <a:pt x="205" y="101"/>
                  </a:lnTo>
                  <a:lnTo>
                    <a:pt x="224" y="88"/>
                  </a:lnTo>
                  <a:lnTo>
                    <a:pt x="245" y="74"/>
                  </a:lnTo>
                  <a:lnTo>
                    <a:pt x="267" y="62"/>
                  </a:lnTo>
                  <a:lnTo>
                    <a:pt x="289" y="51"/>
                  </a:lnTo>
                  <a:lnTo>
                    <a:pt x="311" y="40"/>
                  </a:lnTo>
                  <a:lnTo>
                    <a:pt x="334" y="31"/>
                  </a:lnTo>
                  <a:lnTo>
                    <a:pt x="358" y="23"/>
                  </a:lnTo>
                  <a:lnTo>
                    <a:pt x="382" y="16"/>
                  </a:lnTo>
                  <a:lnTo>
                    <a:pt x="406" y="10"/>
                  </a:lnTo>
                  <a:lnTo>
                    <a:pt x="432" y="6"/>
                  </a:lnTo>
                  <a:lnTo>
                    <a:pt x="457" y="4"/>
                  </a:lnTo>
                  <a:lnTo>
                    <a:pt x="482" y="1"/>
                  </a:lnTo>
                  <a:lnTo>
                    <a:pt x="509" y="0"/>
                  </a:lnTo>
                  <a:lnTo>
                    <a:pt x="509" y="0"/>
                  </a:lnTo>
                  <a:lnTo>
                    <a:pt x="535" y="1"/>
                  </a:lnTo>
                  <a:lnTo>
                    <a:pt x="560" y="4"/>
                  </a:lnTo>
                  <a:lnTo>
                    <a:pt x="586" y="6"/>
                  </a:lnTo>
                  <a:lnTo>
                    <a:pt x="611" y="10"/>
                  </a:lnTo>
                  <a:lnTo>
                    <a:pt x="635" y="16"/>
                  </a:lnTo>
                  <a:lnTo>
                    <a:pt x="659" y="23"/>
                  </a:lnTo>
                  <a:lnTo>
                    <a:pt x="684" y="31"/>
                  </a:lnTo>
                  <a:lnTo>
                    <a:pt x="707" y="40"/>
                  </a:lnTo>
                  <a:lnTo>
                    <a:pt x="730" y="51"/>
                  </a:lnTo>
                  <a:lnTo>
                    <a:pt x="751" y="62"/>
                  </a:lnTo>
                  <a:lnTo>
                    <a:pt x="772" y="74"/>
                  </a:lnTo>
                  <a:lnTo>
                    <a:pt x="793" y="88"/>
                  </a:lnTo>
                  <a:lnTo>
                    <a:pt x="812" y="101"/>
                  </a:lnTo>
                  <a:lnTo>
                    <a:pt x="832" y="116"/>
                  </a:lnTo>
                  <a:lnTo>
                    <a:pt x="850" y="132"/>
                  </a:lnTo>
                  <a:lnTo>
                    <a:pt x="868" y="150"/>
                  </a:lnTo>
                  <a:lnTo>
                    <a:pt x="885" y="167"/>
                  </a:lnTo>
                  <a:lnTo>
                    <a:pt x="901" y="185"/>
                  </a:lnTo>
                  <a:lnTo>
                    <a:pt x="916" y="205"/>
                  </a:lnTo>
                  <a:lnTo>
                    <a:pt x="930" y="225"/>
                  </a:lnTo>
                  <a:lnTo>
                    <a:pt x="944" y="245"/>
                  </a:lnTo>
                  <a:lnTo>
                    <a:pt x="955" y="266"/>
                  </a:lnTo>
                  <a:lnTo>
                    <a:pt x="967" y="289"/>
                  </a:lnTo>
                  <a:lnTo>
                    <a:pt x="977" y="311"/>
                  </a:lnTo>
                  <a:lnTo>
                    <a:pt x="986" y="334"/>
                  </a:lnTo>
                  <a:lnTo>
                    <a:pt x="994" y="358"/>
                  </a:lnTo>
                  <a:lnTo>
                    <a:pt x="1001" y="382"/>
                  </a:lnTo>
                  <a:lnTo>
                    <a:pt x="1007" y="406"/>
                  </a:lnTo>
                  <a:lnTo>
                    <a:pt x="1012" y="432"/>
                  </a:lnTo>
                  <a:lnTo>
                    <a:pt x="1014" y="457"/>
                  </a:lnTo>
                  <a:lnTo>
                    <a:pt x="1016" y="482"/>
                  </a:lnTo>
                  <a:lnTo>
                    <a:pt x="1017" y="509"/>
                  </a:lnTo>
                  <a:lnTo>
                    <a:pt x="1017" y="509"/>
                  </a:lnTo>
                  <a:close/>
                </a:path>
              </a:pathLst>
            </a:custGeom>
            <a:solidFill>
              <a:srgbClr val="646D7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5" name="Google Shape;115;p14"/>
            <p:cNvSpPr/>
            <p:nvPr/>
          </p:nvSpPr>
          <p:spPr>
            <a:xfrm>
              <a:off x="5208588" y="3181350"/>
              <a:ext cx="639763" cy="346075"/>
            </a:xfrm>
            <a:custGeom>
              <a:avLst/>
              <a:gdLst/>
              <a:ahLst/>
              <a:cxnLst/>
              <a:rect l="l" t="t" r="r" b="b"/>
              <a:pathLst>
                <a:path w="805" h="436" extrusionOk="0">
                  <a:moveTo>
                    <a:pt x="692" y="436"/>
                  </a:moveTo>
                  <a:lnTo>
                    <a:pt x="114" y="436"/>
                  </a:lnTo>
                  <a:lnTo>
                    <a:pt x="114" y="436"/>
                  </a:lnTo>
                  <a:lnTo>
                    <a:pt x="102" y="435"/>
                  </a:lnTo>
                  <a:lnTo>
                    <a:pt x="91" y="434"/>
                  </a:lnTo>
                  <a:lnTo>
                    <a:pt x="79" y="430"/>
                  </a:lnTo>
                  <a:lnTo>
                    <a:pt x="69" y="427"/>
                  </a:lnTo>
                  <a:lnTo>
                    <a:pt x="60" y="422"/>
                  </a:lnTo>
                  <a:lnTo>
                    <a:pt x="51" y="416"/>
                  </a:lnTo>
                  <a:lnTo>
                    <a:pt x="41" y="409"/>
                  </a:lnTo>
                  <a:lnTo>
                    <a:pt x="33" y="402"/>
                  </a:lnTo>
                  <a:lnTo>
                    <a:pt x="26" y="394"/>
                  </a:lnTo>
                  <a:lnTo>
                    <a:pt x="20" y="385"/>
                  </a:lnTo>
                  <a:lnTo>
                    <a:pt x="14" y="376"/>
                  </a:lnTo>
                  <a:lnTo>
                    <a:pt x="9" y="366"/>
                  </a:lnTo>
                  <a:lnTo>
                    <a:pt x="6" y="355"/>
                  </a:lnTo>
                  <a:lnTo>
                    <a:pt x="2" y="345"/>
                  </a:lnTo>
                  <a:lnTo>
                    <a:pt x="1" y="333"/>
                  </a:lnTo>
                  <a:lnTo>
                    <a:pt x="0" y="322"/>
                  </a:lnTo>
                  <a:lnTo>
                    <a:pt x="0" y="322"/>
                  </a:lnTo>
                  <a:lnTo>
                    <a:pt x="1" y="310"/>
                  </a:lnTo>
                  <a:lnTo>
                    <a:pt x="2" y="299"/>
                  </a:lnTo>
                  <a:lnTo>
                    <a:pt x="6" y="289"/>
                  </a:lnTo>
                  <a:lnTo>
                    <a:pt x="9" y="278"/>
                  </a:lnTo>
                  <a:lnTo>
                    <a:pt x="14" y="268"/>
                  </a:lnTo>
                  <a:lnTo>
                    <a:pt x="20" y="259"/>
                  </a:lnTo>
                  <a:lnTo>
                    <a:pt x="26" y="249"/>
                  </a:lnTo>
                  <a:lnTo>
                    <a:pt x="33" y="241"/>
                  </a:lnTo>
                  <a:lnTo>
                    <a:pt x="41" y="234"/>
                  </a:lnTo>
                  <a:lnTo>
                    <a:pt x="51" y="228"/>
                  </a:lnTo>
                  <a:lnTo>
                    <a:pt x="60" y="222"/>
                  </a:lnTo>
                  <a:lnTo>
                    <a:pt x="69" y="217"/>
                  </a:lnTo>
                  <a:lnTo>
                    <a:pt x="79" y="214"/>
                  </a:lnTo>
                  <a:lnTo>
                    <a:pt x="91" y="211"/>
                  </a:lnTo>
                  <a:lnTo>
                    <a:pt x="102" y="209"/>
                  </a:lnTo>
                  <a:lnTo>
                    <a:pt x="114" y="209"/>
                  </a:lnTo>
                  <a:lnTo>
                    <a:pt x="114" y="209"/>
                  </a:lnTo>
                  <a:lnTo>
                    <a:pt x="125" y="209"/>
                  </a:lnTo>
                  <a:lnTo>
                    <a:pt x="138" y="211"/>
                  </a:lnTo>
                  <a:lnTo>
                    <a:pt x="138" y="211"/>
                  </a:lnTo>
                  <a:lnTo>
                    <a:pt x="136" y="199"/>
                  </a:lnTo>
                  <a:lnTo>
                    <a:pt x="136" y="187"/>
                  </a:lnTo>
                  <a:lnTo>
                    <a:pt x="136" y="187"/>
                  </a:lnTo>
                  <a:lnTo>
                    <a:pt x="136" y="176"/>
                  </a:lnTo>
                  <a:lnTo>
                    <a:pt x="138" y="164"/>
                  </a:lnTo>
                  <a:lnTo>
                    <a:pt x="140" y="153"/>
                  </a:lnTo>
                  <a:lnTo>
                    <a:pt x="144" y="142"/>
                  </a:lnTo>
                  <a:lnTo>
                    <a:pt x="148" y="133"/>
                  </a:lnTo>
                  <a:lnTo>
                    <a:pt x="154" y="124"/>
                  </a:lnTo>
                  <a:lnTo>
                    <a:pt x="161" y="115"/>
                  </a:lnTo>
                  <a:lnTo>
                    <a:pt x="168" y="107"/>
                  </a:lnTo>
                  <a:lnTo>
                    <a:pt x="176" y="100"/>
                  </a:lnTo>
                  <a:lnTo>
                    <a:pt x="185" y="93"/>
                  </a:lnTo>
                  <a:lnTo>
                    <a:pt x="194" y="87"/>
                  </a:lnTo>
                  <a:lnTo>
                    <a:pt x="205" y="83"/>
                  </a:lnTo>
                  <a:lnTo>
                    <a:pt x="215" y="79"/>
                  </a:lnTo>
                  <a:lnTo>
                    <a:pt x="226" y="76"/>
                  </a:lnTo>
                  <a:lnTo>
                    <a:pt x="237" y="75"/>
                  </a:lnTo>
                  <a:lnTo>
                    <a:pt x="249" y="73"/>
                  </a:lnTo>
                  <a:lnTo>
                    <a:pt x="249" y="73"/>
                  </a:lnTo>
                  <a:lnTo>
                    <a:pt x="262" y="75"/>
                  </a:lnTo>
                  <a:lnTo>
                    <a:pt x="275" y="77"/>
                  </a:lnTo>
                  <a:lnTo>
                    <a:pt x="288" y="80"/>
                  </a:lnTo>
                  <a:lnTo>
                    <a:pt x="299" y="86"/>
                  </a:lnTo>
                  <a:lnTo>
                    <a:pt x="299" y="86"/>
                  </a:lnTo>
                  <a:lnTo>
                    <a:pt x="305" y="76"/>
                  </a:lnTo>
                  <a:lnTo>
                    <a:pt x="312" y="66"/>
                  </a:lnTo>
                  <a:lnTo>
                    <a:pt x="319" y="58"/>
                  </a:lnTo>
                  <a:lnTo>
                    <a:pt x="326" y="49"/>
                  </a:lnTo>
                  <a:lnTo>
                    <a:pt x="334" y="42"/>
                  </a:lnTo>
                  <a:lnTo>
                    <a:pt x="342" y="35"/>
                  </a:lnTo>
                  <a:lnTo>
                    <a:pt x="351" y="28"/>
                  </a:lnTo>
                  <a:lnTo>
                    <a:pt x="360" y="23"/>
                  </a:lnTo>
                  <a:lnTo>
                    <a:pt x="369" y="17"/>
                  </a:lnTo>
                  <a:lnTo>
                    <a:pt x="380" y="12"/>
                  </a:lnTo>
                  <a:lnTo>
                    <a:pt x="389" y="9"/>
                  </a:lnTo>
                  <a:lnTo>
                    <a:pt x="400" y="5"/>
                  </a:lnTo>
                  <a:lnTo>
                    <a:pt x="411" y="3"/>
                  </a:lnTo>
                  <a:lnTo>
                    <a:pt x="421" y="1"/>
                  </a:lnTo>
                  <a:lnTo>
                    <a:pt x="433" y="0"/>
                  </a:lnTo>
                  <a:lnTo>
                    <a:pt x="444" y="0"/>
                  </a:lnTo>
                  <a:lnTo>
                    <a:pt x="444" y="0"/>
                  </a:lnTo>
                  <a:lnTo>
                    <a:pt x="457" y="0"/>
                  </a:lnTo>
                  <a:lnTo>
                    <a:pt x="469" y="2"/>
                  </a:lnTo>
                  <a:lnTo>
                    <a:pt x="482" y="4"/>
                  </a:lnTo>
                  <a:lnTo>
                    <a:pt x="494" y="7"/>
                  </a:lnTo>
                  <a:lnTo>
                    <a:pt x="505" y="11"/>
                  </a:lnTo>
                  <a:lnTo>
                    <a:pt x="517" y="16"/>
                  </a:lnTo>
                  <a:lnTo>
                    <a:pt x="527" y="22"/>
                  </a:lnTo>
                  <a:lnTo>
                    <a:pt x="537" y="28"/>
                  </a:lnTo>
                  <a:lnTo>
                    <a:pt x="548" y="35"/>
                  </a:lnTo>
                  <a:lnTo>
                    <a:pt x="557" y="43"/>
                  </a:lnTo>
                  <a:lnTo>
                    <a:pt x="565" y="53"/>
                  </a:lnTo>
                  <a:lnTo>
                    <a:pt x="573" y="62"/>
                  </a:lnTo>
                  <a:lnTo>
                    <a:pt x="581" y="72"/>
                  </a:lnTo>
                  <a:lnTo>
                    <a:pt x="587" y="83"/>
                  </a:lnTo>
                  <a:lnTo>
                    <a:pt x="593" y="94"/>
                  </a:lnTo>
                  <a:lnTo>
                    <a:pt x="598" y="106"/>
                  </a:lnTo>
                  <a:lnTo>
                    <a:pt x="598" y="106"/>
                  </a:lnTo>
                  <a:lnTo>
                    <a:pt x="609" y="103"/>
                  </a:lnTo>
                  <a:lnTo>
                    <a:pt x="619" y="103"/>
                  </a:lnTo>
                  <a:lnTo>
                    <a:pt x="619" y="103"/>
                  </a:lnTo>
                  <a:lnTo>
                    <a:pt x="627" y="103"/>
                  </a:lnTo>
                  <a:lnTo>
                    <a:pt x="635" y="104"/>
                  </a:lnTo>
                  <a:lnTo>
                    <a:pt x="643" y="107"/>
                  </a:lnTo>
                  <a:lnTo>
                    <a:pt x="651" y="109"/>
                  </a:lnTo>
                  <a:lnTo>
                    <a:pt x="658" y="112"/>
                  </a:lnTo>
                  <a:lnTo>
                    <a:pt x="665" y="117"/>
                  </a:lnTo>
                  <a:lnTo>
                    <a:pt x="672" y="122"/>
                  </a:lnTo>
                  <a:lnTo>
                    <a:pt x="678" y="127"/>
                  </a:lnTo>
                  <a:lnTo>
                    <a:pt x="683" y="133"/>
                  </a:lnTo>
                  <a:lnTo>
                    <a:pt x="688" y="140"/>
                  </a:lnTo>
                  <a:lnTo>
                    <a:pt x="693" y="147"/>
                  </a:lnTo>
                  <a:lnTo>
                    <a:pt x="696" y="154"/>
                  </a:lnTo>
                  <a:lnTo>
                    <a:pt x="698" y="162"/>
                  </a:lnTo>
                  <a:lnTo>
                    <a:pt x="701" y="170"/>
                  </a:lnTo>
                  <a:lnTo>
                    <a:pt x="702" y="178"/>
                  </a:lnTo>
                  <a:lnTo>
                    <a:pt x="703" y="187"/>
                  </a:lnTo>
                  <a:lnTo>
                    <a:pt x="703" y="187"/>
                  </a:lnTo>
                  <a:lnTo>
                    <a:pt x="702" y="198"/>
                  </a:lnTo>
                  <a:lnTo>
                    <a:pt x="700" y="209"/>
                  </a:lnTo>
                  <a:lnTo>
                    <a:pt x="700" y="209"/>
                  </a:lnTo>
                  <a:lnTo>
                    <a:pt x="711" y="210"/>
                  </a:lnTo>
                  <a:lnTo>
                    <a:pt x="721" y="213"/>
                  </a:lnTo>
                  <a:lnTo>
                    <a:pt x="732" y="216"/>
                  </a:lnTo>
                  <a:lnTo>
                    <a:pt x="741" y="220"/>
                  </a:lnTo>
                  <a:lnTo>
                    <a:pt x="750" y="225"/>
                  </a:lnTo>
                  <a:lnTo>
                    <a:pt x="759" y="231"/>
                  </a:lnTo>
                  <a:lnTo>
                    <a:pt x="767" y="237"/>
                  </a:lnTo>
                  <a:lnTo>
                    <a:pt x="774" y="245"/>
                  </a:lnTo>
                  <a:lnTo>
                    <a:pt x="781" y="253"/>
                  </a:lnTo>
                  <a:lnTo>
                    <a:pt x="787" y="261"/>
                  </a:lnTo>
                  <a:lnTo>
                    <a:pt x="793" y="270"/>
                  </a:lnTo>
                  <a:lnTo>
                    <a:pt x="797" y="279"/>
                  </a:lnTo>
                  <a:lnTo>
                    <a:pt x="801" y="290"/>
                  </a:lnTo>
                  <a:lnTo>
                    <a:pt x="803" y="300"/>
                  </a:lnTo>
                  <a:lnTo>
                    <a:pt x="804" y="310"/>
                  </a:lnTo>
                  <a:lnTo>
                    <a:pt x="805" y="322"/>
                  </a:lnTo>
                  <a:lnTo>
                    <a:pt x="805" y="322"/>
                  </a:lnTo>
                  <a:lnTo>
                    <a:pt x="804" y="333"/>
                  </a:lnTo>
                  <a:lnTo>
                    <a:pt x="803" y="345"/>
                  </a:lnTo>
                  <a:lnTo>
                    <a:pt x="800" y="355"/>
                  </a:lnTo>
                  <a:lnTo>
                    <a:pt x="796" y="366"/>
                  </a:lnTo>
                  <a:lnTo>
                    <a:pt x="792" y="376"/>
                  </a:lnTo>
                  <a:lnTo>
                    <a:pt x="786" y="385"/>
                  </a:lnTo>
                  <a:lnTo>
                    <a:pt x="779" y="394"/>
                  </a:lnTo>
                  <a:lnTo>
                    <a:pt x="772" y="402"/>
                  </a:lnTo>
                  <a:lnTo>
                    <a:pt x="764" y="409"/>
                  </a:lnTo>
                  <a:lnTo>
                    <a:pt x="755" y="416"/>
                  </a:lnTo>
                  <a:lnTo>
                    <a:pt x="746" y="422"/>
                  </a:lnTo>
                  <a:lnTo>
                    <a:pt x="736" y="427"/>
                  </a:lnTo>
                  <a:lnTo>
                    <a:pt x="726" y="430"/>
                  </a:lnTo>
                  <a:lnTo>
                    <a:pt x="715" y="434"/>
                  </a:lnTo>
                  <a:lnTo>
                    <a:pt x="703" y="435"/>
                  </a:lnTo>
                  <a:lnTo>
                    <a:pt x="692" y="436"/>
                  </a:lnTo>
                  <a:lnTo>
                    <a:pt x="692" y="436"/>
                  </a:lnTo>
                  <a:close/>
                  <a:moveTo>
                    <a:pt x="114" y="223"/>
                  </a:moveTo>
                  <a:lnTo>
                    <a:pt x="114" y="223"/>
                  </a:lnTo>
                  <a:lnTo>
                    <a:pt x="104" y="223"/>
                  </a:lnTo>
                  <a:lnTo>
                    <a:pt x="93" y="224"/>
                  </a:lnTo>
                  <a:lnTo>
                    <a:pt x="84" y="226"/>
                  </a:lnTo>
                  <a:lnTo>
                    <a:pt x="75" y="230"/>
                  </a:lnTo>
                  <a:lnTo>
                    <a:pt x="67" y="234"/>
                  </a:lnTo>
                  <a:lnTo>
                    <a:pt x="58" y="239"/>
                  </a:lnTo>
                  <a:lnTo>
                    <a:pt x="51" y="245"/>
                  </a:lnTo>
                  <a:lnTo>
                    <a:pt x="44" y="252"/>
                  </a:lnTo>
                  <a:lnTo>
                    <a:pt x="37" y="259"/>
                  </a:lnTo>
                  <a:lnTo>
                    <a:pt x="31" y="267"/>
                  </a:lnTo>
                  <a:lnTo>
                    <a:pt x="26" y="275"/>
                  </a:lnTo>
                  <a:lnTo>
                    <a:pt x="22" y="283"/>
                  </a:lnTo>
                  <a:lnTo>
                    <a:pt x="18" y="292"/>
                  </a:lnTo>
                  <a:lnTo>
                    <a:pt x="16" y="302"/>
                  </a:lnTo>
                  <a:lnTo>
                    <a:pt x="15" y="312"/>
                  </a:lnTo>
                  <a:lnTo>
                    <a:pt x="14" y="322"/>
                  </a:lnTo>
                  <a:lnTo>
                    <a:pt x="14" y="322"/>
                  </a:lnTo>
                  <a:lnTo>
                    <a:pt x="15" y="332"/>
                  </a:lnTo>
                  <a:lnTo>
                    <a:pt x="16" y="343"/>
                  </a:lnTo>
                  <a:lnTo>
                    <a:pt x="18" y="352"/>
                  </a:lnTo>
                  <a:lnTo>
                    <a:pt x="22" y="361"/>
                  </a:lnTo>
                  <a:lnTo>
                    <a:pt x="26" y="369"/>
                  </a:lnTo>
                  <a:lnTo>
                    <a:pt x="31" y="377"/>
                  </a:lnTo>
                  <a:lnTo>
                    <a:pt x="37" y="385"/>
                  </a:lnTo>
                  <a:lnTo>
                    <a:pt x="44" y="392"/>
                  </a:lnTo>
                  <a:lnTo>
                    <a:pt x="51" y="399"/>
                  </a:lnTo>
                  <a:lnTo>
                    <a:pt x="58" y="405"/>
                  </a:lnTo>
                  <a:lnTo>
                    <a:pt x="67" y="409"/>
                  </a:lnTo>
                  <a:lnTo>
                    <a:pt x="75" y="414"/>
                  </a:lnTo>
                  <a:lnTo>
                    <a:pt x="84" y="417"/>
                  </a:lnTo>
                  <a:lnTo>
                    <a:pt x="93" y="420"/>
                  </a:lnTo>
                  <a:lnTo>
                    <a:pt x="104" y="421"/>
                  </a:lnTo>
                  <a:lnTo>
                    <a:pt x="114" y="422"/>
                  </a:lnTo>
                  <a:lnTo>
                    <a:pt x="692" y="422"/>
                  </a:lnTo>
                  <a:lnTo>
                    <a:pt x="692" y="422"/>
                  </a:lnTo>
                  <a:lnTo>
                    <a:pt x="702" y="421"/>
                  </a:lnTo>
                  <a:lnTo>
                    <a:pt x="712" y="420"/>
                  </a:lnTo>
                  <a:lnTo>
                    <a:pt x="721" y="417"/>
                  </a:lnTo>
                  <a:lnTo>
                    <a:pt x="731" y="414"/>
                  </a:lnTo>
                  <a:lnTo>
                    <a:pt x="740" y="409"/>
                  </a:lnTo>
                  <a:lnTo>
                    <a:pt x="748" y="405"/>
                  </a:lnTo>
                  <a:lnTo>
                    <a:pt x="755" y="399"/>
                  </a:lnTo>
                  <a:lnTo>
                    <a:pt x="763" y="392"/>
                  </a:lnTo>
                  <a:lnTo>
                    <a:pt x="769" y="385"/>
                  </a:lnTo>
                  <a:lnTo>
                    <a:pt x="774" y="377"/>
                  </a:lnTo>
                  <a:lnTo>
                    <a:pt x="779" y="369"/>
                  </a:lnTo>
                  <a:lnTo>
                    <a:pt x="784" y="361"/>
                  </a:lnTo>
                  <a:lnTo>
                    <a:pt x="787" y="352"/>
                  </a:lnTo>
                  <a:lnTo>
                    <a:pt x="789" y="343"/>
                  </a:lnTo>
                  <a:lnTo>
                    <a:pt x="790" y="332"/>
                  </a:lnTo>
                  <a:lnTo>
                    <a:pt x="792" y="322"/>
                  </a:lnTo>
                  <a:lnTo>
                    <a:pt x="792" y="322"/>
                  </a:lnTo>
                  <a:lnTo>
                    <a:pt x="790" y="312"/>
                  </a:lnTo>
                  <a:lnTo>
                    <a:pt x="789" y="302"/>
                  </a:lnTo>
                  <a:lnTo>
                    <a:pt x="787" y="292"/>
                  </a:lnTo>
                  <a:lnTo>
                    <a:pt x="784" y="283"/>
                  </a:lnTo>
                  <a:lnTo>
                    <a:pt x="779" y="275"/>
                  </a:lnTo>
                  <a:lnTo>
                    <a:pt x="774" y="267"/>
                  </a:lnTo>
                  <a:lnTo>
                    <a:pt x="769" y="259"/>
                  </a:lnTo>
                  <a:lnTo>
                    <a:pt x="763" y="252"/>
                  </a:lnTo>
                  <a:lnTo>
                    <a:pt x="755" y="245"/>
                  </a:lnTo>
                  <a:lnTo>
                    <a:pt x="748" y="239"/>
                  </a:lnTo>
                  <a:lnTo>
                    <a:pt x="740" y="234"/>
                  </a:lnTo>
                  <a:lnTo>
                    <a:pt x="731" y="230"/>
                  </a:lnTo>
                  <a:lnTo>
                    <a:pt x="721" y="226"/>
                  </a:lnTo>
                  <a:lnTo>
                    <a:pt x="712" y="224"/>
                  </a:lnTo>
                  <a:lnTo>
                    <a:pt x="702" y="223"/>
                  </a:lnTo>
                  <a:lnTo>
                    <a:pt x="692" y="223"/>
                  </a:lnTo>
                  <a:lnTo>
                    <a:pt x="692" y="223"/>
                  </a:lnTo>
                  <a:lnTo>
                    <a:pt x="690" y="223"/>
                  </a:lnTo>
                  <a:lnTo>
                    <a:pt x="680" y="223"/>
                  </a:lnTo>
                  <a:lnTo>
                    <a:pt x="683" y="213"/>
                  </a:lnTo>
                  <a:lnTo>
                    <a:pt x="683" y="213"/>
                  </a:lnTo>
                  <a:lnTo>
                    <a:pt x="688" y="200"/>
                  </a:lnTo>
                  <a:lnTo>
                    <a:pt x="689" y="187"/>
                  </a:lnTo>
                  <a:lnTo>
                    <a:pt x="689" y="187"/>
                  </a:lnTo>
                  <a:lnTo>
                    <a:pt x="688" y="179"/>
                  </a:lnTo>
                  <a:lnTo>
                    <a:pt x="688" y="172"/>
                  </a:lnTo>
                  <a:lnTo>
                    <a:pt x="686" y="167"/>
                  </a:lnTo>
                  <a:lnTo>
                    <a:pt x="683" y="160"/>
                  </a:lnTo>
                  <a:lnTo>
                    <a:pt x="677" y="148"/>
                  </a:lnTo>
                  <a:lnTo>
                    <a:pt x="668" y="137"/>
                  </a:lnTo>
                  <a:lnTo>
                    <a:pt x="658" y="129"/>
                  </a:lnTo>
                  <a:lnTo>
                    <a:pt x="645" y="122"/>
                  </a:lnTo>
                  <a:lnTo>
                    <a:pt x="640" y="119"/>
                  </a:lnTo>
                  <a:lnTo>
                    <a:pt x="633" y="118"/>
                  </a:lnTo>
                  <a:lnTo>
                    <a:pt x="626" y="117"/>
                  </a:lnTo>
                  <a:lnTo>
                    <a:pt x="619" y="117"/>
                  </a:lnTo>
                  <a:lnTo>
                    <a:pt x="619" y="117"/>
                  </a:lnTo>
                  <a:lnTo>
                    <a:pt x="608" y="117"/>
                  </a:lnTo>
                  <a:lnTo>
                    <a:pt x="596" y="121"/>
                  </a:lnTo>
                  <a:lnTo>
                    <a:pt x="589" y="123"/>
                  </a:lnTo>
                  <a:lnTo>
                    <a:pt x="587" y="116"/>
                  </a:lnTo>
                  <a:lnTo>
                    <a:pt x="587" y="116"/>
                  </a:lnTo>
                  <a:lnTo>
                    <a:pt x="583" y="104"/>
                  </a:lnTo>
                  <a:lnTo>
                    <a:pt x="578" y="94"/>
                  </a:lnTo>
                  <a:lnTo>
                    <a:pt x="572" y="84"/>
                  </a:lnTo>
                  <a:lnTo>
                    <a:pt x="565" y="75"/>
                  </a:lnTo>
                  <a:lnTo>
                    <a:pt x="558" y="65"/>
                  </a:lnTo>
                  <a:lnTo>
                    <a:pt x="550" y="56"/>
                  </a:lnTo>
                  <a:lnTo>
                    <a:pt x="542" y="49"/>
                  </a:lnTo>
                  <a:lnTo>
                    <a:pt x="533" y="41"/>
                  </a:lnTo>
                  <a:lnTo>
                    <a:pt x="522" y="35"/>
                  </a:lnTo>
                  <a:lnTo>
                    <a:pt x="512" y="30"/>
                  </a:lnTo>
                  <a:lnTo>
                    <a:pt x="502" y="25"/>
                  </a:lnTo>
                  <a:lnTo>
                    <a:pt x="491" y="20"/>
                  </a:lnTo>
                  <a:lnTo>
                    <a:pt x="480" y="17"/>
                  </a:lnTo>
                  <a:lnTo>
                    <a:pt x="468" y="15"/>
                  </a:lnTo>
                  <a:lnTo>
                    <a:pt x="457" y="14"/>
                  </a:lnTo>
                  <a:lnTo>
                    <a:pt x="444" y="14"/>
                  </a:lnTo>
                  <a:lnTo>
                    <a:pt x="444" y="14"/>
                  </a:lnTo>
                  <a:lnTo>
                    <a:pt x="434" y="14"/>
                  </a:lnTo>
                  <a:lnTo>
                    <a:pt x="422" y="15"/>
                  </a:lnTo>
                  <a:lnTo>
                    <a:pt x="412" y="17"/>
                  </a:lnTo>
                  <a:lnTo>
                    <a:pt x="402" y="19"/>
                  </a:lnTo>
                  <a:lnTo>
                    <a:pt x="392" y="23"/>
                  </a:lnTo>
                  <a:lnTo>
                    <a:pt x="382" y="26"/>
                  </a:lnTo>
                  <a:lnTo>
                    <a:pt x="373" y="31"/>
                  </a:lnTo>
                  <a:lnTo>
                    <a:pt x="365" y="37"/>
                  </a:lnTo>
                  <a:lnTo>
                    <a:pt x="356" y="42"/>
                  </a:lnTo>
                  <a:lnTo>
                    <a:pt x="347" y="48"/>
                  </a:lnTo>
                  <a:lnTo>
                    <a:pt x="339" y="55"/>
                  </a:lnTo>
                  <a:lnTo>
                    <a:pt x="333" y="63"/>
                  </a:lnTo>
                  <a:lnTo>
                    <a:pt x="326" y="71"/>
                  </a:lnTo>
                  <a:lnTo>
                    <a:pt x="320" y="79"/>
                  </a:lnTo>
                  <a:lnTo>
                    <a:pt x="314" y="88"/>
                  </a:lnTo>
                  <a:lnTo>
                    <a:pt x="308" y="98"/>
                  </a:lnTo>
                  <a:lnTo>
                    <a:pt x="305" y="104"/>
                  </a:lnTo>
                  <a:lnTo>
                    <a:pt x="299" y="101"/>
                  </a:lnTo>
                  <a:lnTo>
                    <a:pt x="299" y="101"/>
                  </a:lnTo>
                  <a:lnTo>
                    <a:pt x="288" y="95"/>
                  </a:lnTo>
                  <a:lnTo>
                    <a:pt x="275" y="91"/>
                  </a:lnTo>
                  <a:lnTo>
                    <a:pt x="262" y="88"/>
                  </a:lnTo>
                  <a:lnTo>
                    <a:pt x="249" y="87"/>
                  </a:lnTo>
                  <a:lnTo>
                    <a:pt x="249" y="87"/>
                  </a:lnTo>
                  <a:lnTo>
                    <a:pt x="238" y="88"/>
                  </a:lnTo>
                  <a:lnTo>
                    <a:pt x="229" y="89"/>
                  </a:lnTo>
                  <a:lnTo>
                    <a:pt x="219" y="92"/>
                  </a:lnTo>
                  <a:lnTo>
                    <a:pt x="209" y="95"/>
                  </a:lnTo>
                  <a:lnTo>
                    <a:pt x="201" y="100"/>
                  </a:lnTo>
                  <a:lnTo>
                    <a:pt x="193" y="104"/>
                  </a:lnTo>
                  <a:lnTo>
                    <a:pt x="185" y="110"/>
                  </a:lnTo>
                  <a:lnTo>
                    <a:pt x="178" y="117"/>
                  </a:lnTo>
                  <a:lnTo>
                    <a:pt x="171" y="124"/>
                  </a:lnTo>
                  <a:lnTo>
                    <a:pt x="166" y="131"/>
                  </a:lnTo>
                  <a:lnTo>
                    <a:pt x="161" y="139"/>
                  </a:lnTo>
                  <a:lnTo>
                    <a:pt x="156" y="148"/>
                  </a:lnTo>
                  <a:lnTo>
                    <a:pt x="153" y="157"/>
                  </a:lnTo>
                  <a:lnTo>
                    <a:pt x="151" y="167"/>
                  </a:lnTo>
                  <a:lnTo>
                    <a:pt x="150" y="177"/>
                  </a:lnTo>
                  <a:lnTo>
                    <a:pt x="150" y="187"/>
                  </a:lnTo>
                  <a:lnTo>
                    <a:pt x="150" y="187"/>
                  </a:lnTo>
                  <a:lnTo>
                    <a:pt x="151" y="203"/>
                  </a:lnTo>
                  <a:lnTo>
                    <a:pt x="154" y="218"/>
                  </a:lnTo>
                  <a:lnTo>
                    <a:pt x="159" y="232"/>
                  </a:lnTo>
                  <a:lnTo>
                    <a:pt x="146" y="228"/>
                  </a:lnTo>
                  <a:lnTo>
                    <a:pt x="146" y="228"/>
                  </a:lnTo>
                  <a:lnTo>
                    <a:pt x="130" y="224"/>
                  </a:lnTo>
                  <a:lnTo>
                    <a:pt x="114" y="223"/>
                  </a:lnTo>
                  <a:lnTo>
                    <a:pt x="114" y="223"/>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6" name="Google Shape;116;p14"/>
            <p:cNvSpPr/>
            <p:nvPr/>
          </p:nvSpPr>
          <p:spPr>
            <a:xfrm>
              <a:off x="5429251" y="3351213"/>
              <a:ext cx="87313" cy="87313"/>
            </a:xfrm>
            <a:custGeom>
              <a:avLst/>
              <a:gdLst/>
              <a:ahLst/>
              <a:cxnLst/>
              <a:rect l="l" t="t" r="r" b="b"/>
              <a:pathLst>
                <a:path w="111" h="109" extrusionOk="0">
                  <a:moveTo>
                    <a:pt x="56" y="109"/>
                  </a:moveTo>
                  <a:lnTo>
                    <a:pt x="56" y="109"/>
                  </a:lnTo>
                  <a:lnTo>
                    <a:pt x="44" y="108"/>
                  </a:lnTo>
                  <a:lnTo>
                    <a:pt x="34" y="106"/>
                  </a:lnTo>
                  <a:lnTo>
                    <a:pt x="25" y="100"/>
                  </a:lnTo>
                  <a:lnTo>
                    <a:pt x="17" y="93"/>
                  </a:lnTo>
                  <a:lnTo>
                    <a:pt x="10" y="85"/>
                  </a:lnTo>
                  <a:lnTo>
                    <a:pt x="5" y="76"/>
                  </a:lnTo>
                  <a:lnTo>
                    <a:pt x="2" y="65"/>
                  </a:lnTo>
                  <a:lnTo>
                    <a:pt x="0" y="55"/>
                  </a:lnTo>
                  <a:lnTo>
                    <a:pt x="0" y="55"/>
                  </a:lnTo>
                  <a:lnTo>
                    <a:pt x="2" y="43"/>
                  </a:lnTo>
                  <a:lnTo>
                    <a:pt x="5" y="33"/>
                  </a:lnTo>
                  <a:lnTo>
                    <a:pt x="10" y="24"/>
                  </a:lnTo>
                  <a:lnTo>
                    <a:pt x="17" y="16"/>
                  </a:lnTo>
                  <a:lnTo>
                    <a:pt x="25" y="9"/>
                  </a:lnTo>
                  <a:lnTo>
                    <a:pt x="34" y="3"/>
                  </a:lnTo>
                  <a:lnTo>
                    <a:pt x="44" y="1"/>
                  </a:lnTo>
                  <a:lnTo>
                    <a:pt x="56" y="0"/>
                  </a:lnTo>
                  <a:lnTo>
                    <a:pt x="56" y="0"/>
                  </a:lnTo>
                  <a:lnTo>
                    <a:pt x="67" y="1"/>
                  </a:lnTo>
                  <a:lnTo>
                    <a:pt x="78" y="3"/>
                  </a:lnTo>
                  <a:lnTo>
                    <a:pt x="87" y="9"/>
                  </a:lnTo>
                  <a:lnTo>
                    <a:pt x="95" y="16"/>
                  </a:lnTo>
                  <a:lnTo>
                    <a:pt x="102" y="24"/>
                  </a:lnTo>
                  <a:lnTo>
                    <a:pt x="106" y="33"/>
                  </a:lnTo>
                  <a:lnTo>
                    <a:pt x="110" y="43"/>
                  </a:lnTo>
                  <a:lnTo>
                    <a:pt x="111" y="55"/>
                  </a:lnTo>
                  <a:lnTo>
                    <a:pt x="111" y="55"/>
                  </a:lnTo>
                  <a:lnTo>
                    <a:pt x="110" y="65"/>
                  </a:lnTo>
                  <a:lnTo>
                    <a:pt x="106" y="76"/>
                  </a:lnTo>
                  <a:lnTo>
                    <a:pt x="102" y="85"/>
                  </a:lnTo>
                  <a:lnTo>
                    <a:pt x="95" y="93"/>
                  </a:lnTo>
                  <a:lnTo>
                    <a:pt x="87" y="100"/>
                  </a:lnTo>
                  <a:lnTo>
                    <a:pt x="78" y="106"/>
                  </a:lnTo>
                  <a:lnTo>
                    <a:pt x="67" y="108"/>
                  </a:lnTo>
                  <a:lnTo>
                    <a:pt x="56" y="109"/>
                  </a:lnTo>
                  <a:lnTo>
                    <a:pt x="56" y="109"/>
                  </a:lnTo>
                  <a:close/>
                  <a:moveTo>
                    <a:pt x="56" y="14"/>
                  </a:moveTo>
                  <a:lnTo>
                    <a:pt x="56" y="14"/>
                  </a:lnTo>
                  <a:lnTo>
                    <a:pt x="48" y="14"/>
                  </a:lnTo>
                  <a:lnTo>
                    <a:pt x="40" y="17"/>
                  </a:lnTo>
                  <a:lnTo>
                    <a:pt x="33" y="20"/>
                  </a:lnTo>
                  <a:lnTo>
                    <a:pt x="27" y="25"/>
                  </a:lnTo>
                  <a:lnTo>
                    <a:pt x="21" y="32"/>
                  </a:lnTo>
                  <a:lnTo>
                    <a:pt x="18" y="39"/>
                  </a:lnTo>
                  <a:lnTo>
                    <a:pt x="15" y="46"/>
                  </a:lnTo>
                  <a:lnTo>
                    <a:pt x="14" y="55"/>
                  </a:lnTo>
                  <a:lnTo>
                    <a:pt x="14" y="55"/>
                  </a:lnTo>
                  <a:lnTo>
                    <a:pt x="15" y="63"/>
                  </a:lnTo>
                  <a:lnTo>
                    <a:pt x="18" y="70"/>
                  </a:lnTo>
                  <a:lnTo>
                    <a:pt x="21" y="77"/>
                  </a:lnTo>
                  <a:lnTo>
                    <a:pt x="27" y="84"/>
                  </a:lnTo>
                  <a:lnTo>
                    <a:pt x="33" y="88"/>
                  </a:lnTo>
                  <a:lnTo>
                    <a:pt x="40" y="92"/>
                  </a:lnTo>
                  <a:lnTo>
                    <a:pt x="48" y="95"/>
                  </a:lnTo>
                  <a:lnTo>
                    <a:pt x="56" y="95"/>
                  </a:lnTo>
                  <a:lnTo>
                    <a:pt x="56" y="95"/>
                  </a:lnTo>
                  <a:lnTo>
                    <a:pt x="64" y="95"/>
                  </a:lnTo>
                  <a:lnTo>
                    <a:pt x="72" y="92"/>
                  </a:lnTo>
                  <a:lnTo>
                    <a:pt x="79" y="88"/>
                  </a:lnTo>
                  <a:lnTo>
                    <a:pt x="84" y="84"/>
                  </a:lnTo>
                  <a:lnTo>
                    <a:pt x="90" y="77"/>
                  </a:lnTo>
                  <a:lnTo>
                    <a:pt x="94" y="70"/>
                  </a:lnTo>
                  <a:lnTo>
                    <a:pt x="96" y="63"/>
                  </a:lnTo>
                  <a:lnTo>
                    <a:pt x="97" y="55"/>
                  </a:lnTo>
                  <a:lnTo>
                    <a:pt x="97" y="55"/>
                  </a:lnTo>
                  <a:lnTo>
                    <a:pt x="96" y="46"/>
                  </a:lnTo>
                  <a:lnTo>
                    <a:pt x="94" y="39"/>
                  </a:lnTo>
                  <a:lnTo>
                    <a:pt x="90" y="32"/>
                  </a:lnTo>
                  <a:lnTo>
                    <a:pt x="84" y="25"/>
                  </a:lnTo>
                  <a:lnTo>
                    <a:pt x="79" y="20"/>
                  </a:lnTo>
                  <a:lnTo>
                    <a:pt x="72" y="17"/>
                  </a:lnTo>
                  <a:lnTo>
                    <a:pt x="64" y="14"/>
                  </a:lnTo>
                  <a:lnTo>
                    <a:pt x="56" y="14"/>
                  </a:lnTo>
                  <a:lnTo>
                    <a:pt x="56" y="14"/>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7" name="Google Shape;117;p14"/>
            <p:cNvSpPr/>
            <p:nvPr/>
          </p:nvSpPr>
          <p:spPr>
            <a:xfrm>
              <a:off x="5594351" y="3395663"/>
              <a:ext cx="11113" cy="23813"/>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8" name="Google Shape;118;p14"/>
            <p:cNvSpPr/>
            <p:nvPr/>
          </p:nvSpPr>
          <p:spPr>
            <a:xfrm>
              <a:off x="5511801" y="3390900"/>
              <a:ext cx="119063" cy="39688"/>
            </a:xfrm>
            <a:custGeom>
              <a:avLst/>
              <a:gdLst/>
              <a:ahLst/>
              <a:cxnLst/>
              <a:rect l="l" t="t" r="r" b="b"/>
              <a:pathLst>
                <a:path w="151" h="51" extrusionOk="0">
                  <a:moveTo>
                    <a:pt x="151" y="51"/>
                  </a:moveTo>
                  <a:lnTo>
                    <a:pt x="137" y="51"/>
                  </a:lnTo>
                  <a:lnTo>
                    <a:pt x="137" y="14"/>
                  </a:lnTo>
                  <a:lnTo>
                    <a:pt x="0" y="14"/>
                  </a:lnTo>
                  <a:lnTo>
                    <a:pt x="0" y="0"/>
                  </a:lnTo>
                  <a:lnTo>
                    <a:pt x="151" y="0"/>
                  </a:lnTo>
                  <a:lnTo>
                    <a:pt x="151" y="5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19" name="Google Shape;119;p1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A5A5A5"/>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1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A5A5A5"/>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1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A5A5A5"/>
                </a:solidFill>
                <a:latin typeface="Calibri"/>
                <a:ea typeface="Calibri"/>
                <a:cs typeface="Calibri"/>
                <a:sym typeface="Calibri"/>
              </a:defRPr>
            </a:lvl1pPr>
            <a:lvl2pPr marL="0" lvl="1" indent="0" algn="r">
              <a:spcBef>
                <a:spcPts val="0"/>
              </a:spcBef>
              <a:buNone/>
              <a:defRPr sz="1200" b="0" i="0" u="none" strike="noStrike" cap="none">
                <a:solidFill>
                  <a:srgbClr val="A5A5A5"/>
                </a:solidFill>
                <a:latin typeface="Calibri"/>
                <a:ea typeface="Calibri"/>
                <a:cs typeface="Calibri"/>
                <a:sym typeface="Calibri"/>
              </a:defRPr>
            </a:lvl2pPr>
            <a:lvl3pPr marL="0" lvl="2" indent="0" algn="r">
              <a:spcBef>
                <a:spcPts val="0"/>
              </a:spcBef>
              <a:buNone/>
              <a:defRPr sz="1200" b="0" i="0" u="none" strike="noStrike" cap="none">
                <a:solidFill>
                  <a:srgbClr val="A5A5A5"/>
                </a:solidFill>
                <a:latin typeface="Calibri"/>
                <a:ea typeface="Calibri"/>
                <a:cs typeface="Calibri"/>
                <a:sym typeface="Calibri"/>
              </a:defRPr>
            </a:lvl3pPr>
            <a:lvl4pPr marL="0" lvl="3" indent="0" algn="r">
              <a:spcBef>
                <a:spcPts val="0"/>
              </a:spcBef>
              <a:buNone/>
              <a:defRPr sz="1200" b="0" i="0" u="none" strike="noStrike" cap="none">
                <a:solidFill>
                  <a:srgbClr val="A5A5A5"/>
                </a:solidFill>
                <a:latin typeface="Calibri"/>
                <a:ea typeface="Calibri"/>
                <a:cs typeface="Calibri"/>
                <a:sym typeface="Calibri"/>
              </a:defRPr>
            </a:lvl4pPr>
            <a:lvl5pPr marL="0" lvl="4" indent="0" algn="r">
              <a:spcBef>
                <a:spcPts val="0"/>
              </a:spcBef>
              <a:buNone/>
              <a:defRPr sz="1200" b="0" i="0" u="none" strike="noStrike" cap="none">
                <a:solidFill>
                  <a:srgbClr val="A5A5A5"/>
                </a:solidFill>
                <a:latin typeface="Calibri"/>
                <a:ea typeface="Calibri"/>
                <a:cs typeface="Calibri"/>
                <a:sym typeface="Calibri"/>
              </a:defRPr>
            </a:lvl5pPr>
            <a:lvl6pPr marL="0" lvl="5" indent="0" algn="r">
              <a:spcBef>
                <a:spcPts val="0"/>
              </a:spcBef>
              <a:buNone/>
              <a:defRPr sz="1200" b="0" i="0" u="none" strike="noStrike" cap="none">
                <a:solidFill>
                  <a:srgbClr val="A5A5A5"/>
                </a:solidFill>
                <a:latin typeface="Calibri"/>
                <a:ea typeface="Calibri"/>
                <a:cs typeface="Calibri"/>
                <a:sym typeface="Calibri"/>
              </a:defRPr>
            </a:lvl6pPr>
            <a:lvl7pPr marL="0" lvl="6" indent="0" algn="r">
              <a:spcBef>
                <a:spcPts val="0"/>
              </a:spcBef>
              <a:buNone/>
              <a:defRPr sz="1200" b="0" i="0" u="none" strike="noStrike" cap="none">
                <a:solidFill>
                  <a:srgbClr val="A5A5A5"/>
                </a:solidFill>
                <a:latin typeface="Calibri"/>
                <a:ea typeface="Calibri"/>
                <a:cs typeface="Calibri"/>
                <a:sym typeface="Calibri"/>
              </a:defRPr>
            </a:lvl7pPr>
            <a:lvl8pPr marL="0" lvl="7" indent="0" algn="r">
              <a:spcBef>
                <a:spcPts val="0"/>
              </a:spcBef>
              <a:buNone/>
              <a:defRPr sz="1200" b="0" i="0" u="none" strike="noStrike" cap="none">
                <a:solidFill>
                  <a:srgbClr val="A5A5A5"/>
                </a:solidFill>
                <a:latin typeface="Calibri"/>
                <a:ea typeface="Calibri"/>
                <a:cs typeface="Calibri"/>
                <a:sym typeface="Calibri"/>
              </a:defRPr>
            </a:lvl8pPr>
            <a:lvl9pPr marL="0" lvl="8" indent="0" algn="r">
              <a:spcBef>
                <a:spcPts val="0"/>
              </a:spcBef>
              <a:buNone/>
              <a:defRPr sz="1200" b="0" i="0" u="none" strike="noStrike" cap="none">
                <a:solidFill>
                  <a:srgbClr val="A5A5A5"/>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122" name="Google Shape;122;p14"/>
          <p:cNvSpPr txBox="1">
            <a:spLocks noGrp="1"/>
          </p:cNvSpPr>
          <p:nvPr>
            <p:ph type="title"/>
          </p:nvPr>
        </p:nvSpPr>
        <p:spPr>
          <a:xfrm>
            <a:off x="4937163" y="1779662"/>
            <a:ext cx="3771160" cy="8572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1"/>
              </a:buClr>
              <a:buSzPts val="4800"/>
              <a:buFont typeface="Calibri"/>
              <a:buNone/>
              <a:defRPr sz="4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3" name="Google Shape;123;p14"/>
          <p:cNvSpPr txBox="1">
            <a:spLocks noGrp="1"/>
          </p:cNvSpPr>
          <p:nvPr>
            <p:ph type="body" idx="1"/>
          </p:nvPr>
        </p:nvSpPr>
        <p:spPr>
          <a:xfrm>
            <a:off x="5024120" y="2427734"/>
            <a:ext cx="3672408" cy="452437"/>
          </a:xfrm>
          <a:prstGeom prst="rect">
            <a:avLst/>
          </a:prstGeom>
          <a:noFill/>
          <a:ln>
            <a:noFill/>
          </a:ln>
        </p:spPr>
        <p:txBody>
          <a:bodyPr spcFirstLastPara="1" wrap="square" lIns="91425" tIns="45700" rIns="91425" bIns="45700" anchor="ctr" anchorCtr="0">
            <a:noAutofit/>
          </a:bodyPr>
          <a:lstStyle>
            <a:lvl1pPr marL="457200" lvl="0" indent="-228600" algn="l">
              <a:spcBef>
                <a:spcPts val="360"/>
              </a:spcBef>
              <a:spcAft>
                <a:spcPts val="0"/>
              </a:spcAft>
              <a:buClr>
                <a:schemeClr val="lt1"/>
              </a:buClr>
              <a:buSzPts val="1800"/>
              <a:buNone/>
              <a:defRPr sz="1800">
                <a:solidFill>
                  <a:schemeClr val="l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hemistry PPT 3">
  <p:cSld name="Chemistry PPT 3">
    <p:spTree>
      <p:nvGrpSpPr>
        <p:cNvPr id="1" name="Shape 124"/>
        <p:cNvGrpSpPr/>
        <p:nvPr/>
      </p:nvGrpSpPr>
      <p:grpSpPr>
        <a:xfrm>
          <a:off x="0" y="0"/>
          <a:ext cx="0" cy="0"/>
          <a:chOff x="0" y="0"/>
          <a:chExt cx="0" cy="0"/>
        </a:xfrm>
      </p:grpSpPr>
      <p:sp>
        <p:nvSpPr>
          <p:cNvPr id="125" name="Google Shape;125;p15"/>
          <p:cNvSpPr/>
          <p:nvPr/>
        </p:nvSpPr>
        <p:spPr>
          <a:xfrm rot="5400000">
            <a:off x="-1642851" y="1642852"/>
            <a:ext cx="5143500" cy="1857796"/>
          </a:xfrm>
          <a:custGeom>
            <a:avLst/>
            <a:gdLst/>
            <a:ahLst/>
            <a:cxnLst/>
            <a:rect l="l" t="t" r="r" b="b"/>
            <a:pathLst>
              <a:path w="11520" h="933" extrusionOk="0">
                <a:moveTo>
                  <a:pt x="11520" y="0"/>
                </a:moveTo>
                <a:lnTo>
                  <a:pt x="0" y="507"/>
                </a:lnTo>
                <a:lnTo>
                  <a:pt x="0" y="933"/>
                </a:lnTo>
                <a:lnTo>
                  <a:pt x="11520" y="933"/>
                </a:lnTo>
                <a:lnTo>
                  <a:pt x="1152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15"/>
          <p:cNvSpPr txBox="1">
            <a:spLocks noGrp="1"/>
          </p:cNvSpPr>
          <p:nvPr>
            <p:ph type="title"/>
          </p:nvPr>
        </p:nvSpPr>
        <p:spPr>
          <a:xfrm>
            <a:off x="1857798" y="915566"/>
            <a:ext cx="6829002" cy="8572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1"/>
              </a:buClr>
              <a:buSzPts val="42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7" name="Google Shape;127;p1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1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1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7F7F7F"/>
                </a:solidFill>
                <a:latin typeface="Calibri"/>
                <a:ea typeface="Calibri"/>
                <a:cs typeface="Calibri"/>
                <a:sym typeface="Calibri"/>
              </a:defRPr>
            </a:lvl1pPr>
            <a:lvl2pPr marL="0" lvl="1" indent="0" algn="r">
              <a:spcBef>
                <a:spcPts val="0"/>
              </a:spcBef>
              <a:buNone/>
              <a:defRPr sz="1200">
                <a:solidFill>
                  <a:srgbClr val="7F7F7F"/>
                </a:solidFill>
                <a:latin typeface="Calibri"/>
                <a:ea typeface="Calibri"/>
                <a:cs typeface="Calibri"/>
                <a:sym typeface="Calibri"/>
              </a:defRPr>
            </a:lvl2pPr>
            <a:lvl3pPr marL="0" lvl="2" indent="0" algn="r">
              <a:spcBef>
                <a:spcPts val="0"/>
              </a:spcBef>
              <a:buNone/>
              <a:defRPr sz="1200">
                <a:solidFill>
                  <a:srgbClr val="7F7F7F"/>
                </a:solidFill>
                <a:latin typeface="Calibri"/>
                <a:ea typeface="Calibri"/>
                <a:cs typeface="Calibri"/>
                <a:sym typeface="Calibri"/>
              </a:defRPr>
            </a:lvl3pPr>
            <a:lvl4pPr marL="0" lvl="3" indent="0" algn="r">
              <a:spcBef>
                <a:spcPts val="0"/>
              </a:spcBef>
              <a:buNone/>
              <a:defRPr sz="1200">
                <a:solidFill>
                  <a:srgbClr val="7F7F7F"/>
                </a:solidFill>
                <a:latin typeface="Calibri"/>
                <a:ea typeface="Calibri"/>
                <a:cs typeface="Calibri"/>
                <a:sym typeface="Calibri"/>
              </a:defRPr>
            </a:lvl4pPr>
            <a:lvl5pPr marL="0" lvl="4" indent="0" algn="r">
              <a:spcBef>
                <a:spcPts val="0"/>
              </a:spcBef>
              <a:buNone/>
              <a:defRPr sz="1200">
                <a:solidFill>
                  <a:srgbClr val="7F7F7F"/>
                </a:solidFill>
                <a:latin typeface="Calibri"/>
                <a:ea typeface="Calibri"/>
                <a:cs typeface="Calibri"/>
                <a:sym typeface="Calibri"/>
              </a:defRPr>
            </a:lvl5pPr>
            <a:lvl6pPr marL="0" lvl="5" indent="0" algn="r">
              <a:spcBef>
                <a:spcPts val="0"/>
              </a:spcBef>
              <a:buNone/>
              <a:defRPr sz="1200">
                <a:solidFill>
                  <a:srgbClr val="7F7F7F"/>
                </a:solidFill>
                <a:latin typeface="Calibri"/>
                <a:ea typeface="Calibri"/>
                <a:cs typeface="Calibri"/>
                <a:sym typeface="Calibri"/>
              </a:defRPr>
            </a:lvl6pPr>
            <a:lvl7pPr marL="0" lvl="6" indent="0" algn="r">
              <a:spcBef>
                <a:spcPts val="0"/>
              </a:spcBef>
              <a:buNone/>
              <a:defRPr sz="1200">
                <a:solidFill>
                  <a:srgbClr val="7F7F7F"/>
                </a:solidFill>
                <a:latin typeface="Calibri"/>
                <a:ea typeface="Calibri"/>
                <a:cs typeface="Calibri"/>
                <a:sym typeface="Calibri"/>
              </a:defRPr>
            </a:lvl7pPr>
            <a:lvl8pPr marL="0" lvl="7" indent="0" algn="r">
              <a:spcBef>
                <a:spcPts val="0"/>
              </a:spcBef>
              <a:buNone/>
              <a:defRPr sz="1200">
                <a:solidFill>
                  <a:srgbClr val="7F7F7F"/>
                </a:solidFill>
                <a:latin typeface="Calibri"/>
                <a:ea typeface="Calibri"/>
                <a:cs typeface="Calibri"/>
                <a:sym typeface="Calibri"/>
              </a:defRPr>
            </a:lvl8pPr>
            <a:lvl9pPr marL="0" lvl="8" indent="0" algn="r">
              <a:spcBef>
                <a:spcPts val="0"/>
              </a:spcBef>
              <a:buNone/>
              <a:defRPr sz="1200">
                <a:solidFill>
                  <a:srgbClr val="7F7F7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130" name="Google Shape;130;p15"/>
          <p:cNvSpPr/>
          <p:nvPr/>
        </p:nvSpPr>
        <p:spPr>
          <a:xfrm>
            <a:off x="3175" y="4805363"/>
            <a:ext cx="4763" cy="338138"/>
          </a:xfrm>
          <a:prstGeom prst="rect">
            <a:avLst/>
          </a:prstGeom>
          <a:solidFill>
            <a:srgbClr val="E7E9E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7F7F7F"/>
              </a:solidFill>
              <a:latin typeface="Calibri"/>
              <a:ea typeface="Calibri"/>
              <a:cs typeface="Calibri"/>
              <a:sym typeface="Calibri"/>
            </a:endParaRPr>
          </a:p>
        </p:txBody>
      </p:sp>
      <p:sp>
        <p:nvSpPr>
          <p:cNvPr id="131" name="Google Shape;131;p15"/>
          <p:cNvSpPr txBox="1">
            <a:spLocks noGrp="1"/>
          </p:cNvSpPr>
          <p:nvPr>
            <p:ph type="body" idx="1"/>
          </p:nvPr>
        </p:nvSpPr>
        <p:spPr>
          <a:xfrm>
            <a:off x="1857798" y="2057202"/>
            <a:ext cx="6818658" cy="2448272"/>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440"/>
              </a:spcBef>
              <a:spcAft>
                <a:spcPts val="0"/>
              </a:spcAft>
              <a:buClr>
                <a:schemeClr val="dk1"/>
              </a:buClr>
              <a:buSzPts val="2200"/>
              <a:buFont typeface="Arial"/>
              <a:buNone/>
              <a:defRPr sz="2200">
                <a:solidFill>
                  <a:schemeClr val="dk1"/>
                </a:solidFil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hemistry PPT 2">
  <p:cSld name="Chemistry PPT 2">
    <p:bg>
      <p:bgPr>
        <a:blipFill>
          <a:blip r:embed="rId2">
            <a:alphaModFix/>
          </a:blip>
          <a:stretch>
            <a:fillRect/>
          </a:stretch>
        </a:blipFill>
        <a:effectLst/>
      </p:bgPr>
    </p:bg>
    <p:spTree>
      <p:nvGrpSpPr>
        <p:cNvPr id="1" name="Shape 132"/>
        <p:cNvGrpSpPr/>
        <p:nvPr/>
      </p:nvGrpSpPr>
      <p:grpSpPr>
        <a:xfrm>
          <a:off x="0" y="0"/>
          <a:ext cx="0" cy="0"/>
          <a:chOff x="0" y="0"/>
          <a:chExt cx="0" cy="0"/>
        </a:xfrm>
      </p:grpSpPr>
      <p:sp>
        <p:nvSpPr>
          <p:cNvPr id="133" name="Google Shape;133;p1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1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1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7F7F7F"/>
                </a:solidFill>
                <a:latin typeface="Calibri"/>
                <a:ea typeface="Calibri"/>
                <a:cs typeface="Calibri"/>
                <a:sym typeface="Calibri"/>
              </a:defRPr>
            </a:lvl1pPr>
            <a:lvl2pPr marL="0" lvl="1" indent="0" algn="r">
              <a:spcBef>
                <a:spcPts val="0"/>
              </a:spcBef>
              <a:buNone/>
              <a:defRPr sz="1200">
                <a:solidFill>
                  <a:srgbClr val="7F7F7F"/>
                </a:solidFill>
                <a:latin typeface="Calibri"/>
                <a:ea typeface="Calibri"/>
                <a:cs typeface="Calibri"/>
                <a:sym typeface="Calibri"/>
              </a:defRPr>
            </a:lvl2pPr>
            <a:lvl3pPr marL="0" lvl="2" indent="0" algn="r">
              <a:spcBef>
                <a:spcPts val="0"/>
              </a:spcBef>
              <a:buNone/>
              <a:defRPr sz="1200">
                <a:solidFill>
                  <a:srgbClr val="7F7F7F"/>
                </a:solidFill>
                <a:latin typeface="Calibri"/>
                <a:ea typeface="Calibri"/>
                <a:cs typeface="Calibri"/>
                <a:sym typeface="Calibri"/>
              </a:defRPr>
            </a:lvl3pPr>
            <a:lvl4pPr marL="0" lvl="3" indent="0" algn="r">
              <a:spcBef>
                <a:spcPts val="0"/>
              </a:spcBef>
              <a:buNone/>
              <a:defRPr sz="1200">
                <a:solidFill>
                  <a:srgbClr val="7F7F7F"/>
                </a:solidFill>
                <a:latin typeface="Calibri"/>
                <a:ea typeface="Calibri"/>
                <a:cs typeface="Calibri"/>
                <a:sym typeface="Calibri"/>
              </a:defRPr>
            </a:lvl4pPr>
            <a:lvl5pPr marL="0" lvl="4" indent="0" algn="r">
              <a:spcBef>
                <a:spcPts val="0"/>
              </a:spcBef>
              <a:buNone/>
              <a:defRPr sz="1200">
                <a:solidFill>
                  <a:srgbClr val="7F7F7F"/>
                </a:solidFill>
                <a:latin typeface="Calibri"/>
                <a:ea typeface="Calibri"/>
                <a:cs typeface="Calibri"/>
                <a:sym typeface="Calibri"/>
              </a:defRPr>
            </a:lvl5pPr>
            <a:lvl6pPr marL="0" lvl="5" indent="0" algn="r">
              <a:spcBef>
                <a:spcPts val="0"/>
              </a:spcBef>
              <a:buNone/>
              <a:defRPr sz="1200">
                <a:solidFill>
                  <a:srgbClr val="7F7F7F"/>
                </a:solidFill>
                <a:latin typeface="Calibri"/>
                <a:ea typeface="Calibri"/>
                <a:cs typeface="Calibri"/>
                <a:sym typeface="Calibri"/>
              </a:defRPr>
            </a:lvl6pPr>
            <a:lvl7pPr marL="0" lvl="6" indent="0" algn="r">
              <a:spcBef>
                <a:spcPts val="0"/>
              </a:spcBef>
              <a:buNone/>
              <a:defRPr sz="1200">
                <a:solidFill>
                  <a:srgbClr val="7F7F7F"/>
                </a:solidFill>
                <a:latin typeface="Calibri"/>
                <a:ea typeface="Calibri"/>
                <a:cs typeface="Calibri"/>
                <a:sym typeface="Calibri"/>
              </a:defRPr>
            </a:lvl7pPr>
            <a:lvl8pPr marL="0" lvl="7" indent="0" algn="r">
              <a:spcBef>
                <a:spcPts val="0"/>
              </a:spcBef>
              <a:buNone/>
              <a:defRPr sz="1200">
                <a:solidFill>
                  <a:srgbClr val="7F7F7F"/>
                </a:solidFill>
                <a:latin typeface="Calibri"/>
                <a:ea typeface="Calibri"/>
                <a:cs typeface="Calibri"/>
                <a:sym typeface="Calibri"/>
              </a:defRPr>
            </a:lvl8pPr>
            <a:lvl9pPr marL="0" lvl="8" indent="0" algn="r">
              <a:spcBef>
                <a:spcPts val="0"/>
              </a:spcBef>
              <a:buNone/>
              <a:defRPr sz="1200">
                <a:solidFill>
                  <a:srgbClr val="7F7F7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136" name="Google Shape;136;p16"/>
          <p:cNvSpPr/>
          <p:nvPr/>
        </p:nvSpPr>
        <p:spPr>
          <a:xfrm>
            <a:off x="3175" y="4805363"/>
            <a:ext cx="4763" cy="338138"/>
          </a:xfrm>
          <a:prstGeom prst="rect">
            <a:avLst/>
          </a:prstGeom>
          <a:solidFill>
            <a:srgbClr val="E7E9E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7F7F7F"/>
              </a:solidFill>
              <a:latin typeface="Calibri"/>
              <a:ea typeface="Calibri"/>
              <a:cs typeface="Calibri"/>
              <a:sym typeface="Calibri"/>
            </a:endParaRPr>
          </a:p>
        </p:txBody>
      </p:sp>
      <p:sp>
        <p:nvSpPr>
          <p:cNvPr id="137" name="Google Shape;137;p16"/>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2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16"/>
          <p:cNvSpPr txBox="1">
            <a:spLocks noGrp="1"/>
          </p:cNvSpPr>
          <p:nvPr>
            <p:ph type="body" idx="1"/>
          </p:nvPr>
        </p:nvSpPr>
        <p:spPr>
          <a:xfrm>
            <a:off x="3454400" y="2886754"/>
            <a:ext cx="2256946" cy="417031"/>
          </a:xfrm>
          <a:prstGeom prst="rect">
            <a:avLst/>
          </a:prstGeom>
          <a:noFill/>
          <a:ln>
            <a:noFill/>
          </a:ln>
        </p:spPr>
        <p:txBody>
          <a:bodyPr spcFirstLastPara="1" wrap="square" lIns="91425" tIns="45700" rIns="91425" bIns="45700" anchor="ctr" anchorCtr="0">
            <a:noAutofit/>
          </a:bodyPr>
          <a:lstStyle>
            <a:lvl1pPr marL="457200" lvl="0" indent="-228600" algn="ctr">
              <a:spcBef>
                <a:spcPts val="400"/>
              </a:spcBef>
              <a:spcAft>
                <a:spcPts val="0"/>
              </a:spcAft>
              <a:buClr>
                <a:schemeClr val="dk1"/>
              </a:buClr>
              <a:buSzPts val="2000"/>
              <a:buNone/>
              <a:defRPr sz="2000">
                <a:solidFill>
                  <a:schemeClr val="dk1"/>
                </a:solidFil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9" name="Google Shape;139;p16"/>
          <p:cNvSpPr txBox="1">
            <a:spLocks noGrp="1"/>
          </p:cNvSpPr>
          <p:nvPr>
            <p:ph type="body" idx="2"/>
          </p:nvPr>
        </p:nvSpPr>
        <p:spPr>
          <a:xfrm>
            <a:off x="3454400" y="3319043"/>
            <a:ext cx="2256946" cy="1084773"/>
          </a:xfrm>
          <a:prstGeom prst="rect">
            <a:avLst/>
          </a:prstGeom>
          <a:noFill/>
          <a:ln>
            <a:noFill/>
          </a:ln>
        </p:spPr>
        <p:txBody>
          <a:bodyPr spcFirstLastPara="1" wrap="square" lIns="91425" tIns="45700" rIns="91425" bIns="45700" anchor="ctr" anchorCtr="0">
            <a:noAutofit/>
          </a:bodyPr>
          <a:lstStyle>
            <a:lvl1pPr marL="457200" lvl="0" indent="-228600" algn="ctr">
              <a:spcBef>
                <a:spcPts val="360"/>
              </a:spcBef>
              <a:spcAft>
                <a:spcPts val="0"/>
              </a:spcAft>
              <a:buClr>
                <a:srgbClr val="A9B2BD"/>
              </a:buClr>
              <a:buSzPts val="1800"/>
              <a:buNone/>
              <a:defRPr sz="1800">
                <a:solidFill>
                  <a:srgbClr val="A9B2BD"/>
                </a:solidFil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0" name="Google Shape;140;p16"/>
          <p:cNvSpPr txBox="1">
            <a:spLocks noGrp="1"/>
          </p:cNvSpPr>
          <p:nvPr>
            <p:ph type="body" idx="3"/>
          </p:nvPr>
        </p:nvSpPr>
        <p:spPr>
          <a:xfrm>
            <a:off x="6131478" y="2886754"/>
            <a:ext cx="2256946" cy="417031"/>
          </a:xfrm>
          <a:prstGeom prst="rect">
            <a:avLst/>
          </a:prstGeom>
          <a:noFill/>
          <a:ln>
            <a:noFill/>
          </a:ln>
        </p:spPr>
        <p:txBody>
          <a:bodyPr spcFirstLastPara="1" wrap="square" lIns="91425" tIns="45700" rIns="91425" bIns="45700" anchor="ctr" anchorCtr="0">
            <a:noAutofit/>
          </a:bodyPr>
          <a:lstStyle>
            <a:lvl1pPr marL="457200" lvl="0" indent="-228600" algn="ctr">
              <a:spcBef>
                <a:spcPts val="400"/>
              </a:spcBef>
              <a:spcAft>
                <a:spcPts val="0"/>
              </a:spcAft>
              <a:buClr>
                <a:schemeClr val="dk1"/>
              </a:buClr>
              <a:buSzPts val="2000"/>
              <a:buNone/>
              <a:defRPr sz="2000">
                <a:solidFill>
                  <a:schemeClr val="dk1"/>
                </a:solidFil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1" name="Google Shape;141;p16"/>
          <p:cNvSpPr txBox="1">
            <a:spLocks noGrp="1"/>
          </p:cNvSpPr>
          <p:nvPr>
            <p:ph type="body" idx="4"/>
          </p:nvPr>
        </p:nvSpPr>
        <p:spPr>
          <a:xfrm>
            <a:off x="6131478" y="3319043"/>
            <a:ext cx="2256946" cy="1084773"/>
          </a:xfrm>
          <a:prstGeom prst="rect">
            <a:avLst/>
          </a:prstGeom>
          <a:noFill/>
          <a:ln>
            <a:noFill/>
          </a:ln>
        </p:spPr>
        <p:txBody>
          <a:bodyPr spcFirstLastPara="1" wrap="square" lIns="91425" tIns="45700" rIns="91425" bIns="45700" anchor="ctr" anchorCtr="0">
            <a:noAutofit/>
          </a:bodyPr>
          <a:lstStyle>
            <a:lvl1pPr marL="457200" lvl="0" indent="-228600" algn="ctr">
              <a:spcBef>
                <a:spcPts val="360"/>
              </a:spcBef>
              <a:spcAft>
                <a:spcPts val="0"/>
              </a:spcAft>
              <a:buClr>
                <a:srgbClr val="A9B2BD"/>
              </a:buClr>
              <a:buSzPts val="1800"/>
              <a:buNone/>
              <a:defRPr sz="1800">
                <a:solidFill>
                  <a:srgbClr val="A9B2BD"/>
                </a:solidFil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2" name="Google Shape;142;p16"/>
          <p:cNvSpPr txBox="1">
            <a:spLocks noGrp="1"/>
          </p:cNvSpPr>
          <p:nvPr>
            <p:ph type="body" idx="5"/>
          </p:nvPr>
        </p:nvSpPr>
        <p:spPr>
          <a:xfrm>
            <a:off x="755576" y="2886754"/>
            <a:ext cx="2256946" cy="417031"/>
          </a:xfrm>
          <a:prstGeom prst="rect">
            <a:avLst/>
          </a:prstGeom>
          <a:noFill/>
          <a:ln>
            <a:noFill/>
          </a:ln>
        </p:spPr>
        <p:txBody>
          <a:bodyPr spcFirstLastPara="1" wrap="square" lIns="91425" tIns="45700" rIns="91425" bIns="45700" anchor="ctr" anchorCtr="0">
            <a:noAutofit/>
          </a:bodyPr>
          <a:lstStyle>
            <a:lvl1pPr marL="457200" lvl="0" indent="-228600" algn="ctr">
              <a:spcBef>
                <a:spcPts val="400"/>
              </a:spcBef>
              <a:spcAft>
                <a:spcPts val="0"/>
              </a:spcAft>
              <a:buClr>
                <a:schemeClr val="dk1"/>
              </a:buClr>
              <a:buSzPts val="2000"/>
              <a:buNone/>
              <a:defRPr sz="2000">
                <a:solidFill>
                  <a:schemeClr val="dk1"/>
                </a:solidFil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3" name="Google Shape;143;p16"/>
          <p:cNvSpPr txBox="1">
            <a:spLocks noGrp="1"/>
          </p:cNvSpPr>
          <p:nvPr>
            <p:ph type="body" idx="6"/>
          </p:nvPr>
        </p:nvSpPr>
        <p:spPr>
          <a:xfrm>
            <a:off x="755576" y="3319043"/>
            <a:ext cx="2256946" cy="1084773"/>
          </a:xfrm>
          <a:prstGeom prst="rect">
            <a:avLst/>
          </a:prstGeom>
          <a:noFill/>
          <a:ln>
            <a:noFill/>
          </a:ln>
        </p:spPr>
        <p:txBody>
          <a:bodyPr spcFirstLastPara="1" wrap="square" lIns="91425" tIns="45700" rIns="91425" bIns="45700" anchor="ctr" anchorCtr="0">
            <a:noAutofit/>
          </a:bodyPr>
          <a:lstStyle>
            <a:lvl1pPr marL="457200" lvl="0" indent="-228600" algn="ctr">
              <a:spcBef>
                <a:spcPts val="360"/>
              </a:spcBef>
              <a:spcAft>
                <a:spcPts val="0"/>
              </a:spcAft>
              <a:buClr>
                <a:srgbClr val="A9B2BD"/>
              </a:buClr>
              <a:buSzPts val="1800"/>
              <a:buNone/>
              <a:defRPr sz="1800">
                <a:solidFill>
                  <a:srgbClr val="A9B2BD"/>
                </a:solidFil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144" name="Google Shape;144;p16"/>
          <p:cNvGrpSpPr/>
          <p:nvPr/>
        </p:nvGrpSpPr>
        <p:grpSpPr>
          <a:xfrm>
            <a:off x="3913966" y="1496981"/>
            <a:ext cx="1316068" cy="1316068"/>
            <a:chOff x="6113463" y="2967038"/>
            <a:chExt cx="806450" cy="806450"/>
          </a:xfrm>
        </p:grpSpPr>
        <p:sp>
          <p:nvSpPr>
            <p:cNvPr id="145" name="Google Shape;145;p16"/>
            <p:cNvSpPr/>
            <p:nvPr/>
          </p:nvSpPr>
          <p:spPr>
            <a:xfrm>
              <a:off x="6113463" y="2967038"/>
              <a:ext cx="806450" cy="806450"/>
            </a:xfrm>
            <a:custGeom>
              <a:avLst/>
              <a:gdLst/>
              <a:ahLst/>
              <a:cxnLst/>
              <a:rect l="l" t="t" r="r" b="b"/>
              <a:pathLst>
                <a:path w="1016" h="1016" extrusionOk="0">
                  <a:moveTo>
                    <a:pt x="1016" y="509"/>
                  </a:moveTo>
                  <a:lnTo>
                    <a:pt x="1016" y="509"/>
                  </a:lnTo>
                  <a:lnTo>
                    <a:pt x="1016" y="534"/>
                  </a:lnTo>
                  <a:lnTo>
                    <a:pt x="1014" y="561"/>
                  </a:lnTo>
                  <a:lnTo>
                    <a:pt x="1010" y="586"/>
                  </a:lnTo>
                  <a:lnTo>
                    <a:pt x="1006" y="611"/>
                  </a:lnTo>
                  <a:lnTo>
                    <a:pt x="1000" y="636"/>
                  </a:lnTo>
                  <a:lnTo>
                    <a:pt x="993" y="660"/>
                  </a:lnTo>
                  <a:lnTo>
                    <a:pt x="985" y="684"/>
                  </a:lnTo>
                  <a:lnTo>
                    <a:pt x="977" y="707"/>
                  </a:lnTo>
                  <a:lnTo>
                    <a:pt x="967" y="729"/>
                  </a:lnTo>
                  <a:lnTo>
                    <a:pt x="955" y="751"/>
                  </a:lnTo>
                  <a:lnTo>
                    <a:pt x="942" y="772"/>
                  </a:lnTo>
                  <a:lnTo>
                    <a:pt x="930" y="793"/>
                  </a:lnTo>
                  <a:lnTo>
                    <a:pt x="915" y="813"/>
                  </a:lnTo>
                  <a:lnTo>
                    <a:pt x="900" y="832"/>
                  </a:lnTo>
                  <a:lnTo>
                    <a:pt x="884" y="851"/>
                  </a:lnTo>
                  <a:lnTo>
                    <a:pt x="868" y="868"/>
                  </a:lnTo>
                  <a:lnTo>
                    <a:pt x="850" y="885"/>
                  </a:lnTo>
                  <a:lnTo>
                    <a:pt x="832" y="900"/>
                  </a:lnTo>
                  <a:lnTo>
                    <a:pt x="812" y="916"/>
                  </a:lnTo>
                  <a:lnTo>
                    <a:pt x="793" y="930"/>
                  </a:lnTo>
                  <a:lnTo>
                    <a:pt x="772" y="943"/>
                  </a:lnTo>
                  <a:lnTo>
                    <a:pt x="750" y="955"/>
                  </a:lnTo>
                  <a:lnTo>
                    <a:pt x="728" y="967"/>
                  </a:lnTo>
                  <a:lnTo>
                    <a:pt x="705" y="977"/>
                  </a:lnTo>
                  <a:lnTo>
                    <a:pt x="682" y="987"/>
                  </a:lnTo>
                  <a:lnTo>
                    <a:pt x="659" y="993"/>
                  </a:lnTo>
                  <a:lnTo>
                    <a:pt x="635" y="1000"/>
                  </a:lnTo>
                  <a:lnTo>
                    <a:pt x="611" y="1006"/>
                  </a:lnTo>
                  <a:lnTo>
                    <a:pt x="586" y="1011"/>
                  </a:lnTo>
                  <a:lnTo>
                    <a:pt x="560" y="1014"/>
                  </a:lnTo>
                  <a:lnTo>
                    <a:pt x="534" y="1016"/>
                  </a:lnTo>
                  <a:lnTo>
                    <a:pt x="509" y="1016"/>
                  </a:lnTo>
                  <a:lnTo>
                    <a:pt x="509" y="1016"/>
                  </a:lnTo>
                  <a:lnTo>
                    <a:pt x="482" y="1016"/>
                  </a:lnTo>
                  <a:lnTo>
                    <a:pt x="456" y="1014"/>
                  </a:lnTo>
                  <a:lnTo>
                    <a:pt x="430" y="1011"/>
                  </a:lnTo>
                  <a:lnTo>
                    <a:pt x="406" y="1006"/>
                  </a:lnTo>
                  <a:lnTo>
                    <a:pt x="381" y="1000"/>
                  </a:lnTo>
                  <a:lnTo>
                    <a:pt x="357" y="993"/>
                  </a:lnTo>
                  <a:lnTo>
                    <a:pt x="334" y="987"/>
                  </a:lnTo>
                  <a:lnTo>
                    <a:pt x="311" y="977"/>
                  </a:lnTo>
                  <a:lnTo>
                    <a:pt x="288" y="967"/>
                  </a:lnTo>
                  <a:lnTo>
                    <a:pt x="266" y="955"/>
                  </a:lnTo>
                  <a:lnTo>
                    <a:pt x="245" y="943"/>
                  </a:lnTo>
                  <a:lnTo>
                    <a:pt x="224" y="930"/>
                  </a:lnTo>
                  <a:lnTo>
                    <a:pt x="204" y="916"/>
                  </a:lnTo>
                  <a:lnTo>
                    <a:pt x="185" y="900"/>
                  </a:lnTo>
                  <a:lnTo>
                    <a:pt x="167" y="885"/>
                  </a:lnTo>
                  <a:lnTo>
                    <a:pt x="149" y="868"/>
                  </a:lnTo>
                  <a:lnTo>
                    <a:pt x="132" y="851"/>
                  </a:lnTo>
                  <a:lnTo>
                    <a:pt x="116" y="832"/>
                  </a:lnTo>
                  <a:lnTo>
                    <a:pt x="101" y="813"/>
                  </a:lnTo>
                  <a:lnTo>
                    <a:pt x="86" y="793"/>
                  </a:lnTo>
                  <a:lnTo>
                    <a:pt x="74" y="772"/>
                  </a:lnTo>
                  <a:lnTo>
                    <a:pt x="61" y="751"/>
                  </a:lnTo>
                  <a:lnTo>
                    <a:pt x="51" y="729"/>
                  </a:lnTo>
                  <a:lnTo>
                    <a:pt x="40" y="707"/>
                  </a:lnTo>
                  <a:lnTo>
                    <a:pt x="31" y="684"/>
                  </a:lnTo>
                  <a:lnTo>
                    <a:pt x="23" y="660"/>
                  </a:lnTo>
                  <a:lnTo>
                    <a:pt x="16" y="636"/>
                  </a:lnTo>
                  <a:lnTo>
                    <a:pt x="10" y="611"/>
                  </a:lnTo>
                  <a:lnTo>
                    <a:pt x="6" y="586"/>
                  </a:lnTo>
                  <a:lnTo>
                    <a:pt x="2" y="561"/>
                  </a:lnTo>
                  <a:lnTo>
                    <a:pt x="1" y="534"/>
                  </a:lnTo>
                  <a:lnTo>
                    <a:pt x="0" y="509"/>
                  </a:lnTo>
                  <a:lnTo>
                    <a:pt x="0" y="509"/>
                  </a:lnTo>
                  <a:lnTo>
                    <a:pt x="1" y="482"/>
                  </a:lnTo>
                  <a:lnTo>
                    <a:pt x="2" y="457"/>
                  </a:lnTo>
                  <a:lnTo>
                    <a:pt x="6" y="431"/>
                  </a:lnTo>
                  <a:lnTo>
                    <a:pt x="10" y="407"/>
                  </a:lnTo>
                  <a:lnTo>
                    <a:pt x="16" y="381"/>
                  </a:lnTo>
                  <a:lnTo>
                    <a:pt x="23" y="357"/>
                  </a:lnTo>
                  <a:lnTo>
                    <a:pt x="31" y="334"/>
                  </a:lnTo>
                  <a:lnTo>
                    <a:pt x="40" y="311"/>
                  </a:lnTo>
                  <a:lnTo>
                    <a:pt x="51" y="288"/>
                  </a:lnTo>
                  <a:lnTo>
                    <a:pt x="61" y="266"/>
                  </a:lnTo>
                  <a:lnTo>
                    <a:pt x="74" y="245"/>
                  </a:lnTo>
                  <a:lnTo>
                    <a:pt x="86" y="225"/>
                  </a:lnTo>
                  <a:lnTo>
                    <a:pt x="101" y="204"/>
                  </a:lnTo>
                  <a:lnTo>
                    <a:pt x="116" y="186"/>
                  </a:lnTo>
                  <a:lnTo>
                    <a:pt x="132" y="167"/>
                  </a:lnTo>
                  <a:lnTo>
                    <a:pt x="149" y="149"/>
                  </a:lnTo>
                  <a:lnTo>
                    <a:pt x="167" y="133"/>
                  </a:lnTo>
                  <a:lnTo>
                    <a:pt x="185" y="117"/>
                  </a:lnTo>
                  <a:lnTo>
                    <a:pt x="204" y="102"/>
                  </a:lnTo>
                  <a:lnTo>
                    <a:pt x="224" y="87"/>
                  </a:lnTo>
                  <a:lnTo>
                    <a:pt x="245" y="74"/>
                  </a:lnTo>
                  <a:lnTo>
                    <a:pt x="266" y="61"/>
                  </a:lnTo>
                  <a:lnTo>
                    <a:pt x="288" y="51"/>
                  </a:lnTo>
                  <a:lnTo>
                    <a:pt x="311" y="41"/>
                  </a:lnTo>
                  <a:lnTo>
                    <a:pt x="334" y="31"/>
                  </a:lnTo>
                  <a:lnTo>
                    <a:pt x="357" y="23"/>
                  </a:lnTo>
                  <a:lnTo>
                    <a:pt x="381" y="16"/>
                  </a:lnTo>
                  <a:lnTo>
                    <a:pt x="406" y="11"/>
                  </a:lnTo>
                  <a:lnTo>
                    <a:pt x="430" y="6"/>
                  </a:lnTo>
                  <a:lnTo>
                    <a:pt x="456" y="3"/>
                  </a:lnTo>
                  <a:lnTo>
                    <a:pt x="482" y="1"/>
                  </a:lnTo>
                  <a:lnTo>
                    <a:pt x="509" y="0"/>
                  </a:lnTo>
                  <a:lnTo>
                    <a:pt x="509" y="0"/>
                  </a:lnTo>
                  <a:lnTo>
                    <a:pt x="534" y="1"/>
                  </a:lnTo>
                  <a:lnTo>
                    <a:pt x="560" y="3"/>
                  </a:lnTo>
                  <a:lnTo>
                    <a:pt x="586" y="6"/>
                  </a:lnTo>
                  <a:lnTo>
                    <a:pt x="611" y="11"/>
                  </a:lnTo>
                  <a:lnTo>
                    <a:pt x="635" y="16"/>
                  </a:lnTo>
                  <a:lnTo>
                    <a:pt x="659" y="23"/>
                  </a:lnTo>
                  <a:lnTo>
                    <a:pt x="682" y="31"/>
                  </a:lnTo>
                  <a:lnTo>
                    <a:pt x="705" y="41"/>
                  </a:lnTo>
                  <a:lnTo>
                    <a:pt x="728" y="51"/>
                  </a:lnTo>
                  <a:lnTo>
                    <a:pt x="750" y="61"/>
                  </a:lnTo>
                  <a:lnTo>
                    <a:pt x="772" y="74"/>
                  </a:lnTo>
                  <a:lnTo>
                    <a:pt x="793" y="87"/>
                  </a:lnTo>
                  <a:lnTo>
                    <a:pt x="812" y="102"/>
                  </a:lnTo>
                  <a:lnTo>
                    <a:pt x="832" y="117"/>
                  </a:lnTo>
                  <a:lnTo>
                    <a:pt x="850" y="133"/>
                  </a:lnTo>
                  <a:lnTo>
                    <a:pt x="868" y="149"/>
                  </a:lnTo>
                  <a:lnTo>
                    <a:pt x="884" y="167"/>
                  </a:lnTo>
                  <a:lnTo>
                    <a:pt x="900" y="186"/>
                  </a:lnTo>
                  <a:lnTo>
                    <a:pt x="915" y="204"/>
                  </a:lnTo>
                  <a:lnTo>
                    <a:pt x="930" y="225"/>
                  </a:lnTo>
                  <a:lnTo>
                    <a:pt x="942" y="245"/>
                  </a:lnTo>
                  <a:lnTo>
                    <a:pt x="955" y="266"/>
                  </a:lnTo>
                  <a:lnTo>
                    <a:pt x="967" y="288"/>
                  </a:lnTo>
                  <a:lnTo>
                    <a:pt x="977" y="311"/>
                  </a:lnTo>
                  <a:lnTo>
                    <a:pt x="985" y="334"/>
                  </a:lnTo>
                  <a:lnTo>
                    <a:pt x="993" y="357"/>
                  </a:lnTo>
                  <a:lnTo>
                    <a:pt x="1000" y="381"/>
                  </a:lnTo>
                  <a:lnTo>
                    <a:pt x="1006" y="407"/>
                  </a:lnTo>
                  <a:lnTo>
                    <a:pt x="1010" y="431"/>
                  </a:lnTo>
                  <a:lnTo>
                    <a:pt x="1014" y="457"/>
                  </a:lnTo>
                  <a:lnTo>
                    <a:pt x="1016" y="482"/>
                  </a:lnTo>
                  <a:lnTo>
                    <a:pt x="1016" y="509"/>
                  </a:lnTo>
                  <a:lnTo>
                    <a:pt x="1016" y="509"/>
                  </a:lnTo>
                  <a:close/>
                </a:path>
              </a:pathLst>
            </a:custGeom>
            <a:solidFill>
              <a:srgbClr val="646D7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 name="Google Shape;146;p16"/>
            <p:cNvSpPr/>
            <p:nvPr/>
          </p:nvSpPr>
          <p:spPr>
            <a:xfrm>
              <a:off x="6235701" y="3141663"/>
              <a:ext cx="558800" cy="427038"/>
            </a:xfrm>
            <a:custGeom>
              <a:avLst/>
              <a:gdLst/>
              <a:ahLst/>
              <a:cxnLst/>
              <a:rect l="l" t="t" r="r" b="b"/>
              <a:pathLst>
                <a:path w="703" h="538" extrusionOk="0">
                  <a:moveTo>
                    <a:pt x="639" y="538"/>
                  </a:moveTo>
                  <a:lnTo>
                    <a:pt x="515" y="538"/>
                  </a:lnTo>
                  <a:lnTo>
                    <a:pt x="515" y="538"/>
                  </a:lnTo>
                  <a:lnTo>
                    <a:pt x="510" y="538"/>
                  </a:lnTo>
                  <a:lnTo>
                    <a:pt x="507" y="535"/>
                  </a:lnTo>
                  <a:lnTo>
                    <a:pt x="504" y="532"/>
                  </a:lnTo>
                  <a:lnTo>
                    <a:pt x="503" y="527"/>
                  </a:lnTo>
                  <a:lnTo>
                    <a:pt x="503" y="520"/>
                  </a:lnTo>
                  <a:lnTo>
                    <a:pt x="202" y="520"/>
                  </a:lnTo>
                  <a:lnTo>
                    <a:pt x="202" y="527"/>
                  </a:lnTo>
                  <a:lnTo>
                    <a:pt x="202" y="527"/>
                  </a:lnTo>
                  <a:lnTo>
                    <a:pt x="201" y="532"/>
                  </a:lnTo>
                  <a:lnTo>
                    <a:pt x="198" y="535"/>
                  </a:lnTo>
                  <a:lnTo>
                    <a:pt x="195" y="538"/>
                  </a:lnTo>
                  <a:lnTo>
                    <a:pt x="190" y="538"/>
                  </a:lnTo>
                  <a:lnTo>
                    <a:pt x="66" y="538"/>
                  </a:lnTo>
                  <a:lnTo>
                    <a:pt x="66" y="538"/>
                  </a:lnTo>
                  <a:lnTo>
                    <a:pt x="61" y="538"/>
                  </a:lnTo>
                  <a:lnTo>
                    <a:pt x="58" y="535"/>
                  </a:lnTo>
                  <a:lnTo>
                    <a:pt x="56" y="532"/>
                  </a:lnTo>
                  <a:lnTo>
                    <a:pt x="56" y="527"/>
                  </a:lnTo>
                  <a:lnTo>
                    <a:pt x="56" y="520"/>
                  </a:lnTo>
                  <a:lnTo>
                    <a:pt x="46" y="520"/>
                  </a:lnTo>
                  <a:lnTo>
                    <a:pt x="46" y="520"/>
                  </a:lnTo>
                  <a:lnTo>
                    <a:pt x="37" y="519"/>
                  </a:lnTo>
                  <a:lnTo>
                    <a:pt x="28" y="516"/>
                  </a:lnTo>
                  <a:lnTo>
                    <a:pt x="21" y="512"/>
                  </a:lnTo>
                  <a:lnTo>
                    <a:pt x="14" y="506"/>
                  </a:lnTo>
                  <a:lnTo>
                    <a:pt x="8" y="500"/>
                  </a:lnTo>
                  <a:lnTo>
                    <a:pt x="4" y="491"/>
                  </a:lnTo>
                  <a:lnTo>
                    <a:pt x="2" y="483"/>
                  </a:lnTo>
                  <a:lnTo>
                    <a:pt x="0" y="474"/>
                  </a:lnTo>
                  <a:lnTo>
                    <a:pt x="0" y="406"/>
                  </a:lnTo>
                  <a:lnTo>
                    <a:pt x="0" y="406"/>
                  </a:lnTo>
                  <a:lnTo>
                    <a:pt x="2" y="397"/>
                  </a:lnTo>
                  <a:lnTo>
                    <a:pt x="4" y="389"/>
                  </a:lnTo>
                  <a:lnTo>
                    <a:pt x="8" y="381"/>
                  </a:lnTo>
                  <a:lnTo>
                    <a:pt x="14" y="374"/>
                  </a:lnTo>
                  <a:lnTo>
                    <a:pt x="21" y="369"/>
                  </a:lnTo>
                  <a:lnTo>
                    <a:pt x="28" y="365"/>
                  </a:lnTo>
                  <a:lnTo>
                    <a:pt x="37" y="363"/>
                  </a:lnTo>
                  <a:lnTo>
                    <a:pt x="46" y="361"/>
                  </a:lnTo>
                  <a:lnTo>
                    <a:pt x="105" y="361"/>
                  </a:lnTo>
                  <a:lnTo>
                    <a:pt x="115" y="10"/>
                  </a:lnTo>
                  <a:lnTo>
                    <a:pt x="115" y="10"/>
                  </a:lnTo>
                  <a:lnTo>
                    <a:pt x="117" y="6"/>
                  </a:lnTo>
                  <a:lnTo>
                    <a:pt x="119" y="2"/>
                  </a:lnTo>
                  <a:lnTo>
                    <a:pt x="122" y="0"/>
                  </a:lnTo>
                  <a:lnTo>
                    <a:pt x="127" y="0"/>
                  </a:lnTo>
                  <a:lnTo>
                    <a:pt x="129" y="0"/>
                  </a:lnTo>
                  <a:lnTo>
                    <a:pt x="129" y="0"/>
                  </a:lnTo>
                  <a:lnTo>
                    <a:pt x="134" y="0"/>
                  </a:lnTo>
                  <a:lnTo>
                    <a:pt x="137" y="2"/>
                  </a:lnTo>
                  <a:lnTo>
                    <a:pt x="140" y="6"/>
                  </a:lnTo>
                  <a:lnTo>
                    <a:pt x="141" y="10"/>
                  </a:lnTo>
                  <a:lnTo>
                    <a:pt x="151" y="361"/>
                  </a:lnTo>
                  <a:lnTo>
                    <a:pt x="554" y="361"/>
                  </a:lnTo>
                  <a:lnTo>
                    <a:pt x="564" y="10"/>
                  </a:lnTo>
                  <a:lnTo>
                    <a:pt x="564" y="10"/>
                  </a:lnTo>
                  <a:lnTo>
                    <a:pt x="565" y="6"/>
                  </a:lnTo>
                  <a:lnTo>
                    <a:pt x="568" y="2"/>
                  </a:lnTo>
                  <a:lnTo>
                    <a:pt x="571" y="0"/>
                  </a:lnTo>
                  <a:lnTo>
                    <a:pt x="575" y="0"/>
                  </a:lnTo>
                  <a:lnTo>
                    <a:pt x="578" y="0"/>
                  </a:lnTo>
                  <a:lnTo>
                    <a:pt x="578" y="0"/>
                  </a:lnTo>
                  <a:lnTo>
                    <a:pt x="581" y="0"/>
                  </a:lnTo>
                  <a:lnTo>
                    <a:pt x="585" y="2"/>
                  </a:lnTo>
                  <a:lnTo>
                    <a:pt x="587" y="6"/>
                  </a:lnTo>
                  <a:lnTo>
                    <a:pt x="588" y="10"/>
                  </a:lnTo>
                  <a:lnTo>
                    <a:pt x="599" y="361"/>
                  </a:lnTo>
                  <a:lnTo>
                    <a:pt x="659" y="361"/>
                  </a:lnTo>
                  <a:lnTo>
                    <a:pt x="659" y="361"/>
                  </a:lnTo>
                  <a:lnTo>
                    <a:pt x="668" y="363"/>
                  </a:lnTo>
                  <a:lnTo>
                    <a:pt x="676" y="365"/>
                  </a:lnTo>
                  <a:lnTo>
                    <a:pt x="684" y="369"/>
                  </a:lnTo>
                  <a:lnTo>
                    <a:pt x="691" y="374"/>
                  </a:lnTo>
                  <a:lnTo>
                    <a:pt x="697" y="381"/>
                  </a:lnTo>
                  <a:lnTo>
                    <a:pt x="700" y="389"/>
                  </a:lnTo>
                  <a:lnTo>
                    <a:pt x="703" y="397"/>
                  </a:lnTo>
                  <a:lnTo>
                    <a:pt x="703" y="406"/>
                  </a:lnTo>
                  <a:lnTo>
                    <a:pt x="703" y="474"/>
                  </a:lnTo>
                  <a:lnTo>
                    <a:pt x="703" y="474"/>
                  </a:lnTo>
                  <a:lnTo>
                    <a:pt x="703" y="483"/>
                  </a:lnTo>
                  <a:lnTo>
                    <a:pt x="700" y="491"/>
                  </a:lnTo>
                  <a:lnTo>
                    <a:pt x="697" y="500"/>
                  </a:lnTo>
                  <a:lnTo>
                    <a:pt x="691" y="506"/>
                  </a:lnTo>
                  <a:lnTo>
                    <a:pt x="684" y="512"/>
                  </a:lnTo>
                  <a:lnTo>
                    <a:pt x="676" y="516"/>
                  </a:lnTo>
                  <a:lnTo>
                    <a:pt x="668" y="519"/>
                  </a:lnTo>
                  <a:lnTo>
                    <a:pt x="659" y="520"/>
                  </a:lnTo>
                  <a:lnTo>
                    <a:pt x="649" y="520"/>
                  </a:lnTo>
                  <a:lnTo>
                    <a:pt x="649" y="527"/>
                  </a:lnTo>
                  <a:lnTo>
                    <a:pt x="649" y="527"/>
                  </a:lnTo>
                  <a:lnTo>
                    <a:pt x="648" y="532"/>
                  </a:lnTo>
                  <a:lnTo>
                    <a:pt x="646" y="535"/>
                  </a:lnTo>
                  <a:lnTo>
                    <a:pt x="642" y="538"/>
                  </a:lnTo>
                  <a:lnTo>
                    <a:pt x="639" y="538"/>
                  </a:lnTo>
                  <a:lnTo>
                    <a:pt x="639" y="538"/>
                  </a:lnTo>
                  <a:close/>
                  <a:moveTo>
                    <a:pt x="196" y="514"/>
                  </a:moveTo>
                  <a:lnTo>
                    <a:pt x="509" y="514"/>
                  </a:lnTo>
                  <a:lnTo>
                    <a:pt x="509" y="527"/>
                  </a:lnTo>
                  <a:lnTo>
                    <a:pt x="509" y="527"/>
                  </a:lnTo>
                  <a:lnTo>
                    <a:pt x="509" y="529"/>
                  </a:lnTo>
                  <a:lnTo>
                    <a:pt x="510" y="531"/>
                  </a:lnTo>
                  <a:lnTo>
                    <a:pt x="512" y="532"/>
                  </a:lnTo>
                  <a:lnTo>
                    <a:pt x="515" y="533"/>
                  </a:lnTo>
                  <a:lnTo>
                    <a:pt x="639" y="533"/>
                  </a:lnTo>
                  <a:lnTo>
                    <a:pt x="639" y="533"/>
                  </a:lnTo>
                  <a:lnTo>
                    <a:pt x="640" y="532"/>
                  </a:lnTo>
                  <a:lnTo>
                    <a:pt x="642" y="531"/>
                  </a:lnTo>
                  <a:lnTo>
                    <a:pt x="644" y="529"/>
                  </a:lnTo>
                  <a:lnTo>
                    <a:pt x="644" y="527"/>
                  </a:lnTo>
                  <a:lnTo>
                    <a:pt x="644" y="514"/>
                  </a:lnTo>
                  <a:lnTo>
                    <a:pt x="659" y="514"/>
                  </a:lnTo>
                  <a:lnTo>
                    <a:pt x="659" y="514"/>
                  </a:lnTo>
                  <a:lnTo>
                    <a:pt x="667" y="513"/>
                  </a:lnTo>
                  <a:lnTo>
                    <a:pt x="675" y="511"/>
                  </a:lnTo>
                  <a:lnTo>
                    <a:pt x="680" y="508"/>
                  </a:lnTo>
                  <a:lnTo>
                    <a:pt x="687" y="503"/>
                  </a:lnTo>
                  <a:lnTo>
                    <a:pt x="692" y="497"/>
                  </a:lnTo>
                  <a:lnTo>
                    <a:pt x="695" y="490"/>
                  </a:lnTo>
                  <a:lnTo>
                    <a:pt x="698" y="482"/>
                  </a:lnTo>
                  <a:lnTo>
                    <a:pt x="699" y="474"/>
                  </a:lnTo>
                  <a:lnTo>
                    <a:pt x="699" y="406"/>
                  </a:lnTo>
                  <a:lnTo>
                    <a:pt x="699" y="406"/>
                  </a:lnTo>
                  <a:lnTo>
                    <a:pt x="698" y="398"/>
                  </a:lnTo>
                  <a:lnTo>
                    <a:pt x="695" y="391"/>
                  </a:lnTo>
                  <a:lnTo>
                    <a:pt x="692" y="384"/>
                  </a:lnTo>
                  <a:lnTo>
                    <a:pt x="687" y="379"/>
                  </a:lnTo>
                  <a:lnTo>
                    <a:pt x="680" y="373"/>
                  </a:lnTo>
                  <a:lnTo>
                    <a:pt x="675" y="369"/>
                  </a:lnTo>
                  <a:lnTo>
                    <a:pt x="667" y="367"/>
                  </a:lnTo>
                  <a:lnTo>
                    <a:pt x="659" y="366"/>
                  </a:lnTo>
                  <a:lnTo>
                    <a:pt x="594" y="366"/>
                  </a:lnTo>
                  <a:lnTo>
                    <a:pt x="584" y="10"/>
                  </a:lnTo>
                  <a:lnTo>
                    <a:pt x="584" y="10"/>
                  </a:lnTo>
                  <a:lnTo>
                    <a:pt x="583" y="8"/>
                  </a:lnTo>
                  <a:lnTo>
                    <a:pt x="581" y="7"/>
                  </a:lnTo>
                  <a:lnTo>
                    <a:pt x="580" y="6"/>
                  </a:lnTo>
                  <a:lnTo>
                    <a:pt x="578" y="5"/>
                  </a:lnTo>
                  <a:lnTo>
                    <a:pt x="575" y="5"/>
                  </a:lnTo>
                  <a:lnTo>
                    <a:pt x="575" y="5"/>
                  </a:lnTo>
                  <a:lnTo>
                    <a:pt x="572" y="6"/>
                  </a:lnTo>
                  <a:lnTo>
                    <a:pt x="571" y="7"/>
                  </a:lnTo>
                  <a:lnTo>
                    <a:pt x="570" y="8"/>
                  </a:lnTo>
                  <a:lnTo>
                    <a:pt x="570" y="10"/>
                  </a:lnTo>
                  <a:lnTo>
                    <a:pt x="558" y="366"/>
                  </a:lnTo>
                  <a:lnTo>
                    <a:pt x="145" y="366"/>
                  </a:lnTo>
                  <a:lnTo>
                    <a:pt x="135" y="10"/>
                  </a:lnTo>
                  <a:lnTo>
                    <a:pt x="135" y="10"/>
                  </a:lnTo>
                  <a:lnTo>
                    <a:pt x="135" y="8"/>
                  </a:lnTo>
                  <a:lnTo>
                    <a:pt x="134" y="7"/>
                  </a:lnTo>
                  <a:lnTo>
                    <a:pt x="132" y="6"/>
                  </a:lnTo>
                  <a:lnTo>
                    <a:pt x="129" y="5"/>
                  </a:lnTo>
                  <a:lnTo>
                    <a:pt x="127" y="5"/>
                  </a:lnTo>
                  <a:lnTo>
                    <a:pt x="127" y="5"/>
                  </a:lnTo>
                  <a:lnTo>
                    <a:pt x="125" y="6"/>
                  </a:lnTo>
                  <a:lnTo>
                    <a:pt x="124" y="7"/>
                  </a:lnTo>
                  <a:lnTo>
                    <a:pt x="122" y="8"/>
                  </a:lnTo>
                  <a:lnTo>
                    <a:pt x="121" y="10"/>
                  </a:lnTo>
                  <a:lnTo>
                    <a:pt x="111" y="366"/>
                  </a:lnTo>
                  <a:lnTo>
                    <a:pt x="46" y="366"/>
                  </a:lnTo>
                  <a:lnTo>
                    <a:pt x="46" y="366"/>
                  </a:lnTo>
                  <a:lnTo>
                    <a:pt x="38" y="367"/>
                  </a:lnTo>
                  <a:lnTo>
                    <a:pt x="30" y="369"/>
                  </a:lnTo>
                  <a:lnTo>
                    <a:pt x="23" y="373"/>
                  </a:lnTo>
                  <a:lnTo>
                    <a:pt x="18" y="379"/>
                  </a:lnTo>
                  <a:lnTo>
                    <a:pt x="13" y="384"/>
                  </a:lnTo>
                  <a:lnTo>
                    <a:pt x="10" y="391"/>
                  </a:lnTo>
                  <a:lnTo>
                    <a:pt x="7" y="398"/>
                  </a:lnTo>
                  <a:lnTo>
                    <a:pt x="6" y="406"/>
                  </a:lnTo>
                  <a:lnTo>
                    <a:pt x="6" y="474"/>
                  </a:lnTo>
                  <a:lnTo>
                    <a:pt x="6" y="474"/>
                  </a:lnTo>
                  <a:lnTo>
                    <a:pt x="7" y="482"/>
                  </a:lnTo>
                  <a:lnTo>
                    <a:pt x="10" y="490"/>
                  </a:lnTo>
                  <a:lnTo>
                    <a:pt x="13" y="497"/>
                  </a:lnTo>
                  <a:lnTo>
                    <a:pt x="18" y="503"/>
                  </a:lnTo>
                  <a:lnTo>
                    <a:pt x="23" y="508"/>
                  </a:lnTo>
                  <a:lnTo>
                    <a:pt x="30" y="511"/>
                  </a:lnTo>
                  <a:lnTo>
                    <a:pt x="38" y="513"/>
                  </a:lnTo>
                  <a:lnTo>
                    <a:pt x="46" y="514"/>
                  </a:lnTo>
                  <a:lnTo>
                    <a:pt x="60" y="514"/>
                  </a:lnTo>
                  <a:lnTo>
                    <a:pt x="60" y="527"/>
                  </a:lnTo>
                  <a:lnTo>
                    <a:pt x="60" y="527"/>
                  </a:lnTo>
                  <a:lnTo>
                    <a:pt x="61" y="529"/>
                  </a:lnTo>
                  <a:lnTo>
                    <a:pt x="63" y="531"/>
                  </a:lnTo>
                  <a:lnTo>
                    <a:pt x="64" y="532"/>
                  </a:lnTo>
                  <a:lnTo>
                    <a:pt x="66" y="533"/>
                  </a:lnTo>
                  <a:lnTo>
                    <a:pt x="190" y="533"/>
                  </a:lnTo>
                  <a:lnTo>
                    <a:pt x="190" y="533"/>
                  </a:lnTo>
                  <a:lnTo>
                    <a:pt x="193" y="532"/>
                  </a:lnTo>
                  <a:lnTo>
                    <a:pt x="194" y="531"/>
                  </a:lnTo>
                  <a:lnTo>
                    <a:pt x="196" y="529"/>
                  </a:lnTo>
                  <a:lnTo>
                    <a:pt x="196" y="527"/>
                  </a:lnTo>
                  <a:lnTo>
                    <a:pt x="196" y="514"/>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7" name="Google Shape;147;p16"/>
            <p:cNvSpPr/>
            <p:nvPr/>
          </p:nvSpPr>
          <p:spPr>
            <a:xfrm>
              <a:off x="6234113" y="3140075"/>
              <a:ext cx="561975" cy="430213"/>
            </a:xfrm>
            <a:custGeom>
              <a:avLst/>
              <a:gdLst/>
              <a:ahLst/>
              <a:cxnLst/>
              <a:rect l="l" t="t" r="r" b="b"/>
              <a:pathLst>
                <a:path w="708" h="542" extrusionOk="0">
                  <a:moveTo>
                    <a:pt x="641" y="542"/>
                  </a:moveTo>
                  <a:lnTo>
                    <a:pt x="517" y="542"/>
                  </a:lnTo>
                  <a:lnTo>
                    <a:pt x="517" y="542"/>
                  </a:lnTo>
                  <a:lnTo>
                    <a:pt x="511" y="541"/>
                  </a:lnTo>
                  <a:lnTo>
                    <a:pt x="506" y="538"/>
                  </a:lnTo>
                  <a:lnTo>
                    <a:pt x="504" y="534"/>
                  </a:lnTo>
                  <a:lnTo>
                    <a:pt x="503" y="529"/>
                  </a:lnTo>
                  <a:lnTo>
                    <a:pt x="503" y="525"/>
                  </a:lnTo>
                  <a:lnTo>
                    <a:pt x="206" y="525"/>
                  </a:lnTo>
                  <a:lnTo>
                    <a:pt x="206" y="529"/>
                  </a:lnTo>
                  <a:lnTo>
                    <a:pt x="206" y="529"/>
                  </a:lnTo>
                  <a:lnTo>
                    <a:pt x="205" y="534"/>
                  </a:lnTo>
                  <a:lnTo>
                    <a:pt x="201" y="538"/>
                  </a:lnTo>
                  <a:lnTo>
                    <a:pt x="198" y="541"/>
                  </a:lnTo>
                  <a:lnTo>
                    <a:pt x="192" y="542"/>
                  </a:lnTo>
                  <a:lnTo>
                    <a:pt x="68" y="542"/>
                  </a:lnTo>
                  <a:lnTo>
                    <a:pt x="68" y="542"/>
                  </a:lnTo>
                  <a:lnTo>
                    <a:pt x="63" y="541"/>
                  </a:lnTo>
                  <a:lnTo>
                    <a:pt x="59" y="538"/>
                  </a:lnTo>
                  <a:lnTo>
                    <a:pt x="57" y="534"/>
                  </a:lnTo>
                  <a:lnTo>
                    <a:pt x="55" y="529"/>
                  </a:lnTo>
                  <a:lnTo>
                    <a:pt x="55" y="525"/>
                  </a:lnTo>
                  <a:lnTo>
                    <a:pt x="48" y="525"/>
                  </a:lnTo>
                  <a:lnTo>
                    <a:pt x="48" y="525"/>
                  </a:lnTo>
                  <a:lnTo>
                    <a:pt x="38" y="523"/>
                  </a:lnTo>
                  <a:lnTo>
                    <a:pt x="29" y="520"/>
                  </a:lnTo>
                  <a:lnTo>
                    <a:pt x="21" y="515"/>
                  </a:lnTo>
                  <a:lnTo>
                    <a:pt x="14" y="510"/>
                  </a:lnTo>
                  <a:lnTo>
                    <a:pt x="8" y="503"/>
                  </a:lnTo>
                  <a:lnTo>
                    <a:pt x="4" y="495"/>
                  </a:lnTo>
                  <a:lnTo>
                    <a:pt x="1" y="487"/>
                  </a:lnTo>
                  <a:lnTo>
                    <a:pt x="0" y="476"/>
                  </a:lnTo>
                  <a:lnTo>
                    <a:pt x="0" y="408"/>
                  </a:lnTo>
                  <a:lnTo>
                    <a:pt x="0" y="408"/>
                  </a:lnTo>
                  <a:lnTo>
                    <a:pt x="1" y="399"/>
                  </a:lnTo>
                  <a:lnTo>
                    <a:pt x="4" y="390"/>
                  </a:lnTo>
                  <a:lnTo>
                    <a:pt x="8" y="382"/>
                  </a:lnTo>
                  <a:lnTo>
                    <a:pt x="14" y="375"/>
                  </a:lnTo>
                  <a:lnTo>
                    <a:pt x="21" y="369"/>
                  </a:lnTo>
                  <a:lnTo>
                    <a:pt x="29" y="365"/>
                  </a:lnTo>
                  <a:lnTo>
                    <a:pt x="38" y="362"/>
                  </a:lnTo>
                  <a:lnTo>
                    <a:pt x="48" y="361"/>
                  </a:lnTo>
                  <a:lnTo>
                    <a:pt x="105" y="361"/>
                  </a:lnTo>
                  <a:lnTo>
                    <a:pt x="115" y="12"/>
                  </a:lnTo>
                  <a:lnTo>
                    <a:pt x="115" y="12"/>
                  </a:lnTo>
                  <a:lnTo>
                    <a:pt x="116" y="7"/>
                  </a:lnTo>
                  <a:lnTo>
                    <a:pt x="120" y="3"/>
                  </a:lnTo>
                  <a:lnTo>
                    <a:pt x="123" y="0"/>
                  </a:lnTo>
                  <a:lnTo>
                    <a:pt x="129" y="0"/>
                  </a:lnTo>
                  <a:lnTo>
                    <a:pt x="131" y="0"/>
                  </a:lnTo>
                  <a:lnTo>
                    <a:pt x="131" y="0"/>
                  </a:lnTo>
                  <a:lnTo>
                    <a:pt x="137" y="0"/>
                  </a:lnTo>
                  <a:lnTo>
                    <a:pt x="141" y="3"/>
                  </a:lnTo>
                  <a:lnTo>
                    <a:pt x="144" y="7"/>
                  </a:lnTo>
                  <a:lnTo>
                    <a:pt x="145" y="12"/>
                  </a:lnTo>
                  <a:lnTo>
                    <a:pt x="155" y="361"/>
                  </a:lnTo>
                  <a:lnTo>
                    <a:pt x="554" y="361"/>
                  </a:lnTo>
                  <a:lnTo>
                    <a:pt x="564" y="12"/>
                  </a:lnTo>
                  <a:lnTo>
                    <a:pt x="564" y="12"/>
                  </a:lnTo>
                  <a:lnTo>
                    <a:pt x="565" y="7"/>
                  </a:lnTo>
                  <a:lnTo>
                    <a:pt x="567" y="3"/>
                  </a:lnTo>
                  <a:lnTo>
                    <a:pt x="572" y="0"/>
                  </a:lnTo>
                  <a:lnTo>
                    <a:pt x="577" y="0"/>
                  </a:lnTo>
                  <a:lnTo>
                    <a:pt x="580" y="0"/>
                  </a:lnTo>
                  <a:lnTo>
                    <a:pt x="580" y="0"/>
                  </a:lnTo>
                  <a:lnTo>
                    <a:pt x="585" y="0"/>
                  </a:lnTo>
                  <a:lnTo>
                    <a:pt x="589" y="3"/>
                  </a:lnTo>
                  <a:lnTo>
                    <a:pt x="592" y="7"/>
                  </a:lnTo>
                  <a:lnTo>
                    <a:pt x="593" y="12"/>
                  </a:lnTo>
                  <a:lnTo>
                    <a:pt x="603" y="361"/>
                  </a:lnTo>
                  <a:lnTo>
                    <a:pt x="661" y="361"/>
                  </a:lnTo>
                  <a:lnTo>
                    <a:pt x="661" y="361"/>
                  </a:lnTo>
                  <a:lnTo>
                    <a:pt x="670" y="362"/>
                  </a:lnTo>
                  <a:lnTo>
                    <a:pt x="679" y="365"/>
                  </a:lnTo>
                  <a:lnTo>
                    <a:pt x="687" y="369"/>
                  </a:lnTo>
                  <a:lnTo>
                    <a:pt x="694" y="375"/>
                  </a:lnTo>
                  <a:lnTo>
                    <a:pt x="700" y="382"/>
                  </a:lnTo>
                  <a:lnTo>
                    <a:pt x="704" y="390"/>
                  </a:lnTo>
                  <a:lnTo>
                    <a:pt x="708" y="399"/>
                  </a:lnTo>
                  <a:lnTo>
                    <a:pt x="708" y="408"/>
                  </a:lnTo>
                  <a:lnTo>
                    <a:pt x="708" y="476"/>
                  </a:lnTo>
                  <a:lnTo>
                    <a:pt x="708" y="476"/>
                  </a:lnTo>
                  <a:lnTo>
                    <a:pt x="708" y="487"/>
                  </a:lnTo>
                  <a:lnTo>
                    <a:pt x="704" y="495"/>
                  </a:lnTo>
                  <a:lnTo>
                    <a:pt x="700" y="503"/>
                  </a:lnTo>
                  <a:lnTo>
                    <a:pt x="694" y="510"/>
                  </a:lnTo>
                  <a:lnTo>
                    <a:pt x="687" y="515"/>
                  </a:lnTo>
                  <a:lnTo>
                    <a:pt x="679" y="520"/>
                  </a:lnTo>
                  <a:lnTo>
                    <a:pt x="670" y="523"/>
                  </a:lnTo>
                  <a:lnTo>
                    <a:pt x="661" y="525"/>
                  </a:lnTo>
                  <a:lnTo>
                    <a:pt x="654" y="525"/>
                  </a:lnTo>
                  <a:lnTo>
                    <a:pt x="654" y="529"/>
                  </a:lnTo>
                  <a:lnTo>
                    <a:pt x="654" y="529"/>
                  </a:lnTo>
                  <a:lnTo>
                    <a:pt x="653" y="534"/>
                  </a:lnTo>
                  <a:lnTo>
                    <a:pt x="650" y="538"/>
                  </a:lnTo>
                  <a:lnTo>
                    <a:pt x="646" y="541"/>
                  </a:lnTo>
                  <a:lnTo>
                    <a:pt x="641" y="542"/>
                  </a:lnTo>
                  <a:lnTo>
                    <a:pt x="641" y="542"/>
                  </a:lnTo>
                  <a:close/>
                  <a:moveTo>
                    <a:pt x="201" y="520"/>
                  </a:moveTo>
                  <a:lnTo>
                    <a:pt x="508" y="520"/>
                  </a:lnTo>
                  <a:lnTo>
                    <a:pt x="508" y="529"/>
                  </a:lnTo>
                  <a:lnTo>
                    <a:pt x="508" y="529"/>
                  </a:lnTo>
                  <a:lnTo>
                    <a:pt x="509" y="533"/>
                  </a:lnTo>
                  <a:lnTo>
                    <a:pt x="510" y="535"/>
                  </a:lnTo>
                  <a:lnTo>
                    <a:pt x="513" y="537"/>
                  </a:lnTo>
                  <a:lnTo>
                    <a:pt x="517" y="537"/>
                  </a:lnTo>
                  <a:lnTo>
                    <a:pt x="641" y="537"/>
                  </a:lnTo>
                  <a:lnTo>
                    <a:pt x="641" y="537"/>
                  </a:lnTo>
                  <a:lnTo>
                    <a:pt x="643" y="537"/>
                  </a:lnTo>
                  <a:lnTo>
                    <a:pt x="647" y="535"/>
                  </a:lnTo>
                  <a:lnTo>
                    <a:pt x="648" y="533"/>
                  </a:lnTo>
                  <a:lnTo>
                    <a:pt x="649" y="529"/>
                  </a:lnTo>
                  <a:lnTo>
                    <a:pt x="649" y="520"/>
                  </a:lnTo>
                  <a:lnTo>
                    <a:pt x="661" y="520"/>
                  </a:lnTo>
                  <a:lnTo>
                    <a:pt x="661" y="520"/>
                  </a:lnTo>
                  <a:lnTo>
                    <a:pt x="670" y="519"/>
                  </a:lnTo>
                  <a:lnTo>
                    <a:pt x="678" y="516"/>
                  </a:lnTo>
                  <a:lnTo>
                    <a:pt x="685" y="512"/>
                  </a:lnTo>
                  <a:lnTo>
                    <a:pt x="692" y="507"/>
                  </a:lnTo>
                  <a:lnTo>
                    <a:pt x="696" y="500"/>
                  </a:lnTo>
                  <a:lnTo>
                    <a:pt x="701" y="493"/>
                  </a:lnTo>
                  <a:lnTo>
                    <a:pt x="703" y="485"/>
                  </a:lnTo>
                  <a:lnTo>
                    <a:pt x="703" y="476"/>
                  </a:lnTo>
                  <a:lnTo>
                    <a:pt x="703" y="408"/>
                  </a:lnTo>
                  <a:lnTo>
                    <a:pt x="703" y="408"/>
                  </a:lnTo>
                  <a:lnTo>
                    <a:pt x="703" y="400"/>
                  </a:lnTo>
                  <a:lnTo>
                    <a:pt x="701" y="392"/>
                  </a:lnTo>
                  <a:lnTo>
                    <a:pt x="696" y="384"/>
                  </a:lnTo>
                  <a:lnTo>
                    <a:pt x="692" y="378"/>
                  </a:lnTo>
                  <a:lnTo>
                    <a:pt x="685" y="373"/>
                  </a:lnTo>
                  <a:lnTo>
                    <a:pt x="678" y="369"/>
                  </a:lnTo>
                  <a:lnTo>
                    <a:pt x="670" y="367"/>
                  </a:lnTo>
                  <a:lnTo>
                    <a:pt x="661" y="366"/>
                  </a:lnTo>
                  <a:lnTo>
                    <a:pt x="598" y="366"/>
                  </a:lnTo>
                  <a:lnTo>
                    <a:pt x="588" y="12"/>
                  </a:lnTo>
                  <a:lnTo>
                    <a:pt x="588" y="12"/>
                  </a:lnTo>
                  <a:lnTo>
                    <a:pt x="588" y="9"/>
                  </a:lnTo>
                  <a:lnTo>
                    <a:pt x="586" y="7"/>
                  </a:lnTo>
                  <a:lnTo>
                    <a:pt x="583" y="4"/>
                  </a:lnTo>
                  <a:lnTo>
                    <a:pt x="580" y="4"/>
                  </a:lnTo>
                  <a:lnTo>
                    <a:pt x="577" y="4"/>
                  </a:lnTo>
                  <a:lnTo>
                    <a:pt x="577" y="4"/>
                  </a:lnTo>
                  <a:lnTo>
                    <a:pt x="573" y="4"/>
                  </a:lnTo>
                  <a:lnTo>
                    <a:pt x="571" y="7"/>
                  </a:lnTo>
                  <a:lnTo>
                    <a:pt x="570" y="9"/>
                  </a:lnTo>
                  <a:lnTo>
                    <a:pt x="569" y="12"/>
                  </a:lnTo>
                  <a:lnTo>
                    <a:pt x="558" y="366"/>
                  </a:lnTo>
                  <a:lnTo>
                    <a:pt x="151" y="366"/>
                  </a:lnTo>
                  <a:lnTo>
                    <a:pt x="141" y="12"/>
                  </a:lnTo>
                  <a:lnTo>
                    <a:pt x="141" y="12"/>
                  </a:lnTo>
                  <a:lnTo>
                    <a:pt x="139" y="9"/>
                  </a:lnTo>
                  <a:lnTo>
                    <a:pt x="138" y="7"/>
                  </a:lnTo>
                  <a:lnTo>
                    <a:pt x="135" y="4"/>
                  </a:lnTo>
                  <a:lnTo>
                    <a:pt x="131" y="4"/>
                  </a:lnTo>
                  <a:lnTo>
                    <a:pt x="129" y="4"/>
                  </a:lnTo>
                  <a:lnTo>
                    <a:pt x="129" y="4"/>
                  </a:lnTo>
                  <a:lnTo>
                    <a:pt x="126" y="4"/>
                  </a:lnTo>
                  <a:lnTo>
                    <a:pt x="123" y="7"/>
                  </a:lnTo>
                  <a:lnTo>
                    <a:pt x="121" y="9"/>
                  </a:lnTo>
                  <a:lnTo>
                    <a:pt x="120" y="12"/>
                  </a:lnTo>
                  <a:lnTo>
                    <a:pt x="109" y="366"/>
                  </a:lnTo>
                  <a:lnTo>
                    <a:pt x="48" y="366"/>
                  </a:lnTo>
                  <a:lnTo>
                    <a:pt x="48" y="366"/>
                  </a:lnTo>
                  <a:lnTo>
                    <a:pt x="39" y="367"/>
                  </a:lnTo>
                  <a:lnTo>
                    <a:pt x="31" y="369"/>
                  </a:lnTo>
                  <a:lnTo>
                    <a:pt x="24" y="373"/>
                  </a:lnTo>
                  <a:lnTo>
                    <a:pt x="17" y="378"/>
                  </a:lnTo>
                  <a:lnTo>
                    <a:pt x="13" y="384"/>
                  </a:lnTo>
                  <a:lnTo>
                    <a:pt x="8" y="392"/>
                  </a:lnTo>
                  <a:lnTo>
                    <a:pt x="6" y="400"/>
                  </a:lnTo>
                  <a:lnTo>
                    <a:pt x="5" y="408"/>
                  </a:lnTo>
                  <a:lnTo>
                    <a:pt x="5" y="476"/>
                  </a:lnTo>
                  <a:lnTo>
                    <a:pt x="5" y="476"/>
                  </a:lnTo>
                  <a:lnTo>
                    <a:pt x="6" y="485"/>
                  </a:lnTo>
                  <a:lnTo>
                    <a:pt x="8" y="493"/>
                  </a:lnTo>
                  <a:lnTo>
                    <a:pt x="13" y="500"/>
                  </a:lnTo>
                  <a:lnTo>
                    <a:pt x="17" y="507"/>
                  </a:lnTo>
                  <a:lnTo>
                    <a:pt x="24" y="512"/>
                  </a:lnTo>
                  <a:lnTo>
                    <a:pt x="31" y="516"/>
                  </a:lnTo>
                  <a:lnTo>
                    <a:pt x="39" y="519"/>
                  </a:lnTo>
                  <a:lnTo>
                    <a:pt x="48" y="520"/>
                  </a:lnTo>
                  <a:lnTo>
                    <a:pt x="60" y="520"/>
                  </a:lnTo>
                  <a:lnTo>
                    <a:pt x="60" y="529"/>
                  </a:lnTo>
                  <a:lnTo>
                    <a:pt x="60" y="529"/>
                  </a:lnTo>
                  <a:lnTo>
                    <a:pt x="60" y="533"/>
                  </a:lnTo>
                  <a:lnTo>
                    <a:pt x="62" y="535"/>
                  </a:lnTo>
                  <a:lnTo>
                    <a:pt x="65" y="537"/>
                  </a:lnTo>
                  <a:lnTo>
                    <a:pt x="68" y="537"/>
                  </a:lnTo>
                  <a:lnTo>
                    <a:pt x="192" y="537"/>
                  </a:lnTo>
                  <a:lnTo>
                    <a:pt x="192" y="537"/>
                  </a:lnTo>
                  <a:lnTo>
                    <a:pt x="196" y="537"/>
                  </a:lnTo>
                  <a:lnTo>
                    <a:pt x="198" y="535"/>
                  </a:lnTo>
                  <a:lnTo>
                    <a:pt x="200" y="533"/>
                  </a:lnTo>
                  <a:lnTo>
                    <a:pt x="201" y="529"/>
                  </a:lnTo>
                  <a:lnTo>
                    <a:pt x="201" y="520"/>
                  </a:lnTo>
                  <a:close/>
                  <a:moveTo>
                    <a:pt x="641" y="537"/>
                  </a:moveTo>
                  <a:lnTo>
                    <a:pt x="517" y="537"/>
                  </a:lnTo>
                  <a:lnTo>
                    <a:pt x="517" y="537"/>
                  </a:lnTo>
                  <a:lnTo>
                    <a:pt x="513" y="536"/>
                  </a:lnTo>
                  <a:lnTo>
                    <a:pt x="511" y="535"/>
                  </a:lnTo>
                  <a:lnTo>
                    <a:pt x="509" y="533"/>
                  </a:lnTo>
                  <a:lnTo>
                    <a:pt x="509" y="529"/>
                  </a:lnTo>
                  <a:lnTo>
                    <a:pt x="509" y="519"/>
                  </a:lnTo>
                  <a:lnTo>
                    <a:pt x="200" y="519"/>
                  </a:lnTo>
                  <a:lnTo>
                    <a:pt x="200" y="529"/>
                  </a:lnTo>
                  <a:lnTo>
                    <a:pt x="200" y="529"/>
                  </a:lnTo>
                  <a:lnTo>
                    <a:pt x="199" y="533"/>
                  </a:lnTo>
                  <a:lnTo>
                    <a:pt x="198" y="535"/>
                  </a:lnTo>
                  <a:lnTo>
                    <a:pt x="196" y="536"/>
                  </a:lnTo>
                  <a:lnTo>
                    <a:pt x="192" y="537"/>
                  </a:lnTo>
                  <a:lnTo>
                    <a:pt x="68" y="537"/>
                  </a:lnTo>
                  <a:lnTo>
                    <a:pt x="68" y="537"/>
                  </a:lnTo>
                  <a:lnTo>
                    <a:pt x="65" y="536"/>
                  </a:lnTo>
                  <a:lnTo>
                    <a:pt x="62" y="535"/>
                  </a:lnTo>
                  <a:lnTo>
                    <a:pt x="61" y="533"/>
                  </a:lnTo>
                  <a:lnTo>
                    <a:pt x="60" y="529"/>
                  </a:lnTo>
                  <a:lnTo>
                    <a:pt x="60" y="519"/>
                  </a:lnTo>
                  <a:lnTo>
                    <a:pt x="48" y="519"/>
                  </a:lnTo>
                  <a:lnTo>
                    <a:pt x="48" y="519"/>
                  </a:lnTo>
                  <a:lnTo>
                    <a:pt x="39" y="518"/>
                  </a:lnTo>
                  <a:lnTo>
                    <a:pt x="31" y="515"/>
                  </a:lnTo>
                  <a:lnTo>
                    <a:pt x="24" y="512"/>
                  </a:lnTo>
                  <a:lnTo>
                    <a:pt x="19" y="506"/>
                  </a:lnTo>
                  <a:lnTo>
                    <a:pt x="13" y="500"/>
                  </a:lnTo>
                  <a:lnTo>
                    <a:pt x="9" y="492"/>
                  </a:lnTo>
                  <a:lnTo>
                    <a:pt x="7" y="485"/>
                  </a:lnTo>
                  <a:lnTo>
                    <a:pt x="6" y="476"/>
                  </a:lnTo>
                  <a:lnTo>
                    <a:pt x="6" y="408"/>
                  </a:lnTo>
                  <a:lnTo>
                    <a:pt x="6" y="408"/>
                  </a:lnTo>
                  <a:lnTo>
                    <a:pt x="7" y="400"/>
                  </a:lnTo>
                  <a:lnTo>
                    <a:pt x="9" y="392"/>
                  </a:lnTo>
                  <a:lnTo>
                    <a:pt x="13" y="385"/>
                  </a:lnTo>
                  <a:lnTo>
                    <a:pt x="19" y="378"/>
                  </a:lnTo>
                  <a:lnTo>
                    <a:pt x="24" y="374"/>
                  </a:lnTo>
                  <a:lnTo>
                    <a:pt x="31" y="369"/>
                  </a:lnTo>
                  <a:lnTo>
                    <a:pt x="39" y="367"/>
                  </a:lnTo>
                  <a:lnTo>
                    <a:pt x="48" y="366"/>
                  </a:lnTo>
                  <a:lnTo>
                    <a:pt x="111" y="366"/>
                  </a:lnTo>
                  <a:lnTo>
                    <a:pt x="121" y="12"/>
                  </a:lnTo>
                  <a:lnTo>
                    <a:pt x="121" y="12"/>
                  </a:lnTo>
                  <a:lnTo>
                    <a:pt x="122" y="9"/>
                  </a:lnTo>
                  <a:lnTo>
                    <a:pt x="123" y="7"/>
                  </a:lnTo>
                  <a:lnTo>
                    <a:pt x="126" y="6"/>
                  </a:lnTo>
                  <a:lnTo>
                    <a:pt x="129" y="4"/>
                  </a:lnTo>
                  <a:lnTo>
                    <a:pt x="131" y="4"/>
                  </a:lnTo>
                  <a:lnTo>
                    <a:pt x="131" y="4"/>
                  </a:lnTo>
                  <a:lnTo>
                    <a:pt x="135" y="6"/>
                  </a:lnTo>
                  <a:lnTo>
                    <a:pt x="137" y="7"/>
                  </a:lnTo>
                  <a:lnTo>
                    <a:pt x="139" y="9"/>
                  </a:lnTo>
                  <a:lnTo>
                    <a:pt x="139" y="12"/>
                  </a:lnTo>
                  <a:lnTo>
                    <a:pt x="150" y="366"/>
                  </a:lnTo>
                  <a:lnTo>
                    <a:pt x="558" y="366"/>
                  </a:lnTo>
                  <a:lnTo>
                    <a:pt x="570" y="12"/>
                  </a:lnTo>
                  <a:lnTo>
                    <a:pt x="570" y="12"/>
                  </a:lnTo>
                  <a:lnTo>
                    <a:pt x="570" y="9"/>
                  </a:lnTo>
                  <a:lnTo>
                    <a:pt x="572" y="7"/>
                  </a:lnTo>
                  <a:lnTo>
                    <a:pt x="574" y="6"/>
                  </a:lnTo>
                  <a:lnTo>
                    <a:pt x="577" y="4"/>
                  </a:lnTo>
                  <a:lnTo>
                    <a:pt x="580" y="4"/>
                  </a:lnTo>
                  <a:lnTo>
                    <a:pt x="580" y="4"/>
                  </a:lnTo>
                  <a:lnTo>
                    <a:pt x="582" y="6"/>
                  </a:lnTo>
                  <a:lnTo>
                    <a:pt x="586" y="7"/>
                  </a:lnTo>
                  <a:lnTo>
                    <a:pt x="587" y="9"/>
                  </a:lnTo>
                  <a:lnTo>
                    <a:pt x="588" y="12"/>
                  </a:lnTo>
                  <a:lnTo>
                    <a:pt x="598" y="366"/>
                  </a:lnTo>
                  <a:lnTo>
                    <a:pt x="661" y="366"/>
                  </a:lnTo>
                  <a:lnTo>
                    <a:pt x="661" y="366"/>
                  </a:lnTo>
                  <a:lnTo>
                    <a:pt x="669" y="367"/>
                  </a:lnTo>
                  <a:lnTo>
                    <a:pt x="677" y="369"/>
                  </a:lnTo>
                  <a:lnTo>
                    <a:pt x="685" y="374"/>
                  </a:lnTo>
                  <a:lnTo>
                    <a:pt x="690" y="378"/>
                  </a:lnTo>
                  <a:lnTo>
                    <a:pt x="696" y="385"/>
                  </a:lnTo>
                  <a:lnTo>
                    <a:pt x="700" y="392"/>
                  </a:lnTo>
                  <a:lnTo>
                    <a:pt x="702" y="400"/>
                  </a:lnTo>
                  <a:lnTo>
                    <a:pt x="703" y="408"/>
                  </a:lnTo>
                  <a:lnTo>
                    <a:pt x="703" y="476"/>
                  </a:lnTo>
                  <a:lnTo>
                    <a:pt x="703" y="476"/>
                  </a:lnTo>
                  <a:lnTo>
                    <a:pt x="702" y="485"/>
                  </a:lnTo>
                  <a:lnTo>
                    <a:pt x="700" y="492"/>
                  </a:lnTo>
                  <a:lnTo>
                    <a:pt x="696" y="500"/>
                  </a:lnTo>
                  <a:lnTo>
                    <a:pt x="690" y="506"/>
                  </a:lnTo>
                  <a:lnTo>
                    <a:pt x="685" y="512"/>
                  </a:lnTo>
                  <a:lnTo>
                    <a:pt x="677" y="515"/>
                  </a:lnTo>
                  <a:lnTo>
                    <a:pt x="669" y="518"/>
                  </a:lnTo>
                  <a:lnTo>
                    <a:pt x="661" y="519"/>
                  </a:lnTo>
                  <a:lnTo>
                    <a:pt x="648" y="519"/>
                  </a:lnTo>
                  <a:lnTo>
                    <a:pt x="648" y="529"/>
                  </a:lnTo>
                  <a:lnTo>
                    <a:pt x="648" y="529"/>
                  </a:lnTo>
                  <a:lnTo>
                    <a:pt x="648" y="533"/>
                  </a:lnTo>
                  <a:lnTo>
                    <a:pt x="646" y="535"/>
                  </a:lnTo>
                  <a:lnTo>
                    <a:pt x="643" y="536"/>
                  </a:lnTo>
                  <a:lnTo>
                    <a:pt x="641" y="537"/>
                  </a:lnTo>
                  <a:lnTo>
                    <a:pt x="641" y="537"/>
                  </a:lnTo>
                  <a:close/>
                  <a:moveTo>
                    <a:pt x="196" y="514"/>
                  </a:moveTo>
                  <a:lnTo>
                    <a:pt x="513" y="514"/>
                  </a:lnTo>
                  <a:lnTo>
                    <a:pt x="513" y="529"/>
                  </a:lnTo>
                  <a:lnTo>
                    <a:pt x="513" y="529"/>
                  </a:lnTo>
                  <a:lnTo>
                    <a:pt x="514" y="531"/>
                  </a:lnTo>
                  <a:lnTo>
                    <a:pt x="517" y="533"/>
                  </a:lnTo>
                  <a:lnTo>
                    <a:pt x="641" y="533"/>
                  </a:lnTo>
                  <a:lnTo>
                    <a:pt x="641" y="533"/>
                  </a:lnTo>
                  <a:lnTo>
                    <a:pt x="643" y="531"/>
                  </a:lnTo>
                  <a:lnTo>
                    <a:pt x="643" y="529"/>
                  </a:lnTo>
                  <a:lnTo>
                    <a:pt x="643" y="514"/>
                  </a:lnTo>
                  <a:lnTo>
                    <a:pt x="661" y="514"/>
                  </a:lnTo>
                  <a:lnTo>
                    <a:pt x="661" y="514"/>
                  </a:lnTo>
                  <a:lnTo>
                    <a:pt x="669" y="513"/>
                  </a:lnTo>
                  <a:lnTo>
                    <a:pt x="676" y="511"/>
                  </a:lnTo>
                  <a:lnTo>
                    <a:pt x="681" y="507"/>
                  </a:lnTo>
                  <a:lnTo>
                    <a:pt x="687" y="503"/>
                  </a:lnTo>
                  <a:lnTo>
                    <a:pt x="692" y="497"/>
                  </a:lnTo>
                  <a:lnTo>
                    <a:pt x="695" y="491"/>
                  </a:lnTo>
                  <a:lnTo>
                    <a:pt x="697" y="484"/>
                  </a:lnTo>
                  <a:lnTo>
                    <a:pt x="699" y="476"/>
                  </a:lnTo>
                  <a:lnTo>
                    <a:pt x="699" y="408"/>
                  </a:lnTo>
                  <a:lnTo>
                    <a:pt x="699" y="408"/>
                  </a:lnTo>
                  <a:lnTo>
                    <a:pt x="697" y="401"/>
                  </a:lnTo>
                  <a:lnTo>
                    <a:pt x="695" y="393"/>
                  </a:lnTo>
                  <a:lnTo>
                    <a:pt x="692" y="388"/>
                  </a:lnTo>
                  <a:lnTo>
                    <a:pt x="687" y="382"/>
                  </a:lnTo>
                  <a:lnTo>
                    <a:pt x="681" y="377"/>
                  </a:lnTo>
                  <a:lnTo>
                    <a:pt x="676" y="374"/>
                  </a:lnTo>
                  <a:lnTo>
                    <a:pt x="669" y="371"/>
                  </a:lnTo>
                  <a:lnTo>
                    <a:pt x="661" y="370"/>
                  </a:lnTo>
                  <a:lnTo>
                    <a:pt x="594" y="370"/>
                  </a:lnTo>
                  <a:lnTo>
                    <a:pt x="583" y="12"/>
                  </a:lnTo>
                  <a:lnTo>
                    <a:pt x="583" y="12"/>
                  </a:lnTo>
                  <a:lnTo>
                    <a:pt x="582" y="10"/>
                  </a:lnTo>
                  <a:lnTo>
                    <a:pt x="580" y="9"/>
                  </a:lnTo>
                  <a:lnTo>
                    <a:pt x="577" y="9"/>
                  </a:lnTo>
                  <a:lnTo>
                    <a:pt x="577" y="9"/>
                  </a:lnTo>
                  <a:lnTo>
                    <a:pt x="574" y="10"/>
                  </a:lnTo>
                  <a:lnTo>
                    <a:pt x="574" y="12"/>
                  </a:lnTo>
                  <a:lnTo>
                    <a:pt x="563" y="370"/>
                  </a:lnTo>
                  <a:lnTo>
                    <a:pt x="145" y="370"/>
                  </a:lnTo>
                  <a:lnTo>
                    <a:pt x="135" y="12"/>
                  </a:lnTo>
                  <a:lnTo>
                    <a:pt x="135" y="12"/>
                  </a:lnTo>
                  <a:lnTo>
                    <a:pt x="134" y="10"/>
                  </a:lnTo>
                  <a:lnTo>
                    <a:pt x="131" y="9"/>
                  </a:lnTo>
                  <a:lnTo>
                    <a:pt x="129" y="9"/>
                  </a:lnTo>
                  <a:lnTo>
                    <a:pt x="129" y="9"/>
                  </a:lnTo>
                  <a:lnTo>
                    <a:pt x="127" y="10"/>
                  </a:lnTo>
                  <a:lnTo>
                    <a:pt x="126" y="12"/>
                  </a:lnTo>
                  <a:lnTo>
                    <a:pt x="115" y="370"/>
                  </a:lnTo>
                  <a:lnTo>
                    <a:pt x="48" y="370"/>
                  </a:lnTo>
                  <a:lnTo>
                    <a:pt x="48" y="370"/>
                  </a:lnTo>
                  <a:lnTo>
                    <a:pt x="40" y="371"/>
                  </a:lnTo>
                  <a:lnTo>
                    <a:pt x="33" y="374"/>
                  </a:lnTo>
                  <a:lnTo>
                    <a:pt x="27" y="377"/>
                  </a:lnTo>
                  <a:lnTo>
                    <a:pt x="21" y="382"/>
                  </a:lnTo>
                  <a:lnTo>
                    <a:pt x="16" y="388"/>
                  </a:lnTo>
                  <a:lnTo>
                    <a:pt x="13" y="393"/>
                  </a:lnTo>
                  <a:lnTo>
                    <a:pt x="10" y="401"/>
                  </a:lnTo>
                  <a:lnTo>
                    <a:pt x="10" y="408"/>
                  </a:lnTo>
                  <a:lnTo>
                    <a:pt x="10" y="476"/>
                  </a:lnTo>
                  <a:lnTo>
                    <a:pt x="10" y="476"/>
                  </a:lnTo>
                  <a:lnTo>
                    <a:pt x="10" y="484"/>
                  </a:lnTo>
                  <a:lnTo>
                    <a:pt x="13" y="491"/>
                  </a:lnTo>
                  <a:lnTo>
                    <a:pt x="16" y="497"/>
                  </a:lnTo>
                  <a:lnTo>
                    <a:pt x="21" y="503"/>
                  </a:lnTo>
                  <a:lnTo>
                    <a:pt x="27" y="507"/>
                  </a:lnTo>
                  <a:lnTo>
                    <a:pt x="33" y="511"/>
                  </a:lnTo>
                  <a:lnTo>
                    <a:pt x="40" y="513"/>
                  </a:lnTo>
                  <a:lnTo>
                    <a:pt x="48" y="514"/>
                  </a:lnTo>
                  <a:lnTo>
                    <a:pt x="65" y="514"/>
                  </a:lnTo>
                  <a:lnTo>
                    <a:pt x="65" y="529"/>
                  </a:lnTo>
                  <a:lnTo>
                    <a:pt x="65" y="529"/>
                  </a:lnTo>
                  <a:lnTo>
                    <a:pt x="66" y="531"/>
                  </a:lnTo>
                  <a:lnTo>
                    <a:pt x="68" y="533"/>
                  </a:lnTo>
                  <a:lnTo>
                    <a:pt x="192" y="533"/>
                  </a:lnTo>
                  <a:lnTo>
                    <a:pt x="192" y="533"/>
                  </a:lnTo>
                  <a:lnTo>
                    <a:pt x="195" y="531"/>
                  </a:lnTo>
                  <a:lnTo>
                    <a:pt x="196" y="529"/>
                  </a:lnTo>
                  <a:lnTo>
                    <a:pt x="196" y="514"/>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8" name="Google Shape;148;p16"/>
            <p:cNvSpPr/>
            <p:nvPr/>
          </p:nvSpPr>
          <p:spPr>
            <a:xfrm>
              <a:off x="6251576" y="3446463"/>
              <a:ext cx="528638" cy="88900"/>
            </a:xfrm>
            <a:custGeom>
              <a:avLst/>
              <a:gdLst/>
              <a:ahLst/>
              <a:cxnLst/>
              <a:rect l="l" t="t" r="r" b="b"/>
              <a:pathLst>
                <a:path w="665" h="112" extrusionOk="0">
                  <a:moveTo>
                    <a:pt x="621" y="112"/>
                  </a:moveTo>
                  <a:lnTo>
                    <a:pt x="43" y="112"/>
                  </a:lnTo>
                  <a:lnTo>
                    <a:pt x="43" y="112"/>
                  </a:lnTo>
                  <a:lnTo>
                    <a:pt x="35" y="111"/>
                  </a:lnTo>
                  <a:lnTo>
                    <a:pt x="26" y="109"/>
                  </a:lnTo>
                  <a:lnTo>
                    <a:pt x="18" y="105"/>
                  </a:lnTo>
                  <a:lnTo>
                    <a:pt x="13" y="99"/>
                  </a:lnTo>
                  <a:lnTo>
                    <a:pt x="7" y="94"/>
                  </a:lnTo>
                  <a:lnTo>
                    <a:pt x="3" y="86"/>
                  </a:lnTo>
                  <a:lnTo>
                    <a:pt x="1" y="78"/>
                  </a:lnTo>
                  <a:lnTo>
                    <a:pt x="0" y="69"/>
                  </a:lnTo>
                  <a:lnTo>
                    <a:pt x="0" y="44"/>
                  </a:lnTo>
                  <a:lnTo>
                    <a:pt x="0" y="44"/>
                  </a:lnTo>
                  <a:lnTo>
                    <a:pt x="1" y="35"/>
                  </a:lnTo>
                  <a:lnTo>
                    <a:pt x="3" y="27"/>
                  </a:lnTo>
                  <a:lnTo>
                    <a:pt x="7" y="20"/>
                  </a:lnTo>
                  <a:lnTo>
                    <a:pt x="13" y="13"/>
                  </a:lnTo>
                  <a:lnTo>
                    <a:pt x="18" y="9"/>
                  </a:lnTo>
                  <a:lnTo>
                    <a:pt x="26" y="4"/>
                  </a:lnTo>
                  <a:lnTo>
                    <a:pt x="35" y="2"/>
                  </a:lnTo>
                  <a:lnTo>
                    <a:pt x="43" y="0"/>
                  </a:lnTo>
                  <a:lnTo>
                    <a:pt x="621" y="0"/>
                  </a:lnTo>
                  <a:lnTo>
                    <a:pt x="621" y="0"/>
                  </a:lnTo>
                  <a:lnTo>
                    <a:pt x="631" y="2"/>
                  </a:lnTo>
                  <a:lnTo>
                    <a:pt x="639" y="4"/>
                  </a:lnTo>
                  <a:lnTo>
                    <a:pt x="645" y="9"/>
                  </a:lnTo>
                  <a:lnTo>
                    <a:pt x="652" y="13"/>
                  </a:lnTo>
                  <a:lnTo>
                    <a:pt x="657" y="20"/>
                  </a:lnTo>
                  <a:lnTo>
                    <a:pt x="662" y="27"/>
                  </a:lnTo>
                  <a:lnTo>
                    <a:pt x="664" y="35"/>
                  </a:lnTo>
                  <a:lnTo>
                    <a:pt x="665" y="44"/>
                  </a:lnTo>
                  <a:lnTo>
                    <a:pt x="665" y="69"/>
                  </a:lnTo>
                  <a:lnTo>
                    <a:pt x="665" y="69"/>
                  </a:lnTo>
                  <a:lnTo>
                    <a:pt x="664" y="78"/>
                  </a:lnTo>
                  <a:lnTo>
                    <a:pt x="662" y="86"/>
                  </a:lnTo>
                  <a:lnTo>
                    <a:pt x="657" y="94"/>
                  </a:lnTo>
                  <a:lnTo>
                    <a:pt x="652" y="99"/>
                  </a:lnTo>
                  <a:lnTo>
                    <a:pt x="645" y="105"/>
                  </a:lnTo>
                  <a:lnTo>
                    <a:pt x="639" y="109"/>
                  </a:lnTo>
                  <a:lnTo>
                    <a:pt x="631" y="111"/>
                  </a:lnTo>
                  <a:lnTo>
                    <a:pt x="621" y="112"/>
                  </a:lnTo>
                  <a:lnTo>
                    <a:pt x="621" y="112"/>
                  </a:lnTo>
                  <a:close/>
                  <a:moveTo>
                    <a:pt x="43" y="6"/>
                  </a:moveTo>
                  <a:lnTo>
                    <a:pt x="43" y="6"/>
                  </a:lnTo>
                  <a:lnTo>
                    <a:pt x="36" y="7"/>
                  </a:lnTo>
                  <a:lnTo>
                    <a:pt x="28" y="9"/>
                  </a:lnTo>
                  <a:lnTo>
                    <a:pt x="22" y="12"/>
                  </a:lnTo>
                  <a:lnTo>
                    <a:pt x="16" y="17"/>
                  </a:lnTo>
                  <a:lnTo>
                    <a:pt x="11" y="22"/>
                  </a:lnTo>
                  <a:lnTo>
                    <a:pt x="8" y="29"/>
                  </a:lnTo>
                  <a:lnTo>
                    <a:pt x="6" y="36"/>
                  </a:lnTo>
                  <a:lnTo>
                    <a:pt x="5" y="44"/>
                  </a:lnTo>
                  <a:lnTo>
                    <a:pt x="5" y="69"/>
                  </a:lnTo>
                  <a:lnTo>
                    <a:pt x="5" y="69"/>
                  </a:lnTo>
                  <a:lnTo>
                    <a:pt x="6" y="76"/>
                  </a:lnTo>
                  <a:lnTo>
                    <a:pt x="8" y="83"/>
                  </a:lnTo>
                  <a:lnTo>
                    <a:pt x="11" y="90"/>
                  </a:lnTo>
                  <a:lnTo>
                    <a:pt x="16" y="96"/>
                  </a:lnTo>
                  <a:lnTo>
                    <a:pt x="22" y="101"/>
                  </a:lnTo>
                  <a:lnTo>
                    <a:pt x="28" y="104"/>
                  </a:lnTo>
                  <a:lnTo>
                    <a:pt x="36" y="106"/>
                  </a:lnTo>
                  <a:lnTo>
                    <a:pt x="43" y="107"/>
                  </a:lnTo>
                  <a:lnTo>
                    <a:pt x="621" y="107"/>
                  </a:lnTo>
                  <a:lnTo>
                    <a:pt x="621" y="107"/>
                  </a:lnTo>
                  <a:lnTo>
                    <a:pt x="629" y="106"/>
                  </a:lnTo>
                  <a:lnTo>
                    <a:pt x="636" y="104"/>
                  </a:lnTo>
                  <a:lnTo>
                    <a:pt x="643" y="101"/>
                  </a:lnTo>
                  <a:lnTo>
                    <a:pt x="649" y="96"/>
                  </a:lnTo>
                  <a:lnTo>
                    <a:pt x="654" y="90"/>
                  </a:lnTo>
                  <a:lnTo>
                    <a:pt x="657" y="83"/>
                  </a:lnTo>
                  <a:lnTo>
                    <a:pt x="659" y="76"/>
                  </a:lnTo>
                  <a:lnTo>
                    <a:pt x="659" y="69"/>
                  </a:lnTo>
                  <a:lnTo>
                    <a:pt x="659" y="44"/>
                  </a:lnTo>
                  <a:lnTo>
                    <a:pt x="659" y="44"/>
                  </a:lnTo>
                  <a:lnTo>
                    <a:pt x="659" y="36"/>
                  </a:lnTo>
                  <a:lnTo>
                    <a:pt x="657" y="29"/>
                  </a:lnTo>
                  <a:lnTo>
                    <a:pt x="654" y="22"/>
                  </a:lnTo>
                  <a:lnTo>
                    <a:pt x="649" y="17"/>
                  </a:lnTo>
                  <a:lnTo>
                    <a:pt x="643" y="12"/>
                  </a:lnTo>
                  <a:lnTo>
                    <a:pt x="636" y="9"/>
                  </a:lnTo>
                  <a:lnTo>
                    <a:pt x="629" y="7"/>
                  </a:lnTo>
                  <a:lnTo>
                    <a:pt x="621" y="6"/>
                  </a:lnTo>
                  <a:lnTo>
                    <a:pt x="43" y="6"/>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 name="Google Shape;149;p16"/>
            <p:cNvSpPr/>
            <p:nvPr/>
          </p:nvSpPr>
          <p:spPr>
            <a:xfrm>
              <a:off x="6249988" y="3444875"/>
              <a:ext cx="531813" cy="92075"/>
            </a:xfrm>
            <a:custGeom>
              <a:avLst/>
              <a:gdLst/>
              <a:ahLst/>
              <a:cxnLst/>
              <a:rect l="l" t="t" r="r" b="b"/>
              <a:pathLst>
                <a:path w="669" h="116" extrusionOk="0">
                  <a:moveTo>
                    <a:pt x="623" y="116"/>
                  </a:moveTo>
                  <a:lnTo>
                    <a:pt x="45" y="116"/>
                  </a:lnTo>
                  <a:lnTo>
                    <a:pt x="45" y="116"/>
                  </a:lnTo>
                  <a:lnTo>
                    <a:pt x="35" y="115"/>
                  </a:lnTo>
                  <a:lnTo>
                    <a:pt x="27" y="113"/>
                  </a:lnTo>
                  <a:lnTo>
                    <a:pt x="19" y="108"/>
                  </a:lnTo>
                  <a:lnTo>
                    <a:pt x="13" y="103"/>
                  </a:lnTo>
                  <a:lnTo>
                    <a:pt x="8" y="97"/>
                  </a:lnTo>
                  <a:lnTo>
                    <a:pt x="3" y="89"/>
                  </a:lnTo>
                  <a:lnTo>
                    <a:pt x="1" y="81"/>
                  </a:lnTo>
                  <a:lnTo>
                    <a:pt x="0" y="71"/>
                  </a:lnTo>
                  <a:lnTo>
                    <a:pt x="0" y="46"/>
                  </a:lnTo>
                  <a:lnTo>
                    <a:pt x="0" y="46"/>
                  </a:lnTo>
                  <a:lnTo>
                    <a:pt x="1" y="37"/>
                  </a:lnTo>
                  <a:lnTo>
                    <a:pt x="3" y="28"/>
                  </a:lnTo>
                  <a:lnTo>
                    <a:pt x="8" y="21"/>
                  </a:lnTo>
                  <a:lnTo>
                    <a:pt x="13" y="14"/>
                  </a:lnTo>
                  <a:lnTo>
                    <a:pt x="19" y="8"/>
                  </a:lnTo>
                  <a:lnTo>
                    <a:pt x="27" y="5"/>
                  </a:lnTo>
                  <a:lnTo>
                    <a:pt x="35" y="1"/>
                  </a:lnTo>
                  <a:lnTo>
                    <a:pt x="45" y="0"/>
                  </a:lnTo>
                  <a:lnTo>
                    <a:pt x="623" y="0"/>
                  </a:lnTo>
                  <a:lnTo>
                    <a:pt x="623" y="0"/>
                  </a:lnTo>
                  <a:lnTo>
                    <a:pt x="633" y="1"/>
                  </a:lnTo>
                  <a:lnTo>
                    <a:pt x="642" y="5"/>
                  </a:lnTo>
                  <a:lnTo>
                    <a:pt x="649" y="8"/>
                  </a:lnTo>
                  <a:lnTo>
                    <a:pt x="656" y="14"/>
                  </a:lnTo>
                  <a:lnTo>
                    <a:pt x="661" y="21"/>
                  </a:lnTo>
                  <a:lnTo>
                    <a:pt x="666" y="28"/>
                  </a:lnTo>
                  <a:lnTo>
                    <a:pt x="668" y="37"/>
                  </a:lnTo>
                  <a:lnTo>
                    <a:pt x="669" y="46"/>
                  </a:lnTo>
                  <a:lnTo>
                    <a:pt x="669" y="71"/>
                  </a:lnTo>
                  <a:lnTo>
                    <a:pt x="669" y="71"/>
                  </a:lnTo>
                  <a:lnTo>
                    <a:pt x="668" y="81"/>
                  </a:lnTo>
                  <a:lnTo>
                    <a:pt x="666" y="89"/>
                  </a:lnTo>
                  <a:lnTo>
                    <a:pt x="661" y="97"/>
                  </a:lnTo>
                  <a:lnTo>
                    <a:pt x="656" y="103"/>
                  </a:lnTo>
                  <a:lnTo>
                    <a:pt x="649" y="108"/>
                  </a:lnTo>
                  <a:lnTo>
                    <a:pt x="642" y="113"/>
                  </a:lnTo>
                  <a:lnTo>
                    <a:pt x="633" y="115"/>
                  </a:lnTo>
                  <a:lnTo>
                    <a:pt x="623" y="116"/>
                  </a:lnTo>
                  <a:lnTo>
                    <a:pt x="623" y="116"/>
                  </a:lnTo>
                  <a:close/>
                  <a:moveTo>
                    <a:pt x="45" y="5"/>
                  </a:moveTo>
                  <a:lnTo>
                    <a:pt x="45" y="5"/>
                  </a:lnTo>
                  <a:lnTo>
                    <a:pt x="37" y="6"/>
                  </a:lnTo>
                  <a:lnTo>
                    <a:pt x="30" y="8"/>
                  </a:lnTo>
                  <a:lnTo>
                    <a:pt x="23" y="12"/>
                  </a:lnTo>
                  <a:lnTo>
                    <a:pt x="16" y="17"/>
                  </a:lnTo>
                  <a:lnTo>
                    <a:pt x="11" y="23"/>
                  </a:lnTo>
                  <a:lnTo>
                    <a:pt x="8" y="30"/>
                  </a:lnTo>
                  <a:lnTo>
                    <a:pt x="5" y="38"/>
                  </a:lnTo>
                  <a:lnTo>
                    <a:pt x="4" y="46"/>
                  </a:lnTo>
                  <a:lnTo>
                    <a:pt x="4" y="71"/>
                  </a:lnTo>
                  <a:lnTo>
                    <a:pt x="4" y="71"/>
                  </a:lnTo>
                  <a:lnTo>
                    <a:pt x="5" y="80"/>
                  </a:lnTo>
                  <a:lnTo>
                    <a:pt x="8" y="86"/>
                  </a:lnTo>
                  <a:lnTo>
                    <a:pt x="11" y="93"/>
                  </a:lnTo>
                  <a:lnTo>
                    <a:pt x="16" y="100"/>
                  </a:lnTo>
                  <a:lnTo>
                    <a:pt x="23" y="105"/>
                  </a:lnTo>
                  <a:lnTo>
                    <a:pt x="30" y="108"/>
                  </a:lnTo>
                  <a:lnTo>
                    <a:pt x="37" y="111"/>
                  </a:lnTo>
                  <a:lnTo>
                    <a:pt x="45" y="112"/>
                  </a:lnTo>
                  <a:lnTo>
                    <a:pt x="623" y="112"/>
                  </a:lnTo>
                  <a:lnTo>
                    <a:pt x="623" y="112"/>
                  </a:lnTo>
                  <a:lnTo>
                    <a:pt x="631" y="111"/>
                  </a:lnTo>
                  <a:lnTo>
                    <a:pt x="639" y="108"/>
                  </a:lnTo>
                  <a:lnTo>
                    <a:pt x="646" y="105"/>
                  </a:lnTo>
                  <a:lnTo>
                    <a:pt x="652" y="100"/>
                  </a:lnTo>
                  <a:lnTo>
                    <a:pt x="658" y="93"/>
                  </a:lnTo>
                  <a:lnTo>
                    <a:pt x="661" y="86"/>
                  </a:lnTo>
                  <a:lnTo>
                    <a:pt x="664" y="80"/>
                  </a:lnTo>
                  <a:lnTo>
                    <a:pt x="665" y="71"/>
                  </a:lnTo>
                  <a:lnTo>
                    <a:pt x="665" y="46"/>
                  </a:lnTo>
                  <a:lnTo>
                    <a:pt x="665" y="46"/>
                  </a:lnTo>
                  <a:lnTo>
                    <a:pt x="664" y="38"/>
                  </a:lnTo>
                  <a:lnTo>
                    <a:pt x="661" y="30"/>
                  </a:lnTo>
                  <a:lnTo>
                    <a:pt x="658" y="23"/>
                  </a:lnTo>
                  <a:lnTo>
                    <a:pt x="652" y="17"/>
                  </a:lnTo>
                  <a:lnTo>
                    <a:pt x="646" y="12"/>
                  </a:lnTo>
                  <a:lnTo>
                    <a:pt x="639" y="8"/>
                  </a:lnTo>
                  <a:lnTo>
                    <a:pt x="631" y="6"/>
                  </a:lnTo>
                  <a:lnTo>
                    <a:pt x="623" y="5"/>
                  </a:lnTo>
                  <a:lnTo>
                    <a:pt x="45" y="5"/>
                  </a:lnTo>
                  <a:close/>
                  <a:moveTo>
                    <a:pt x="623" y="112"/>
                  </a:moveTo>
                  <a:lnTo>
                    <a:pt x="45" y="112"/>
                  </a:lnTo>
                  <a:lnTo>
                    <a:pt x="45" y="112"/>
                  </a:lnTo>
                  <a:lnTo>
                    <a:pt x="37" y="111"/>
                  </a:lnTo>
                  <a:lnTo>
                    <a:pt x="30" y="108"/>
                  </a:lnTo>
                  <a:lnTo>
                    <a:pt x="23" y="105"/>
                  </a:lnTo>
                  <a:lnTo>
                    <a:pt x="17" y="99"/>
                  </a:lnTo>
                  <a:lnTo>
                    <a:pt x="11" y="93"/>
                  </a:lnTo>
                  <a:lnTo>
                    <a:pt x="8" y="86"/>
                  </a:lnTo>
                  <a:lnTo>
                    <a:pt x="5" y="80"/>
                  </a:lnTo>
                  <a:lnTo>
                    <a:pt x="4" y="71"/>
                  </a:lnTo>
                  <a:lnTo>
                    <a:pt x="4" y="46"/>
                  </a:lnTo>
                  <a:lnTo>
                    <a:pt x="4" y="46"/>
                  </a:lnTo>
                  <a:lnTo>
                    <a:pt x="5" y="38"/>
                  </a:lnTo>
                  <a:lnTo>
                    <a:pt x="8" y="30"/>
                  </a:lnTo>
                  <a:lnTo>
                    <a:pt x="11" y="23"/>
                  </a:lnTo>
                  <a:lnTo>
                    <a:pt x="17" y="17"/>
                  </a:lnTo>
                  <a:lnTo>
                    <a:pt x="23" y="13"/>
                  </a:lnTo>
                  <a:lnTo>
                    <a:pt x="30" y="9"/>
                  </a:lnTo>
                  <a:lnTo>
                    <a:pt x="37" y="7"/>
                  </a:lnTo>
                  <a:lnTo>
                    <a:pt x="45" y="6"/>
                  </a:lnTo>
                  <a:lnTo>
                    <a:pt x="623" y="6"/>
                  </a:lnTo>
                  <a:lnTo>
                    <a:pt x="623" y="6"/>
                  </a:lnTo>
                  <a:lnTo>
                    <a:pt x="631" y="7"/>
                  </a:lnTo>
                  <a:lnTo>
                    <a:pt x="639" y="9"/>
                  </a:lnTo>
                  <a:lnTo>
                    <a:pt x="646" y="13"/>
                  </a:lnTo>
                  <a:lnTo>
                    <a:pt x="652" y="17"/>
                  </a:lnTo>
                  <a:lnTo>
                    <a:pt x="657" y="23"/>
                  </a:lnTo>
                  <a:lnTo>
                    <a:pt x="661" y="30"/>
                  </a:lnTo>
                  <a:lnTo>
                    <a:pt x="664" y="38"/>
                  </a:lnTo>
                  <a:lnTo>
                    <a:pt x="664" y="46"/>
                  </a:lnTo>
                  <a:lnTo>
                    <a:pt x="664" y="71"/>
                  </a:lnTo>
                  <a:lnTo>
                    <a:pt x="664" y="71"/>
                  </a:lnTo>
                  <a:lnTo>
                    <a:pt x="664" y="80"/>
                  </a:lnTo>
                  <a:lnTo>
                    <a:pt x="661" y="86"/>
                  </a:lnTo>
                  <a:lnTo>
                    <a:pt x="657" y="93"/>
                  </a:lnTo>
                  <a:lnTo>
                    <a:pt x="652" y="99"/>
                  </a:lnTo>
                  <a:lnTo>
                    <a:pt x="646" y="105"/>
                  </a:lnTo>
                  <a:lnTo>
                    <a:pt x="639" y="108"/>
                  </a:lnTo>
                  <a:lnTo>
                    <a:pt x="631" y="111"/>
                  </a:lnTo>
                  <a:lnTo>
                    <a:pt x="623" y="112"/>
                  </a:lnTo>
                  <a:lnTo>
                    <a:pt x="623" y="112"/>
                  </a:lnTo>
                  <a:close/>
                  <a:moveTo>
                    <a:pt x="45" y="11"/>
                  </a:moveTo>
                  <a:lnTo>
                    <a:pt x="45" y="11"/>
                  </a:lnTo>
                  <a:lnTo>
                    <a:pt x="38" y="11"/>
                  </a:lnTo>
                  <a:lnTo>
                    <a:pt x="31" y="13"/>
                  </a:lnTo>
                  <a:lnTo>
                    <a:pt x="25" y="16"/>
                  </a:lnTo>
                  <a:lnTo>
                    <a:pt x="19" y="21"/>
                  </a:lnTo>
                  <a:lnTo>
                    <a:pt x="16" y="25"/>
                  </a:lnTo>
                  <a:lnTo>
                    <a:pt x="12" y="32"/>
                  </a:lnTo>
                  <a:lnTo>
                    <a:pt x="10" y="38"/>
                  </a:lnTo>
                  <a:lnTo>
                    <a:pt x="9" y="46"/>
                  </a:lnTo>
                  <a:lnTo>
                    <a:pt x="9" y="71"/>
                  </a:lnTo>
                  <a:lnTo>
                    <a:pt x="9" y="71"/>
                  </a:lnTo>
                  <a:lnTo>
                    <a:pt x="10" y="78"/>
                  </a:lnTo>
                  <a:lnTo>
                    <a:pt x="12" y="85"/>
                  </a:lnTo>
                  <a:lnTo>
                    <a:pt x="16" y="91"/>
                  </a:lnTo>
                  <a:lnTo>
                    <a:pt x="19" y="97"/>
                  </a:lnTo>
                  <a:lnTo>
                    <a:pt x="25" y="100"/>
                  </a:lnTo>
                  <a:lnTo>
                    <a:pt x="31" y="104"/>
                  </a:lnTo>
                  <a:lnTo>
                    <a:pt x="38" y="106"/>
                  </a:lnTo>
                  <a:lnTo>
                    <a:pt x="45" y="107"/>
                  </a:lnTo>
                  <a:lnTo>
                    <a:pt x="623" y="107"/>
                  </a:lnTo>
                  <a:lnTo>
                    <a:pt x="623" y="107"/>
                  </a:lnTo>
                  <a:lnTo>
                    <a:pt x="631" y="106"/>
                  </a:lnTo>
                  <a:lnTo>
                    <a:pt x="637" y="104"/>
                  </a:lnTo>
                  <a:lnTo>
                    <a:pt x="644" y="100"/>
                  </a:lnTo>
                  <a:lnTo>
                    <a:pt x="649" y="97"/>
                  </a:lnTo>
                  <a:lnTo>
                    <a:pt x="653" y="91"/>
                  </a:lnTo>
                  <a:lnTo>
                    <a:pt x="657" y="85"/>
                  </a:lnTo>
                  <a:lnTo>
                    <a:pt x="659" y="78"/>
                  </a:lnTo>
                  <a:lnTo>
                    <a:pt x="659" y="71"/>
                  </a:lnTo>
                  <a:lnTo>
                    <a:pt x="659" y="46"/>
                  </a:lnTo>
                  <a:lnTo>
                    <a:pt x="659" y="46"/>
                  </a:lnTo>
                  <a:lnTo>
                    <a:pt x="659" y="38"/>
                  </a:lnTo>
                  <a:lnTo>
                    <a:pt x="657" y="32"/>
                  </a:lnTo>
                  <a:lnTo>
                    <a:pt x="653" y="25"/>
                  </a:lnTo>
                  <a:lnTo>
                    <a:pt x="649" y="21"/>
                  </a:lnTo>
                  <a:lnTo>
                    <a:pt x="644" y="16"/>
                  </a:lnTo>
                  <a:lnTo>
                    <a:pt x="637" y="13"/>
                  </a:lnTo>
                  <a:lnTo>
                    <a:pt x="631" y="11"/>
                  </a:lnTo>
                  <a:lnTo>
                    <a:pt x="623" y="11"/>
                  </a:lnTo>
                  <a:lnTo>
                    <a:pt x="45"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0" name="Google Shape;150;p16"/>
            <p:cNvSpPr/>
            <p:nvPr/>
          </p:nvSpPr>
          <p:spPr>
            <a:xfrm>
              <a:off x="6316663" y="3467100"/>
              <a:ext cx="47625" cy="47625"/>
            </a:xfrm>
            <a:custGeom>
              <a:avLst/>
              <a:gdLst/>
              <a:ahLst/>
              <a:cxnLst/>
              <a:rect l="l" t="t" r="r" b="b"/>
              <a:pathLst>
                <a:path w="59" h="59" extrusionOk="0">
                  <a:moveTo>
                    <a:pt x="30" y="59"/>
                  </a:moveTo>
                  <a:lnTo>
                    <a:pt x="30" y="59"/>
                  </a:lnTo>
                  <a:lnTo>
                    <a:pt x="23" y="59"/>
                  </a:lnTo>
                  <a:lnTo>
                    <a:pt x="18" y="56"/>
                  </a:lnTo>
                  <a:lnTo>
                    <a:pt x="12" y="54"/>
                  </a:lnTo>
                  <a:lnTo>
                    <a:pt x="8" y="51"/>
                  </a:lnTo>
                  <a:lnTo>
                    <a:pt x="4" y="46"/>
                  </a:lnTo>
                  <a:lnTo>
                    <a:pt x="2" y="41"/>
                  </a:lnTo>
                  <a:lnTo>
                    <a:pt x="0" y="36"/>
                  </a:lnTo>
                  <a:lnTo>
                    <a:pt x="0" y="30"/>
                  </a:lnTo>
                  <a:lnTo>
                    <a:pt x="0" y="30"/>
                  </a:lnTo>
                  <a:lnTo>
                    <a:pt x="0" y="23"/>
                  </a:lnTo>
                  <a:lnTo>
                    <a:pt x="2" y="18"/>
                  </a:lnTo>
                  <a:lnTo>
                    <a:pt x="4" y="13"/>
                  </a:lnTo>
                  <a:lnTo>
                    <a:pt x="8" y="8"/>
                  </a:lnTo>
                  <a:lnTo>
                    <a:pt x="12" y="5"/>
                  </a:lnTo>
                  <a:lnTo>
                    <a:pt x="18" y="2"/>
                  </a:lnTo>
                  <a:lnTo>
                    <a:pt x="23" y="0"/>
                  </a:lnTo>
                  <a:lnTo>
                    <a:pt x="30" y="0"/>
                  </a:lnTo>
                  <a:lnTo>
                    <a:pt x="30" y="0"/>
                  </a:lnTo>
                  <a:lnTo>
                    <a:pt x="36" y="0"/>
                  </a:lnTo>
                  <a:lnTo>
                    <a:pt x="41" y="2"/>
                  </a:lnTo>
                  <a:lnTo>
                    <a:pt x="46" y="5"/>
                  </a:lnTo>
                  <a:lnTo>
                    <a:pt x="50" y="8"/>
                  </a:lnTo>
                  <a:lnTo>
                    <a:pt x="54" y="13"/>
                  </a:lnTo>
                  <a:lnTo>
                    <a:pt x="56" y="18"/>
                  </a:lnTo>
                  <a:lnTo>
                    <a:pt x="59" y="23"/>
                  </a:lnTo>
                  <a:lnTo>
                    <a:pt x="59" y="30"/>
                  </a:lnTo>
                  <a:lnTo>
                    <a:pt x="59" y="30"/>
                  </a:lnTo>
                  <a:lnTo>
                    <a:pt x="59" y="36"/>
                  </a:lnTo>
                  <a:lnTo>
                    <a:pt x="56" y="41"/>
                  </a:lnTo>
                  <a:lnTo>
                    <a:pt x="54" y="46"/>
                  </a:lnTo>
                  <a:lnTo>
                    <a:pt x="50" y="51"/>
                  </a:lnTo>
                  <a:lnTo>
                    <a:pt x="46" y="54"/>
                  </a:lnTo>
                  <a:lnTo>
                    <a:pt x="41" y="56"/>
                  </a:lnTo>
                  <a:lnTo>
                    <a:pt x="36" y="59"/>
                  </a:lnTo>
                  <a:lnTo>
                    <a:pt x="30" y="59"/>
                  </a:lnTo>
                  <a:lnTo>
                    <a:pt x="30" y="59"/>
                  </a:lnTo>
                  <a:close/>
                  <a:moveTo>
                    <a:pt x="30" y="6"/>
                  </a:moveTo>
                  <a:lnTo>
                    <a:pt x="30" y="6"/>
                  </a:lnTo>
                  <a:lnTo>
                    <a:pt x="24" y="6"/>
                  </a:lnTo>
                  <a:lnTo>
                    <a:pt x="19" y="7"/>
                  </a:lnTo>
                  <a:lnTo>
                    <a:pt x="16" y="9"/>
                  </a:lnTo>
                  <a:lnTo>
                    <a:pt x="12" y="13"/>
                  </a:lnTo>
                  <a:lnTo>
                    <a:pt x="9" y="16"/>
                  </a:lnTo>
                  <a:lnTo>
                    <a:pt x="7" y="19"/>
                  </a:lnTo>
                  <a:lnTo>
                    <a:pt x="6" y="24"/>
                  </a:lnTo>
                  <a:lnTo>
                    <a:pt x="6" y="30"/>
                  </a:lnTo>
                  <a:lnTo>
                    <a:pt x="6" y="30"/>
                  </a:lnTo>
                  <a:lnTo>
                    <a:pt x="6" y="34"/>
                  </a:lnTo>
                  <a:lnTo>
                    <a:pt x="7" y="39"/>
                  </a:lnTo>
                  <a:lnTo>
                    <a:pt x="9" y="42"/>
                  </a:lnTo>
                  <a:lnTo>
                    <a:pt x="12" y="46"/>
                  </a:lnTo>
                  <a:lnTo>
                    <a:pt x="16" y="49"/>
                  </a:lnTo>
                  <a:lnTo>
                    <a:pt x="19" y="52"/>
                  </a:lnTo>
                  <a:lnTo>
                    <a:pt x="24" y="53"/>
                  </a:lnTo>
                  <a:lnTo>
                    <a:pt x="30" y="54"/>
                  </a:lnTo>
                  <a:lnTo>
                    <a:pt x="30" y="54"/>
                  </a:lnTo>
                  <a:lnTo>
                    <a:pt x="34" y="53"/>
                  </a:lnTo>
                  <a:lnTo>
                    <a:pt x="39" y="52"/>
                  </a:lnTo>
                  <a:lnTo>
                    <a:pt x="42" y="49"/>
                  </a:lnTo>
                  <a:lnTo>
                    <a:pt x="46" y="46"/>
                  </a:lnTo>
                  <a:lnTo>
                    <a:pt x="49" y="42"/>
                  </a:lnTo>
                  <a:lnTo>
                    <a:pt x="52" y="39"/>
                  </a:lnTo>
                  <a:lnTo>
                    <a:pt x="53" y="34"/>
                  </a:lnTo>
                  <a:lnTo>
                    <a:pt x="54" y="30"/>
                  </a:lnTo>
                  <a:lnTo>
                    <a:pt x="54" y="30"/>
                  </a:lnTo>
                  <a:lnTo>
                    <a:pt x="53" y="24"/>
                  </a:lnTo>
                  <a:lnTo>
                    <a:pt x="52" y="19"/>
                  </a:lnTo>
                  <a:lnTo>
                    <a:pt x="49" y="16"/>
                  </a:lnTo>
                  <a:lnTo>
                    <a:pt x="46" y="13"/>
                  </a:lnTo>
                  <a:lnTo>
                    <a:pt x="42" y="9"/>
                  </a:lnTo>
                  <a:lnTo>
                    <a:pt x="39" y="7"/>
                  </a:lnTo>
                  <a:lnTo>
                    <a:pt x="34" y="6"/>
                  </a:lnTo>
                  <a:lnTo>
                    <a:pt x="30" y="6"/>
                  </a:lnTo>
                  <a:lnTo>
                    <a:pt x="30" y="6"/>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1" name="Google Shape;151;p16"/>
            <p:cNvSpPr/>
            <p:nvPr/>
          </p:nvSpPr>
          <p:spPr>
            <a:xfrm>
              <a:off x="6316663" y="3467100"/>
              <a:ext cx="47625" cy="47625"/>
            </a:xfrm>
            <a:custGeom>
              <a:avLst/>
              <a:gdLst/>
              <a:ahLst/>
              <a:cxnLst/>
              <a:rect l="l" t="t" r="r" b="b"/>
              <a:pathLst>
                <a:path w="61" h="61" extrusionOk="0">
                  <a:moveTo>
                    <a:pt x="31" y="61"/>
                  </a:moveTo>
                  <a:lnTo>
                    <a:pt x="31" y="61"/>
                  </a:lnTo>
                  <a:lnTo>
                    <a:pt x="24" y="61"/>
                  </a:lnTo>
                  <a:lnTo>
                    <a:pt x="18" y="58"/>
                  </a:lnTo>
                  <a:lnTo>
                    <a:pt x="13" y="56"/>
                  </a:lnTo>
                  <a:lnTo>
                    <a:pt x="9" y="52"/>
                  </a:lnTo>
                  <a:lnTo>
                    <a:pt x="5" y="48"/>
                  </a:lnTo>
                  <a:lnTo>
                    <a:pt x="2" y="42"/>
                  </a:lnTo>
                  <a:lnTo>
                    <a:pt x="0" y="37"/>
                  </a:lnTo>
                  <a:lnTo>
                    <a:pt x="0" y="31"/>
                  </a:lnTo>
                  <a:lnTo>
                    <a:pt x="0" y="31"/>
                  </a:lnTo>
                  <a:lnTo>
                    <a:pt x="0" y="24"/>
                  </a:lnTo>
                  <a:lnTo>
                    <a:pt x="2" y="18"/>
                  </a:lnTo>
                  <a:lnTo>
                    <a:pt x="5" y="14"/>
                  </a:lnTo>
                  <a:lnTo>
                    <a:pt x="9" y="9"/>
                  </a:lnTo>
                  <a:lnTo>
                    <a:pt x="13" y="6"/>
                  </a:lnTo>
                  <a:lnTo>
                    <a:pt x="18" y="2"/>
                  </a:lnTo>
                  <a:lnTo>
                    <a:pt x="24" y="0"/>
                  </a:lnTo>
                  <a:lnTo>
                    <a:pt x="31" y="0"/>
                  </a:lnTo>
                  <a:lnTo>
                    <a:pt x="31" y="0"/>
                  </a:lnTo>
                  <a:lnTo>
                    <a:pt x="37" y="0"/>
                  </a:lnTo>
                  <a:lnTo>
                    <a:pt x="42" y="2"/>
                  </a:lnTo>
                  <a:lnTo>
                    <a:pt x="48" y="6"/>
                  </a:lnTo>
                  <a:lnTo>
                    <a:pt x="51" y="9"/>
                  </a:lnTo>
                  <a:lnTo>
                    <a:pt x="56" y="14"/>
                  </a:lnTo>
                  <a:lnTo>
                    <a:pt x="58" y="18"/>
                  </a:lnTo>
                  <a:lnTo>
                    <a:pt x="61" y="24"/>
                  </a:lnTo>
                  <a:lnTo>
                    <a:pt x="61" y="31"/>
                  </a:lnTo>
                  <a:lnTo>
                    <a:pt x="61" y="31"/>
                  </a:lnTo>
                  <a:lnTo>
                    <a:pt x="61" y="37"/>
                  </a:lnTo>
                  <a:lnTo>
                    <a:pt x="58" y="42"/>
                  </a:lnTo>
                  <a:lnTo>
                    <a:pt x="56" y="48"/>
                  </a:lnTo>
                  <a:lnTo>
                    <a:pt x="51" y="52"/>
                  </a:lnTo>
                  <a:lnTo>
                    <a:pt x="48" y="56"/>
                  </a:lnTo>
                  <a:lnTo>
                    <a:pt x="42" y="58"/>
                  </a:lnTo>
                  <a:lnTo>
                    <a:pt x="37" y="61"/>
                  </a:lnTo>
                  <a:lnTo>
                    <a:pt x="31" y="61"/>
                  </a:lnTo>
                  <a:lnTo>
                    <a:pt x="31" y="61"/>
                  </a:lnTo>
                  <a:close/>
                  <a:moveTo>
                    <a:pt x="31" y="2"/>
                  </a:moveTo>
                  <a:lnTo>
                    <a:pt x="31" y="2"/>
                  </a:lnTo>
                  <a:lnTo>
                    <a:pt x="25" y="2"/>
                  </a:lnTo>
                  <a:lnTo>
                    <a:pt x="19" y="4"/>
                  </a:lnTo>
                  <a:lnTo>
                    <a:pt x="15" y="7"/>
                  </a:lnTo>
                  <a:lnTo>
                    <a:pt x="10" y="10"/>
                  </a:lnTo>
                  <a:lnTo>
                    <a:pt x="7" y="15"/>
                  </a:lnTo>
                  <a:lnTo>
                    <a:pt x="4" y="19"/>
                  </a:lnTo>
                  <a:lnTo>
                    <a:pt x="2" y="25"/>
                  </a:lnTo>
                  <a:lnTo>
                    <a:pt x="2" y="31"/>
                  </a:lnTo>
                  <a:lnTo>
                    <a:pt x="2" y="31"/>
                  </a:lnTo>
                  <a:lnTo>
                    <a:pt x="2" y="37"/>
                  </a:lnTo>
                  <a:lnTo>
                    <a:pt x="4" y="41"/>
                  </a:lnTo>
                  <a:lnTo>
                    <a:pt x="7" y="46"/>
                  </a:lnTo>
                  <a:lnTo>
                    <a:pt x="10" y="50"/>
                  </a:lnTo>
                  <a:lnTo>
                    <a:pt x="15" y="54"/>
                  </a:lnTo>
                  <a:lnTo>
                    <a:pt x="19" y="56"/>
                  </a:lnTo>
                  <a:lnTo>
                    <a:pt x="25" y="58"/>
                  </a:lnTo>
                  <a:lnTo>
                    <a:pt x="31" y="58"/>
                  </a:lnTo>
                  <a:lnTo>
                    <a:pt x="31" y="58"/>
                  </a:lnTo>
                  <a:lnTo>
                    <a:pt x="37" y="58"/>
                  </a:lnTo>
                  <a:lnTo>
                    <a:pt x="41" y="56"/>
                  </a:lnTo>
                  <a:lnTo>
                    <a:pt x="46" y="54"/>
                  </a:lnTo>
                  <a:lnTo>
                    <a:pt x="50" y="50"/>
                  </a:lnTo>
                  <a:lnTo>
                    <a:pt x="54" y="46"/>
                  </a:lnTo>
                  <a:lnTo>
                    <a:pt x="56" y="41"/>
                  </a:lnTo>
                  <a:lnTo>
                    <a:pt x="58" y="37"/>
                  </a:lnTo>
                  <a:lnTo>
                    <a:pt x="58" y="31"/>
                  </a:lnTo>
                  <a:lnTo>
                    <a:pt x="58" y="31"/>
                  </a:lnTo>
                  <a:lnTo>
                    <a:pt x="58" y="25"/>
                  </a:lnTo>
                  <a:lnTo>
                    <a:pt x="56" y="19"/>
                  </a:lnTo>
                  <a:lnTo>
                    <a:pt x="54" y="15"/>
                  </a:lnTo>
                  <a:lnTo>
                    <a:pt x="50" y="10"/>
                  </a:lnTo>
                  <a:lnTo>
                    <a:pt x="46" y="7"/>
                  </a:lnTo>
                  <a:lnTo>
                    <a:pt x="41" y="4"/>
                  </a:lnTo>
                  <a:lnTo>
                    <a:pt x="37" y="2"/>
                  </a:lnTo>
                  <a:lnTo>
                    <a:pt x="31" y="2"/>
                  </a:lnTo>
                  <a:lnTo>
                    <a:pt x="31" y="2"/>
                  </a:lnTo>
                  <a:close/>
                  <a:moveTo>
                    <a:pt x="31" y="56"/>
                  </a:moveTo>
                  <a:lnTo>
                    <a:pt x="31" y="56"/>
                  </a:lnTo>
                  <a:lnTo>
                    <a:pt x="25" y="55"/>
                  </a:lnTo>
                  <a:lnTo>
                    <a:pt x="20" y="54"/>
                  </a:lnTo>
                  <a:lnTo>
                    <a:pt x="16" y="52"/>
                  </a:lnTo>
                  <a:lnTo>
                    <a:pt x="12" y="48"/>
                  </a:lnTo>
                  <a:lnTo>
                    <a:pt x="9" y="45"/>
                  </a:lnTo>
                  <a:lnTo>
                    <a:pt x="7" y="40"/>
                  </a:lnTo>
                  <a:lnTo>
                    <a:pt x="5" y="35"/>
                  </a:lnTo>
                  <a:lnTo>
                    <a:pt x="5" y="31"/>
                  </a:lnTo>
                  <a:lnTo>
                    <a:pt x="5" y="31"/>
                  </a:lnTo>
                  <a:lnTo>
                    <a:pt x="5" y="25"/>
                  </a:lnTo>
                  <a:lnTo>
                    <a:pt x="7" y="20"/>
                  </a:lnTo>
                  <a:lnTo>
                    <a:pt x="9" y="16"/>
                  </a:lnTo>
                  <a:lnTo>
                    <a:pt x="12" y="12"/>
                  </a:lnTo>
                  <a:lnTo>
                    <a:pt x="16" y="9"/>
                  </a:lnTo>
                  <a:lnTo>
                    <a:pt x="20" y="7"/>
                  </a:lnTo>
                  <a:lnTo>
                    <a:pt x="25" y="6"/>
                  </a:lnTo>
                  <a:lnTo>
                    <a:pt x="31" y="6"/>
                  </a:lnTo>
                  <a:lnTo>
                    <a:pt x="31" y="6"/>
                  </a:lnTo>
                  <a:lnTo>
                    <a:pt x="35" y="6"/>
                  </a:lnTo>
                  <a:lnTo>
                    <a:pt x="40" y="7"/>
                  </a:lnTo>
                  <a:lnTo>
                    <a:pt x="45" y="9"/>
                  </a:lnTo>
                  <a:lnTo>
                    <a:pt x="48" y="12"/>
                  </a:lnTo>
                  <a:lnTo>
                    <a:pt x="51" y="16"/>
                  </a:lnTo>
                  <a:lnTo>
                    <a:pt x="54" y="20"/>
                  </a:lnTo>
                  <a:lnTo>
                    <a:pt x="55" y="25"/>
                  </a:lnTo>
                  <a:lnTo>
                    <a:pt x="56" y="31"/>
                  </a:lnTo>
                  <a:lnTo>
                    <a:pt x="56" y="31"/>
                  </a:lnTo>
                  <a:lnTo>
                    <a:pt x="55" y="35"/>
                  </a:lnTo>
                  <a:lnTo>
                    <a:pt x="54" y="40"/>
                  </a:lnTo>
                  <a:lnTo>
                    <a:pt x="51" y="45"/>
                  </a:lnTo>
                  <a:lnTo>
                    <a:pt x="48" y="48"/>
                  </a:lnTo>
                  <a:lnTo>
                    <a:pt x="45" y="52"/>
                  </a:lnTo>
                  <a:lnTo>
                    <a:pt x="40" y="54"/>
                  </a:lnTo>
                  <a:lnTo>
                    <a:pt x="35" y="55"/>
                  </a:lnTo>
                  <a:lnTo>
                    <a:pt x="31" y="56"/>
                  </a:lnTo>
                  <a:lnTo>
                    <a:pt x="31" y="56"/>
                  </a:lnTo>
                  <a:close/>
                  <a:moveTo>
                    <a:pt x="31" y="8"/>
                  </a:moveTo>
                  <a:lnTo>
                    <a:pt x="31" y="8"/>
                  </a:lnTo>
                  <a:lnTo>
                    <a:pt x="26" y="8"/>
                  </a:lnTo>
                  <a:lnTo>
                    <a:pt x="22" y="9"/>
                  </a:lnTo>
                  <a:lnTo>
                    <a:pt x="17" y="11"/>
                  </a:lnTo>
                  <a:lnTo>
                    <a:pt x="13" y="14"/>
                  </a:lnTo>
                  <a:lnTo>
                    <a:pt x="11" y="17"/>
                  </a:lnTo>
                  <a:lnTo>
                    <a:pt x="9" y="22"/>
                  </a:lnTo>
                  <a:lnTo>
                    <a:pt x="8" y="26"/>
                  </a:lnTo>
                  <a:lnTo>
                    <a:pt x="8" y="31"/>
                  </a:lnTo>
                  <a:lnTo>
                    <a:pt x="8" y="31"/>
                  </a:lnTo>
                  <a:lnTo>
                    <a:pt x="8" y="35"/>
                  </a:lnTo>
                  <a:lnTo>
                    <a:pt x="9" y="39"/>
                  </a:lnTo>
                  <a:lnTo>
                    <a:pt x="11" y="43"/>
                  </a:lnTo>
                  <a:lnTo>
                    <a:pt x="13" y="47"/>
                  </a:lnTo>
                  <a:lnTo>
                    <a:pt x="17" y="49"/>
                  </a:lnTo>
                  <a:lnTo>
                    <a:pt x="22" y="52"/>
                  </a:lnTo>
                  <a:lnTo>
                    <a:pt x="26" y="53"/>
                  </a:lnTo>
                  <a:lnTo>
                    <a:pt x="31" y="54"/>
                  </a:lnTo>
                  <a:lnTo>
                    <a:pt x="31" y="54"/>
                  </a:lnTo>
                  <a:lnTo>
                    <a:pt x="35" y="53"/>
                  </a:lnTo>
                  <a:lnTo>
                    <a:pt x="39" y="52"/>
                  </a:lnTo>
                  <a:lnTo>
                    <a:pt x="43" y="49"/>
                  </a:lnTo>
                  <a:lnTo>
                    <a:pt x="47" y="47"/>
                  </a:lnTo>
                  <a:lnTo>
                    <a:pt x="49" y="43"/>
                  </a:lnTo>
                  <a:lnTo>
                    <a:pt x="51" y="39"/>
                  </a:lnTo>
                  <a:lnTo>
                    <a:pt x="53" y="35"/>
                  </a:lnTo>
                  <a:lnTo>
                    <a:pt x="54" y="31"/>
                  </a:lnTo>
                  <a:lnTo>
                    <a:pt x="54" y="31"/>
                  </a:lnTo>
                  <a:lnTo>
                    <a:pt x="53" y="26"/>
                  </a:lnTo>
                  <a:lnTo>
                    <a:pt x="51" y="22"/>
                  </a:lnTo>
                  <a:lnTo>
                    <a:pt x="49" y="17"/>
                  </a:lnTo>
                  <a:lnTo>
                    <a:pt x="47" y="14"/>
                  </a:lnTo>
                  <a:lnTo>
                    <a:pt x="43" y="11"/>
                  </a:lnTo>
                  <a:lnTo>
                    <a:pt x="39" y="9"/>
                  </a:lnTo>
                  <a:lnTo>
                    <a:pt x="35" y="8"/>
                  </a:lnTo>
                  <a:lnTo>
                    <a:pt x="31" y="8"/>
                  </a:lnTo>
                  <a:lnTo>
                    <a:pt x="31" y="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2" name="Google Shape;152;p16"/>
            <p:cNvSpPr/>
            <p:nvPr/>
          </p:nvSpPr>
          <p:spPr>
            <a:xfrm>
              <a:off x="6327776" y="3482975"/>
              <a:ext cx="25400" cy="20638"/>
            </a:xfrm>
            <a:custGeom>
              <a:avLst/>
              <a:gdLst/>
              <a:ahLst/>
              <a:cxnLst/>
              <a:rect l="l" t="t" r="r" b="b"/>
              <a:pathLst>
                <a:path w="34" h="27" extrusionOk="0">
                  <a:moveTo>
                    <a:pt x="18" y="27"/>
                  </a:moveTo>
                  <a:lnTo>
                    <a:pt x="18" y="27"/>
                  </a:lnTo>
                  <a:lnTo>
                    <a:pt x="11" y="26"/>
                  </a:lnTo>
                  <a:lnTo>
                    <a:pt x="5" y="22"/>
                  </a:lnTo>
                  <a:lnTo>
                    <a:pt x="2" y="17"/>
                  </a:lnTo>
                  <a:lnTo>
                    <a:pt x="0" y="11"/>
                  </a:lnTo>
                  <a:lnTo>
                    <a:pt x="0" y="11"/>
                  </a:lnTo>
                  <a:lnTo>
                    <a:pt x="2" y="5"/>
                  </a:lnTo>
                  <a:lnTo>
                    <a:pt x="4" y="0"/>
                  </a:lnTo>
                  <a:lnTo>
                    <a:pt x="4" y="0"/>
                  </a:lnTo>
                  <a:lnTo>
                    <a:pt x="5" y="0"/>
                  </a:lnTo>
                  <a:lnTo>
                    <a:pt x="5" y="0"/>
                  </a:lnTo>
                  <a:lnTo>
                    <a:pt x="5" y="2"/>
                  </a:lnTo>
                  <a:lnTo>
                    <a:pt x="5" y="2"/>
                  </a:lnTo>
                  <a:lnTo>
                    <a:pt x="3" y="5"/>
                  </a:lnTo>
                  <a:lnTo>
                    <a:pt x="3" y="11"/>
                  </a:lnTo>
                  <a:lnTo>
                    <a:pt x="3" y="11"/>
                  </a:lnTo>
                  <a:lnTo>
                    <a:pt x="4" y="17"/>
                  </a:lnTo>
                  <a:lnTo>
                    <a:pt x="6" y="21"/>
                  </a:lnTo>
                  <a:lnTo>
                    <a:pt x="12" y="25"/>
                  </a:lnTo>
                  <a:lnTo>
                    <a:pt x="18" y="26"/>
                  </a:lnTo>
                  <a:lnTo>
                    <a:pt x="18" y="26"/>
                  </a:lnTo>
                  <a:lnTo>
                    <a:pt x="24" y="25"/>
                  </a:lnTo>
                  <a:lnTo>
                    <a:pt x="28" y="21"/>
                  </a:lnTo>
                  <a:lnTo>
                    <a:pt x="32" y="17"/>
                  </a:lnTo>
                  <a:lnTo>
                    <a:pt x="33" y="11"/>
                  </a:lnTo>
                  <a:lnTo>
                    <a:pt x="33" y="11"/>
                  </a:lnTo>
                  <a:lnTo>
                    <a:pt x="32" y="5"/>
                  </a:lnTo>
                  <a:lnTo>
                    <a:pt x="29" y="2"/>
                  </a:lnTo>
                  <a:lnTo>
                    <a:pt x="29" y="2"/>
                  </a:lnTo>
                  <a:lnTo>
                    <a:pt x="29" y="0"/>
                  </a:lnTo>
                  <a:lnTo>
                    <a:pt x="29" y="0"/>
                  </a:lnTo>
                  <a:lnTo>
                    <a:pt x="30" y="0"/>
                  </a:lnTo>
                  <a:lnTo>
                    <a:pt x="30" y="0"/>
                  </a:lnTo>
                  <a:lnTo>
                    <a:pt x="33" y="5"/>
                  </a:lnTo>
                  <a:lnTo>
                    <a:pt x="34" y="11"/>
                  </a:lnTo>
                  <a:lnTo>
                    <a:pt x="34" y="11"/>
                  </a:lnTo>
                  <a:lnTo>
                    <a:pt x="33" y="17"/>
                  </a:lnTo>
                  <a:lnTo>
                    <a:pt x="29" y="22"/>
                  </a:lnTo>
                  <a:lnTo>
                    <a:pt x="24" y="26"/>
                  </a:lnTo>
                  <a:lnTo>
                    <a:pt x="18" y="27"/>
                  </a:lnTo>
                  <a:lnTo>
                    <a:pt x="18" y="27"/>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3" name="Google Shape;153;p16"/>
            <p:cNvSpPr/>
            <p:nvPr/>
          </p:nvSpPr>
          <p:spPr>
            <a:xfrm>
              <a:off x="6326188" y="3481388"/>
              <a:ext cx="28575" cy="23813"/>
            </a:xfrm>
            <a:custGeom>
              <a:avLst/>
              <a:gdLst/>
              <a:ahLst/>
              <a:cxnLst/>
              <a:rect l="l" t="t" r="r" b="b"/>
              <a:pathLst>
                <a:path w="36" h="30" extrusionOk="0">
                  <a:moveTo>
                    <a:pt x="19" y="30"/>
                  </a:moveTo>
                  <a:lnTo>
                    <a:pt x="19" y="30"/>
                  </a:lnTo>
                  <a:lnTo>
                    <a:pt x="14" y="30"/>
                  </a:lnTo>
                  <a:lnTo>
                    <a:pt x="12" y="29"/>
                  </a:lnTo>
                  <a:lnTo>
                    <a:pt x="6" y="25"/>
                  </a:lnTo>
                  <a:lnTo>
                    <a:pt x="1" y="20"/>
                  </a:lnTo>
                  <a:lnTo>
                    <a:pt x="0" y="16"/>
                  </a:lnTo>
                  <a:lnTo>
                    <a:pt x="0" y="13"/>
                  </a:lnTo>
                  <a:lnTo>
                    <a:pt x="0" y="13"/>
                  </a:lnTo>
                  <a:lnTo>
                    <a:pt x="1" y="7"/>
                  </a:lnTo>
                  <a:lnTo>
                    <a:pt x="4" y="1"/>
                  </a:lnTo>
                  <a:lnTo>
                    <a:pt x="4" y="1"/>
                  </a:lnTo>
                  <a:lnTo>
                    <a:pt x="6" y="0"/>
                  </a:lnTo>
                  <a:lnTo>
                    <a:pt x="7" y="1"/>
                  </a:lnTo>
                  <a:lnTo>
                    <a:pt x="7" y="1"/>
                  </a:lnTo>
                  <a:lnTo>
                    <a:pt x="8" y="2"/>
                  </a:lnTo>
                  <a:lnTo>
                    <a:pt x="8" y="2"/>
                  </a:lnTo>
                  <a:lnTo>
                    <a:pt x="7" y="4"/>
                  </a:lnTo>
                  <a:lnTo>
                    <a:pt x="7" y="4"/>
                  </a:lnTo>
                  <a:lnTo>
                    <a:pt x="5" y="8"/>
                  </a:lnTo>
                  <a:lnTo>
                    <a:pt x="5" y="13"/>
                  </a:lnTo>
                  <a:lnTo>
                    <a:pt x="5" y="13"/>
                  </a:lnTo>
                  <a:lnTo>
                    <a:pt x="6" y="17"/>
                  </a:lnTo>
                  <a:lnTo>
                    <a:pt x="8" y="22"/>
                  </a:lnTo>
                  <a:lnTo>
                    <a:pt x="13" y="25"/>
                  </a:lnTo>
                  <a:lnTo>
                    <a:pt x="19" y="27"/>
                  </a:lnTo>
                  <a:lnTo>
                    <a:pt x="19" y="27"/>
                  </a:lnTo>
                  <a:lnTo>
                    <a:pt x="23" y="25"/>
                  </a:lnTo>
                  <a:lnTo>
                    <a:pt x="28" y="22"/>
                  </a:lnTo>
                  <a:lnTo>
                    <a:pt x="31" y="17"/>
                  </a:lnTo>
                  <a:lnTo>
                    <a:pt x="33" y="13"/>
                  </a:lnTo>
                  <a:lnTo>
                    <a:pt x="33" y="13"/>
                  </a:lnTo>
                  <a:lnTo>
                    <a:pt x="31" y="8"/>
                  </a:lnTo>
                  <a:lnTo>
                    <a:pt x="29" y="4"/>
                  </a:lnTo>
                  <a:lnTo>
                    <a:pt x="29" y="4"/>
                  </a:lnTo>
                  <a:lnTo>
                    <a:pt x="29" y="2"/>
                  </a:lnTo>
                  <a:lnTo>
                    <a:pt x="29" y="1"/>
                  </a:lnTo>
                  <a:lnTo>
                    <a:pt x="29" y="1"/>
                  </a:lnTo>
                  <a:lnTo>
                    <a:pt x="31" y="0"/>
                  </a:lnTo>
                  <a:lnTo>
                    <a:pt x="33" y="1"/>
                  </a:lnTo>
                  <a:lnTo>
                    <a:pt x="33" y="1"/>
                  </a:lnTo>
                  <a:lnTo>
                    <a:pt x="35" y="7"/>
                  </a:lnTo>
                  <a:lnTo>
                    <a:pt x="36" y="13"/>
                  </a:lnTo>
                  <a:lnTo>
                    <a:pt x="36" y="13"/>
                  </a:lnTo>
                  <a:lnTo>
                    <a:pt x="36" y="16"/>
                  </a:lnTo>
                  <a:lnTo>
                    <a:pt x="35" y="20"/>
                  </a:lnTo>
                  <a:lnTo>
                    <a:pt x="31" y="25"/>
                  </a:lnTo>
                  <a:lnTo>
                    <a:pt x="26" y="29"/>
                  </a:lnTo>
                  <a:lnTo>
                    <a:pt x="22" y="30"/>
                  </a:lnTo>
                  <a:lnTo>
                    <a:pt x="19" y="30"/>
                  </a:lnTo>
                  <a:lnTo>
                    <a:pt x="19" y="3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4" name="Google Shape;154;p16"/>
            <p:cNvSpPr/>
            <p:nvPr/>
          </p:nvSpPr>
          <p:spPr>
            <a:xfrm>
              <a:off x="6450013" y="3478213"/>
              <a:ext cx="25400" cy="25400"/>
            </a:xfrm>
            <a:custGeom>
              <a:avLst/>
              <a:gdLst/>
              <a:ahLst/>
              <a:cxnLst/>
              <a:rect l="l" t="t" r="r" b="b"/>
              <a:pathLst>
                <a:path w="32" h="32" extrusionOk="0">
                  <a:moveTo>
                    <a:pt x="16" y="32"/>
                  </a:moveTo>
                  <a:lnTo>
                    <a:pt x="16" y="32"/>
                  </a:lnTo>
                  <a:lnTo>
                    <a:pt x="9" y="31"/>
                  </a:lnTo>
                  <a:lnTo>
                    <a:pt x="4" y="27"/>
                  </a:lnTo>
                  <a:lnTo>
                    <a:pt x="1" y="22"/>
                  </a:lnTo>
                  <a:lnTo>
                    <a:pt x="0" y="16"/>
                  </a:lnTo>
                  <a:lnTo>
                    <a:pt x="0" y="16"/>
                  </a:lnTo>
                  <a:lnTo>
                    <a:pt x="1" y="9"/>
                  </a:lnTo>
                  <a:lnTo>
                    <a:pt x="4" y="4"/>
                  </a:lnTo>
                  <a:lnTo>
                    <a:pt x="9" y="1"/>
                  </a:lnTo>
                  <a:lnTo>
                    <a:pt x="16" y="0"/>
                  </a:lnTo>
                  <a:lnTo>
                    <a:pt x="16" y="0"/>
                  </a:lnTo>
                  <a:lnTo>
                    <a:pt x="22" y="1"/>
                  </a:lnTo>
                  <a:lnTo>
                    <a:pt x="27" y="4"/>
                  </a:lnTo>
                  <a:lnTo>
                    <a:pt x="31" y="9"/>
                  </a:lnTo>
                  <a:lnTo>
                    <a:pt x="32" y="16"/>
                  </a:lnTo>
                  <a:lnTo>
                    <a:pt x="32" y="16"/>
                  </a:lnTo>
                  <a:lnTo>
                    <a:pt x="31" y="22"/>
                  </a:lnTo>
                  <a:lnTo>
                    <a:pt x="27" y="27"/>
                  </a:lnTo>
                  <a:lnTo>
                    <a:pt x="22" y="31"/>
                  </a:lnTo>
                  <a:lnTo>
                    <a:pt x="16" y="32"/>
                  </a:lnTo>
                  <a:lnTo>
                    <a:pt x="16" y="32"/>
                  </a:lnTo>
                  <a:close/>
                  <a:moveTo>
                    <a:pt x="16" y="4"/>
                  </a:moveTo>
                  <a:lnTo>
                    <a:pt x="16" y="4"/>
                  </a:lnTo>
                  <a:lnTo>
                    <a:pt x="11" y="5"/>
                  </a:lnTo>
                  <a:lnTo>
                    <a:pt x="8" y="8"/>
                  </a:lnTo>
                  <a:lnTo>
                    <a:pt x="5" y="11"/>
                  </a:lnTo>
                  <a:lnTo>
                    <a:pt x="4" y="16"/>
                  </a:lnTo>
                  <a:lnTo>
                    <a:pt x="4" y="16"/>
                  </a:lnTo>
                  <a:lnTo>
                    <a:pt x="5" y="19"/>
                  </a:lnTo>
                  <a:lnTo>
                    <a:pt x="8" y="23"/>
                  </a:lnTo>
                  <a:lnTo>
                    <a:pt x="11" y="25"/>
                  </a:lnTo>
                  <a:lnTo>
                    <a:pt x="16" y="26"/>
                  </a:lnTo>
                  <a:lnTo>
                    <a:pt x="16" y="26"/>
                  </a:lnTo>
                  <a:lnTo>
                    <a:pt x="19" y="25"/>
                  </a:lnTo>
                  <a:lnTo>
                    <a:pt x="23" y="23"/>
                  </a:lnTo>
                  <a:lnTo>
                    <a:pt x="25" y="19"/>
                  </a:lnTo>
                  <a:lnTo>
                    <a:pt x="26" y="16"/>
                  </a:lnTo>
                  <a:lnTo>
                    <a:pt x="26" y="16"/>
                  </a:lnTo>
                  <a:lnTo>
                    <a:pt x="25" y="11"/>
                  </a:lnTo>
                  <a:lnTo>
                    <a:pt x="23" y="8"/>
                  </a:lnTo>
                  <a:lnTo>
                    <a:pt x="19" y="5"/>
                  </a:lnTo>
                  <a:lnTo>
                    <a:pt x="16" y="4"/>
                  </a:lnTo>
                  <a:lnTo>
                    <a:pt x="16" y="4"/>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5" name="Google Shape;155;p16"/>
            <p:cNvSpPr/>
            <p:nvPr/>
          </p:nvSpPr>
          <p:spPr>
            <a:xfrm>
              <a:off x="6448426" y="3478213"/>
              <a:ext cx="28575" cy="26988"/>
            </a:xfrm>
            <a:custGeom>
              <a:avLst/>
              <a:gdLst/>
              <a:ahLst/>
              <a:cxnLst/>
              <a:rect l="l" t="t" r="r" b="b"/>
              <a:pathLst>
                <a:path w="34" h="34" extrusionOk="0">
                  <a:moveTo>
                    <a:pt x="17" y="34"/>
                  </a:moveTo>
                  <a:lnTo>
                    <a:pt x="17" y="34"/>
                  </a:lnTo>
                  <a:lnTo>
                    <a:pt x="13" y="33"/>
                  </a:lnTo>
                  <a:lnTo>
                    <a:pt x="10" y="33"/>
                  </a:lnTo>
                  <a:lnTo>
                    <a:pt x="4" y="28"/>
                  </a:lnTo>
                  <a:lnTo>
                    <a:pt x="1" y="23"/>
                  </a:lnTo>
                  <a:lnTo>
                    <a:pt x="0" y="20"/>
                  </a:lnTo>
                  <a:lnTo>
                    <a:pt x="0" y="17"/>
                  </a:lnTo>
                  <a:lnTo>
                    <a:pt x="0" y="17"/>
                  </a:lnTo>
                  <a:lnTo>
                    <a:pt x="0" y="13"/>
                  </a:lnTo>
                  <a:lnTo>
                    <a:pt x="1" y="10"/>
                  </a:lnTo>
                  <a:lnTo>
                    <a:pt x="4" y="4"/>
                  </a:lnTo>
                  <a:lnTo>
                    <a:pt x="10" y="1"/>
                  </a:lnTo>
                  <a:lnTo>
                    <a:pt x="13" y="0"/>
                  </a:lnTo>
                  <a:lnTo>
                    <a:pt x="17" y="0"/>
                  </a:lnTo>
                  <a:lnTo>
                    <a:pt x="17" y="0"/>
                  </a:lnTo>
                  <a:lnTo>
                    <a:pt x="20" y="0"/>
                  </a:lnTo>
                  <a:lnTo>
                    <a:pt x="24" y="1"/>
                  </a:lnTo>
                  <a:lnTo>
                    <a:pt x="28" y="4"/>
                  </a:lnTo>
                  <a:lnTo>
                    <a:pt x="33" y="10"/>
                  </a:lnTo>
                  <a:lnTo>
                    <a:pt x="34" y="13"/>
                  </a:lnTo>
                  <a:lnTo>
                    <a:pt x="34" y="17"/>
                  </a:lnTo>
                  <a:lnTo>
                    <a:pt x="34" y="17"/>
                  </a:lnTo>
                  <a:lnTo>
                    <a:pt x="34" y="20"/>
                  </a:lnTo>
                  <a:lnTo>
                    <a:pt x="33" y="23"/>
                  </a:lnTo>
                  <a:lnTo>
                    <a:pt x="28" y="28"/>
                  </a:lnTo>
                  <a:lnTo>
                    <a:pt x="24" y="33"/>
                  </a:lnTo>
                  <a:lnTo>
                    <a:pt x="20" y="33"/>
                  </a:lnTo>
                  <a:lnTo>
                    <a:pt x="17" y="34"/>
                  </a:lnTo>
                  <a:lnTo>
                    <a:pt x="17" y="34"/>
                  </a:lnTo>
                  <a:close/>
                  <a:moveTo>
                    <a:pt x="17" y="2"/>
                  </a:moveTo>
                  <a:lnTo>
                    <a:pt x="17" y="2"/>
                  </a:lnTo>
                  <a:lnTo>
                    <a:pt x="11" y="3"/>
                  </a:lnTo>
                  <a:lnTo>
                    <a:pt x="6" y="5"/>
                  </a:lnTo>
                  <a:lnTo>
                    <a:pt x="3" y="11"/>
                  </a:lnTo>
                  <a:lnTo>
                    <a:pt x="2" y="17"/>
                  </a:lnTo>
                  <a:lnTo>
                    <a:pt x="2" y="17"/>
                  </a:lnTo>
                  <a:lnTo>
                    <a:pt x="3" y="23"/>
                  </a:lnTo>
                  <a:lnTo>
                    <a:pt x="6" y="27"/>
                  </a:lnTo>
                  <a:lnTo>
                    <a:pt x="11" y="31"/>
                  </a:lnTo>
                  <a:lnTo>
                    <a:pt x="17" y="32"/>
                  </a:lnTo>
                  <a:lnTo>
                    <a:pt x="17" y="32"/>
                  </a:lnTo>
                  <a:lnTo>
                    <a:pt x="23" y="31"/>
                  </a:lnTo>
                  <a:lnTo>
                    <a:pt x="27" y="27"/>
                  </a:lnTo>
                  <a:lnTo>
                    <a:pt x="31" y="23"/>
                  </a:lnTo>
                  <a:lnTo>
                    <a:pt x="32" y="17"/>
                  </a:lnTo>
                  <a:lnTo>
                    <a:pt x="32" y="17"/>
                  </a:lnTo>
                  <a:lnTo>
                    <a:pt x="31" y="11"/>
                  </a:lnTo>
                  <a:lnTo>
                    <a:pt x="27" y="5"/>
                  </a:lnTo>
                  <a:lnTo>
                    <a:pt x="23" y="3"/>
                  </a:lnTo>
                  <a:lnTo>
                    <a:pt x="17" y="2"/>
                  </a:lnTo>
                  <a:lnTo>
                    <a:pt x="17" y="2"/>
                  </a:lnTo>
                  <a:close/>
                  <a:moveTo>
                    <a:pt x="17" y="28"/>
                  </a:moveTo>
                  <a:lnTo>
                    <a:pt x="17" y="28"/>
                  </a:lnTo>
                  <a:lnTo>
                    <a:pt x="12" y="27"/>
                  </a:lnTo>
                  <a:lnTo>
                    <a:pt x="8" y="25"/>
                  </a:lnTo>
                  <a:lnTo>
                    <a:pt x="5" y="21"/>
                  </a:lnTo>
                  <a:lnTo>
                    <a:pt x="4" y="17"/>
                  </a:lnTo>
                  <a:lnTo>
                    <a:pt x="4" y="17"/>
                  </a:lnTo>
                  <a:lnTo>
                    <a:pt x="5" y="12"/>
                  </a:lnTo>
                  <a:lnTo>
                    <a:pt x="8" y="8"/>
                  </a:lnTo>
                  <a:lnTo>
                    <a:pt x="12" y="5"/>
                  </a:lnTo>
                  <a:lnTo>
                    <a:pt x="17" y="4"/>
                  </a:lnTo>
                  <a:lnTo>
                    <a:pt x="17" y="4"/>
                  </a:lnTo>
                  <a:lnTo>
                    <a:pt x="21" y="5"/>
                  </a:lnTo>
                  <a:lnTo>
                    <a:pt x="25" y="8"/>
                  </a:lnTo>
                  <a:lnTo>
                    <a:pt x="27" y="12"/>
                  </a:lnTo>
                  <a:lnTo>
                    <a:pt x="28" y="17"/>
                  </a:lnTo>
                  <a:lnTo>
                    <a:pt x="28" y="17"/>
                  </a:lnTo>
                  <a:lnTo>
                    <a:pt x="27" y="21"/>
                  </a:lnTo>
                  <a:lnTo>
                    <a:pt x="25" y="25"/>
                  </a:lnTo>
                  <a:lnTo>
                    <a:pt x="21" y="27"/>
                  </a:lnTo>
                  <a:lnTo>
                    <a:pt x="17" y="28"/>
                  </a:lnTo>
                  <a:lnTo>
                    <a:pt x="17" y="28"/>
                  </a:lnTo>
                  <a:close/>
                  <a:moveTo>
                    <a:pt x="17" y="6"/>
                  </a:moveTo>
                  <a:lnTo>
                    <a:pt x="17" y="6"/>
                  </a:lnTo>
                  <a:lnTo>
                    <a:pt x="13" y="8"/>
                  </a:lnTo>
                  <a:lnTo>
                    <a:pt x="10" y="10"/>
                  </a:lnTo>
                  <a:lnTo>
                    <a:pt x="8" y="12"/>
                  </a:lnTo>
                  <a:lnTo>
                    <a:pt x="6" y="17"/>
                  </a:lnTo>
                  <a:lnTo>
                    <a:pt x="6" y="17"/>
                  </a:lnTo>
                  <a:lnTo>
                    <a:pt x="8" y="20"/>
                  </a:lnTo>
                  <a:lnTo>
                    <a:pt x="10" y="24"/>
                  </a:lnTo>
                  <a:lnTo>
                    <a:pt x="13" y="25"/>
                  </a:lnTo>
                  <a:lnTo>
                    <a:pt x="17" y="26"/>
                  </a:lnTo>
                  <a:lnTo>
                    <a:pt x="17" y="26"/>
                  </a:lnTo>
                  <a:lnTo>
                    <a:pt x="20" y="25"/>
                  </a:lnTo>
                  <a:lnTo>
                    <a:pt x="24" y="24"/>
                  </a:lnTo>
                  <a:lnTo>
                    <a:pt x="26" y="20"/>
                  </a:lnTo>
                  <a:lnTo>
                    <a:pt x="26" y="17"/>
                  </a:lnTo>
                  <a:lnTo>
                    <a:pt x="26" y="17"/>
                  </a:lnTo>
                  <a:lnTo>
                    <a:pt x="26" y="12"/>
                  </a:lnTo>
                  <a:lnTo>
                    <a:pt x="24" y="10"/>
                  </a:lnTo>
                  <a:lnTo>
                    <a:pt x="20" y="8"/>
                  </a:lnTo>
                  <a:lnTo>
                    <a:pt x="17" y="6"/>
                  </a:lnTo>
                  <a:lnTo>
                    <a:pt x="17" y="6"/>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 name="Google Shape;156;p16"/>
            <p:cNvSpPr/>
            <p:nvPr/>
          </p:nvSpPr>
          <p:spPr>
            <a:xfrm>
              <a:off x="6478588" y="3478213"/>
              <a:ext cx="25400" cy="25400"/>
            </a:xfrm>
            <a:custGeom>
              <a:avLst/>
              <a:gdLst/>
              <a:ahLst/>
              <a:cxnLst/>
              <a:rect l="l" t="t" r="r" b="b"/>
              <a:pathLst>
                <a:path w="33" h="32" extrusionOk="0">
                  <a:moveTo>
                    <a:pt x="16" y="32"/>
                  </a:moveTo>
                  <a:lnTo>
                    <a:pt x="16" y="32"/>
                  </a:lnTo>
                  <a:lnTo>
                    <a:pt x="11" y="31"/>
                  </a:lnTo>
                  <a:lnTo>
                    <a:pt x="5" y="27"/>
                  </a:lnTo>
                  <a:lnTo>
                    <a:pt x="1" y="22"/>
                  </a:lnTo>
                  <a:lnTo>
                    <a:pt x="0" y="16"/>
                  </a:lnTo>
                  <a:lnTo>
                    <a:pt x="0" y="16"/>
                  </a:lnTo>
                  <a:lnTo>
                    <a:pt x="1" y="9"/>
                  </a:lnTo>
                  <a:lnTo>
                    <a:pt x="5" y="4"/>
                  </a:lnTo>
                  <a:lnTo>
                    <a:pt x="11" y="1"/>
                  </a:lnTo>
                  <a:lnTo>
                    <a:pt x="16" y="0"/>
                  </a:lnTo>
                  <a:lnTo>
                    <a:pt x="16" y="0"/>
                  </a:lnTo>
                  <a:lnTo>
                    <a:pt x="23" y="1"/>
                  </a:lnTo>
                  <a:lnTo>
                    <a:pt x="28" y="4"/>
                  </a:lnTo>
                  <a:lnTo>
                    <a:pt x="31" y="9"/>
                  </a:lnTo>
                  <a:lnTo>
                    <a:pt x="33" y="16"/>
                  </a:lnTo>
                  <a:lnTo>
                    <a:pt x="33" y="16"/>
                  </a:lnTo>
                  <a:lnTo>
                    <a:pt x="31" y="22"/>
                  </a:lnTo>
                  <a:lnTo>
                    <a:pt x="28" y="27"/>
                  </a:lnTo>
                  <a:lnTo>
                    <a:pt x="23" y="31"/>
                  </a:lnTo>
                  <a:lnTo>
                    <a:pt x="16" y="32"/>
                  </a:lnTo>
                  <a:lnTo>
                    <a:pt x="16" y="32"/>
                  </a:lnTo>
                  <a:close/>
                  <a:moveTo>
                    <a:pt x="16" y="4"/>
                  </a:moveTo>
                  <a:lnTo>
                    <a:pt x="16" y="4"/>
                  </a:lnTo>
                  <a:lnTo>
                    <a:pt x="12" y="5"/>
                  </a:lnTo>
                  <a:lnTo>
                    <a:pt x="8" y="8"/>
                  </a:lnTo>
                  <a:lnTo>
                    <a:pt x="6" y="11"/>
                  </a:lnTo>
                  <a:lnTo>
                    <a:pt x="6" y="16"/>
                  </a:lnTo>
                  <a:lnTo>
                    <a:pt x="6" y="16"/>
                  </a:lnTo>
                  <a:lnTo>
                    <a:pt x="6" y="19"/>
                  </a:lnTo>
                  <a:lnTo>
                    <a:pt x="8" y="23"/>
                  </a:lnTo>
                  <a:lnTo>
                    <a:pt x="12" y="25"/>
                  </a:lnTo>
                  <a:lnTo>
                    <a:pt x="16" y="26"/>
                  </a:lnTo>
                  <a:lnTo>
                    <a:pt x="16" y="26"/>
                  </a:lnTo>
                  <a:lnTo>
                    <a:pt x="21" y="25"/>
                  </a:lnTo>
                  <a:lnTo>
                    <a:pt x="25" y="23"/>
                  </a:lnTo>
                  <a:lnTo>
                    <a:pt x="27" y="19"/>
                  </a:lnTo>
                  <a:lnTo>
                    <a:pt x="28" y="16"/>
                  </a:lnTo>
                  <a:lnTo>
                    <a:pt x="28" y="16"/>
                  </a:lnTo>
                  <a:lnTo>
                    <a:pt x="27" y="11"/>
                  </a:lnTo>
                  <a:lnTo>
                    <a:pt x="25" y="8"/>
                  </a:lnTo>
                  <a:lnTo>
                    <a:pt x="21" y="5"/>
                  </a:lnTo>
                  <a:lnTo>
                    <a:pt x="16" y="4"/>
                  </a:lnTo>
                  <a:lnTo>
                    <a:pt x="16" y="4"/>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 name="Google Shape;157;p16"/>
            <p:cNvSpPr/>
            <p:nvPr/>
          </p:nvSpPr>
          <p:spPr>
            <a:xfrm>
              <a:off x="6477001" y="3478213"/>
              <a:ext cx="26988" cy="26988"/>
            </a:xfrm>
            <a:custGeom>
              <a:avLst/>
              <a:gdLst/>
              <a:ahLst/>
              <a:cxnLst/>
              <a:rect l="l" t="t" r="r" b="b"/>
              <a:pathLst>
                <a:path w="35" h="34" extrusionOk="0">
                  <a:moveTo>
                    <a:pt x="17" y="34"/>
                  </a:moveTo>
                  <a:lnTo>
                    <a:pt x="17" y="34"/>
                  </a:lnTo>
                  <a:lnTo>
                    <a:pt x="14" y="33"/>
                  </a:lnTo>
                  <a:lnTo>
                    <a:pt x="11" y="33"/>
                  </a:lnTo>
                  <a:lnTo>
                    <a:pt x="5" y="28"/>
                  </a:lnTo>
                  <a:lnTo>
                    <a:pt x="1" y="23"/>
                  </a:lnTo>
                  <a:lnTo>
                    <a:pt x="0" y="20"/>
                  </a:lnTo>
                  <a:lnTo>
                    <a:pt x="0" y="17"/>
                  </a:lnTo>
                  <a:lnTo>
                    <a:pt x="0" y="17"/>
                  </a:lnTo>
                  <a:lnTo>
                    <a:pt x="0" y="13"/>
                  </a:lnTo>
                  <a:lnTo>
                    <a:pt x="1" y="10"/>
                  </a:lnTo>
                  <a:lnTo>
                    <a:pt x="5" y="4"/>
                  </a:lnTo>
                  <a:lnTo>
                    <a:pt x="11" y="1"/>
                  </a:lnTo>
                  <a:lnTo>
                    <a:pt x="14" y="0"/>
                  </a:lnTo>
                  <a:lnTo>
                    <a:pt x="17" y="0"/>
                  </a:lnTo>
                  <a:lnTo>
                    <a:pt x="17" y="0"/>
                  </a:lnTo>
                  <a:lnTo>
                    <a:pt x="21" y="0"/>
                  </a:lnTo>
                  <a:lnTo>
                    <a:pt x="24" y="1"/>
                  </a:lnTo>
                  <a:lnTo>
                    <a:pt x="30" y="4"/>
                  </a:lnTo>
                  <a:lnTo>
                    <a:pt x="34" y="10"/>
                  </a:lnTo>
                  <a:lnTo>
                    <a:pt x="35" y="13"/>
                  </a:lnTo>
                  <a:lnTo>
                    <a:pt x="35" y="17"/>
                  </a:lnTo>
                  <a:lnTo>
                    <a:pt x="35" y="17"/>
                  </a:lnTo>
                  <a:lnTo>
                    <a:pt x="35" y="20"/>
                  </a:lnTo>
                  <a:lnTo>
                    <a:pt x="34" y="23"/>
                  </a:lnTo>
                  <a:lnTo>
                    <a:pt x="30" y="28"/>
                  </a:lnTo>
                  <a:lnTo>
                    <a:pt x="24" y="33"/>
                  </a:lnTo>
                  <a:lnTo>
                    <a:pt x="21" y="33"/>
                  </a:lnTo>
                  <a:lnTo>
                    <a:pt x="17" y="34"/>
                  </a:lnTo>
                  <a:lnTo>
                    <a:pt x="17" y="34"/>
                  </a:lnTo>
                  <a:close/>
                  <a:moveTo>
                    <a:pt x="17" y="2"/>
                  </a:moveTo>
                  <a:lnTo>
                    <a:pt x="17" y="2"/>
                  </a:lnTo>
                  <a:lnTo>
                    <a:pt x="12" y="3"/>
                  </a:lnTo>
                  <a:lnTo>
                    <a:pt x="7" y="5"/>
                  </a:lnTo>
                  <a:lnTo>
                    <a:pt x="4" y="11"/>
                  </a:lnTo>
                  <a:lnTo>
                    <a:pt x="2" y="17"/>
                  </a:lnTo>
                  <a:lnTo>
                    <a:pt x="2" y="17"/>
                  </a:lnTo>
                  <a:lnTo>
                    <a:pt x="4" y="23"/>
                  </a:lnTo>
                  <a:lnTo>
                    <a:pt x="7" y="27"/>
                  </a:lnTo>
                  <a:lnTo>
                    <a:pt x="12" y="31"/>
                  </a:lnTo>
                  <a:lnTo>
                    <a:pt x="17" y="32"/>
                  </a:lnTo>
                  <a:lnTo>
                    <a:pt x="17" y="32"/>
                  </a:lnTo>
                  <a:lnTo>
                    <a:pt x="23" y="31"/>
                  </a:lnTo>
                  <a:lnTo>
                    <a:pt x="28" y="27"/>
                  </a:lnTo>
                  <a:lnTo>
                    <a:pt x="31" y="23"/>
                  </a:lnTo>
                  <a:lnTo>
                    <a:pt x="32" y="17"/>
                  </a:lnTo>
                  <a:lnTo>
                    <a:pt x="32" y="17"/>
                  </a:lnTo>
                  <a:lnTo>
                    <a:pt x="31" y="11"/>
                  </a:lnTo>
                  <a:lnTo>
                    <a:pt x="28" y="5"/>
                  </a:lnTo>
                  <a:lnTo>
                    <a:pt x="23" y="3"/>
                  </a:lnTo>
                  <a:lnTo>
                    <a:pt x="17" y="2"/>
                  </a:lnTo>
                  <a:lnTo>
                    <a:pt x="17" y="2"/>
                  </a:lnTo>
                  <a:close/>
                  <a:moveTo>
                    <a:pt x="17" y="28"/>
                  </a:moveTo>
                  <a:lnTo>
                    <a:pt x="17" y="28"/>
                  </a:lnTo>
                  <a:lnTo>
                    <a:pt x="13" y="27"/>
                  </a:lnTo>
                  <a:lnTo>
                    <a:pt x="9" y="25"/>
                  </a:lnTo>
                  <a:lnTo>
                    <a:pt x="6" y="21"/>
                  </a:lnTo>
                  <a:lnTo>
                    <a:pt x="6" y="17"/>
                  </a:lnTo>
                  <a:lnTo>
                    <a:pt x="6" y="17"/>
                  </a:lnTo>
                  <a:lnTo>
                    <a:pt x="6" y="12"/>
                  </a:lnTo>
                  <a:lnTo>
                    <a:pt x="9" y="8"/>
                  </a:lnTo>
                  <a:lnTo>
                    <a:pt x="13" y="5"/>
                  </a:lnTo>
                  <a:lnTo>
                    <a:pt x="17" y="4"/>
                  </a:lnTo>
                  <a:lnTo>
                    <a:pt x="17" y="4"/>
                  </a:lnTo>
                  <a:lnTo>
                    <a:pt x="22" y="5"/>
                  </a:lnTo>
                  <a:lnTo>
                    <a:pt x="26" y="8"/>
                  </a:lnTo>
                  <a:lnTo>
                    <a:pt x="29" y="12"/>
                  </a:lnTo>
                  <a:lnTo>
                    <a:pt x="30" y="17"/>
                  </a:lnTo>
                  <a:lnTo>
                    <a:pt x="30" y="17"/>
                  </a:lnTo>
                  <a:lnTo>
                    <a:pt x="29" y="21"/>
                  </a:lnTo>
                  <a:lnTo>
                    <a:pt x="26" y="25"/>
                  </a:lnTo>
                  <a:lnTo>
                    <a:pt x="22" y="27"/>
                  </a:lnTo>
                  <a:lnTo>
                    <a:pt x="17" y="28"/>
                  </a:lnTo>
                  <a:lnTo>
                    <a:pt x="17" y="28"/>
                  </a:lnTo>
                  <a:close/>
                  <a:moveTo>
                    <a:pt x="17" y="6"/>
                  </a:moveTo>
                  <a:lnTo>
                    <a:pt x="17" y="6"/>
                  </a:lnTo>
                  <a:lnTo>
                    <a:pt x="14" y="8"/>
                  </a:lnTo>
                  <a:lnTo>
                    <a:pt x="11" y="10"/>
                  </a:lnTo>
                  <a:lnTo>
                    <a:pt x="8" y="12"/>
                  </a:lnTo>
                  <a:lnTo>
                    <a:pt x="8" y="17"/>
                  </a:lnTo>
                  <a:lnTo>
                    <a:pt x="8" y="17"/>
                  </a:lnTo>
                  <a:lnTo>
                    <a:pt x="8" y="20"/>
                  </a:lnTo>
                  <a:lnTo>
                    <a:pt x="11" y="24"/>
                  </a:lnTo>
                  <a:lnTo>
                    <a:pt x="14" y="25"/>
                  </a:lnTo>
                  <a:lnTo>
                    <a:pt x="17" y="26"/>
                  </a:lnTo>
                  <a:lnTo>
                    <a:pt x="17" y="26"/>
                  </a:lnTo>
                  <a:lnTo>
                    <a:pt x="21" y="25"/>
                  </a:lnTo>
                  <a:lnTo>
                    <a:pt x="24" y="24"/>
                  </a:lnTo>
                  <a:lnTo>
                    <a:pt x="27" y="20"/>
                  </a:lnTo>
                  <a:lnTo>
                    <a:pt x="28" y="17"/>
                  </a:lnTo>
                  <a:lnTo>
                    <a:pt x="28" y="17"/>
                  </a:lnTo>
                  <a:lnTo>
                    <a:pt x="27" y="12"/>
                  </a:lnTo>
                  <a:lnTo>
                    <a:pt x="24" y="10"/>
                  </a:lnTo>
                  <a:lnTo>
                    <a:pt x="21" y="8"/>
                  </a:lnTo>
                  <a:lnTo>
                    <a:pt x="17" y="6"/>
                  </a:lnTo>
                  <a:lnTo>
                    <a:pt x="17" y="6"/>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 name="Google Shape;158;p16"/>
            <p:cNvSpPr/>
            <p:nvPr/>
          </p:nvSpPr>
          <p:spPr>
            <a:xfrm>
              <a:off x="6507163" y="3478213"/>
              <a:ext cx="25400" cy="25400"/>
            </a:xfrm>
            <a:custGeom>
              <a:avLst/>
              <a:gdLst/>
              <a:ahLst/>
              <a:cxnLst/>
              <a:rect l="l" t="t" r="r" b="b"/>
              <a:pathLst>
                <a:path w="32" h="32" extrusionOk="0">
                  <a:moveTo>
                    <a:pt x="16" y="32"/>
                  </a:moveTo>
                  <a:lnTo>
                    <a:pt x="16" y="32"/>
                  </a:lnTo>
                  <a:lnTo>
                    <a:pt x="10" y="31"/>
                  </a:lnTo>
                  <a:lnTo>
                    <a:pt x="5" y="27"/>
                  </a:lnTo>
                  <a:lnTo>
                    <a:pt x="1" y="22"/>
                  </a:lnTo>
                  <a:lnTo>
                    <a:pt x="0" y="16"/>
                  </a:lnTo>
                  <a:lnTo>
                    <a:pt x="0" y="16"/>
                  </a:lnTo>
                  <a:lnTo>
                    <a:pt x="1" y="9"/>
                  </a:lnTo>
                  <a:lnTo>
                    <a:pt x="5" y="4"/>
                  </a:lnTo>
                  <a:lnTo>
                    <a:pt x="10" y="1"/>
                  </a:lnTo>
                  <a:lnTo>
                    <a:pt x="16" y="0"/>
                  </a:lnTo>
                  <a:lnTo>
                    <a:pt x="16" y="0"/>
                  </a:lnTo>
                  <a:lnTo>
                    <a:pt x="23" y="1"/>
                  </a:lnTo>
                  <a:lnTo>
                    <a:pt x="28" y="4"/>
                  </a:lnTo>
                  <a:lnTo>
                    <a:pt x="31" y="9"/>
                  </a:lnTo>
                  <a:lnTo>
                    <a:pt x="32" y="16"/>
                  </a:lnTo>
                  <a:lnTo>
                    <a:pt x="32" y="16"/>
                  </a:lnTo>
                  <a:lnTo>
                    <a:pt x="31" y="22"/>
                  </a:lnTo>
                  <a:lnTo>
                    <a:pt x="28" y="27"/>
                  </a:lnTo>
                  <a:lnTo>
                    <a:pt x="23" y="31"/>
                  </a:lnTo>
                  <a:lnTo>
                    <a:pt x="16" y="32"/>
                  </a:lnTo>
                  <a:lnTo>
                    <a:pt x="16" y="32"/>
                  </a:lnTo>
                  <a:close/>
                  <a:moveTo>
                    <a:pt x="16" y="4"/>
                  </a:moveTo>
                  <a:lnTo>
                    <a:pt x="16" y="4"/>
                  </a:lnTo>
                  <a:lnTo>
                    <a:pt x="13" y="5"/>
                  </a:lnTo>
                  <a:lnTo>
                    <a:pt x="9" y="8"/>
                  </a:lnTo>
                  <a:lnTo>
                    <a:pt x="7" y="11"/>
                  </a:lnTo>
                  <a:lnTo>
                    <a:pt x="6" y="16"/>
                  </a:lnTo>
                  <a:lnTo>
                    <a:pt x="6" y="16"/>
                  </a:lnTo>
                  <a:lnTo>
                    <a:pt x="7" y="19"/>
                  </a:lnTo>
                  <a:lnTo>
                    <a:pt x="9" y="23"/>
                  </a:lnTo>
                  <a:lnTo>
                    <a:pt x="13" y="25"/>
                  </a:lnTo>
                  <a:lnTo>
                    <a:pt x="16" y="26"/>
                  </a:lnTo>
                  <a:lnTo>
                    <a:pt x="16" y="26"/>
                  </a:lnTo>
                  <a:lnTo>
                    <a:pt x="21" y="25"/>
                  </a:lnTo>
                  <a:lnTo>
                    <a:pt x="24" y="23"/>
                  </a:lnTo>
                  <a:lnTo>
                    <a:pt x="26" y="19"/>
                  </a:lnTo>
                  <a:lnTo>
                    <a:pt x="28" y="16"/>
                  </a:lnTo>
                  <a:lnTo>
                    <a:pt x="28" y="16"/>
                  </a:lnTo>
                  <a:lnTo>
                    <a:pt x="26" y="11"/>
                  </a:lnTo>
                  <a:lnTo>
                    <a:pt x="24" y="8"/>
                  </a:lnTo>
                  <a:lnTo>
                    <a:pt x="21" y="5"/>
                  </a:lnTo>
                  <a:lnTo>
                    <a:pt x="16" y="4"/>
                  </a:lnTo>
                  <a:lnTo>
                    <a:pt x="16" y="4"/>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9" name="Google Shape;159;p16"/>
            <p:cNvSpPr/>
            <p:nvPr/>
          </p:nvSpPr>
          <p:spPr>
            <a:xfrm>
              <a:off x="6505576" y="3478213"/>
              <a:ext cx="26988" cy="26988"/>
            </a:xfrm>
            <a:custGeom>
              <a:avLst/>
              <a:gdLst/>
              <a:ahLst/>
              <a:cxnLst/>
              <a:rect l="l" t="t" r="r" b="b"/>
              <a:pathLst>
                <a:path w="34" h="34" extrusionOk="0">
                  <a:moveTo>
                    <a:pt x="17" y="34"/>
                  </a:moveTo>
                  <a:lnTo>
                    <a:pt x="17" y="34"/>
                  </a:lnTo>
                  <a:lnTo>
                    <a:pt x="14" y="33"/>
                  </a:lnTo>
                  <a:lnTo>
                    <a:pt x="11" y="33"/>
                  </a:lnTo>
                  <a:lnTo>
                    <a:pt x="6" y="28"/>
                  </a:lnTo>
                  <a:lnTo>
                    <a:pt x="1" y="23"/>
                  </a:lnTo>
                  <a:lnTo>
                    <a:pt x="1" y="20"/>
                  </a:lnTo>
                  <a:lnTo>
                    <a:pt x="0" y="17"/>
                  </a:lnTo>
                  <a:lnTo>
                    <a:pt x="0" y="17"/>
                  </a:lnTo>
                  <a:lnTo>
                    <a:pt x="1" y="13"/>
                  </a:lnTo>
                  <a:lnTo>
                    <a:pt x="1" y="10"/>
                  </a:lnTo>
                  <a:lnTo>
                    <a:pt x="6" y="4"/>
                  </a:lnTo>
                  <a:lnTo>
                    <a:pt x="11" y="1"/>
                  </a:lnTo>
                  <a:lnTo>
                    <a:pt x="14" y="0"/>
                  </a:lnTo>
                  <a:lnTo>
                    <a:pt x="17" y="0"/>
                  </a:lnTo>
                  <a:lnTo>
                    <a:pt x="17" y="0"/>
                  </a:lnTo>
                  <a:lnTo>
                    <a:pt x="21" y="0"/>
                  </a:lnTo>
                  <a:lnTo>
                    <a:pt x="24" y="1"/>
                  </a:lnTo>
                  <a:lnTo>
                    <a:pt x="30" y="4"/>
                  </a:lnTo>
                  <a:lnTo>
                    <a:pt x="33" y="10"/>
                  </a:lnTo>
                  <a:lnTo>
                    <a:pt x="34" y="13"/>
                  </a:lnTo>
                  <a:lnTo>
                    <a:pt x="34" y="17"/>
                  </a:lnTo>
                  <a:lnTo>
                    <a:pt x="34" y="17"/>
                  </a:lnTo>
                  <a:lnTo>
                    <a:pt x="34" y="20"/>
                  </a:lnTo>
                  <a:lnTo>
                    <a:pt x="33" y="23"/>
                  </a:lnTo>
                  <a:lnTo>
                    <a:pt x="30" y="28"/>
                  </a:lnTo>
                  <a:lnTo>
                    <a:pt x="24" y="33"/>
                  </a:lnTo>
                  <a:lnTo>
                    <a:pt x="21" y="33"/>
                  </a:lnTo>
                  <a:lnTo>
                    <a:pt x="17" y="34"/>
                  </a:lnTo>
                  <a:lnTo>
                    <a:pt x="17" y="34"/>
                  </a:lnTo>
                  <a:close/>
                  <a:moveTo>
                    <a:pt x="17" y="2"/>
                  </a:moveTo>
                  <a:lnTo>
                    <a:pt x="17" y="2"/>
                  </a:lnTo>
                  <a:lnTo>
                    <a:pt x="11" y="3"/>
                  </a:lnTo>
                  <a:lnTo>
                    <a:pt x="7" y="5"/>
                  </a:lnTo>
                  <a:lnTo>
                    <a:pt x="3" y="11"/>
                  </a:lnTo>
                  <a:lnTo>
                    <a:pt x="2" y="17"/>
                  </a:lnTo>
                  <a:lnTo>
                    <a:pt x="2" y="17"/>
                  </a:lnTo>
                  <a:lnTo>
                    <a:pt x="3" y="23"/>
                  </a:lnTo>
                  <a:lnTo>
                    <a:pt x="7" y="27"/>
                  </a:lnTo>
                  <a:lnTo>
                    <a:pt x="11" y="31"/>
                  </a:lnTo>
                  <a:lnTo>
                    <a:pt x="17" y="32"/>
                  </a:lnTo>
                  <a:lnTo>
                    <a:pt x="17" y="32"/>
                  </a:lnTo>
                  <a:lnTo>
                    <a:pt x="23" y="31"/>
                  </a:lnTo>
                  <a:lnTo>
                    <a:pt x="29" y="27"/>
                  </a:lnTo>
                  <a:lnTo>
                    <a:pt x="31" y="23"/>
                  </a:lnTo>
                  <a:lnTo>
                    <a:pt x="32" y="17"/>
                  </a:lnTo>
                  <a:lnTo>
                    <a:pt x="32" y="17"/>
                  </a:lnTo>
                  <a:lnTo>
                    <a:pt x="31" y="11"/>
                  </a:lnTo>
                  <a:lnTo>
                    <a:pt x="29" y="5"/>
                  </a:lnTo>
                  <a:lnTo>
                    <a:pt x="23" y="3"/>
                  </a:lnTo>
                  <a:lnTo>
                    <a:pt x="17" y="2"/>
                  </a:lnTo>
                  <a:lnTo>
                    <a:pt x="17" y="2"/>
                  </a:lnTo>
                  <a:close/>
                  <a:moveTo>
                    <a:pt x="17" y="28"/>
                  </a:moveTo>
                  <a:lnTo>
                    <a:pt x="17" y="28"/>
                  </a:lnTo>
                  <a:lnTo>
                    <a:pt x="13" y="27"/>
                  </a:lnTo>
                  <a:lnTo>
                    <a:pt x="9" y="25"/>
                  </a:lnTo>
                  <a:lnTo>
                    <a:pt x="7" y="21"/>
                  </a:lnTo>
                  <a:lnTo>
                    <a:pt x="6" y="17"/>
                  </a:lnTo>
                  <a:lnTo>
                    <a:pt x="6" y="17"/>
                  </a:lnTo>
                  <a:lnTo>
                    <a:pt x="7" y="12"/>
                  </a:lnTo>
                  <a:lnTo>
                    <a:pt x="9" y="8"/>
                  </a:lnTo>
                  <a:lnTo>
                    <a:pt x="13" y="5"/>
                  </a:lnTo>
                  <a:lnTo>
                    <a:pt x="17" y="4"/>
                  </a:lnTo>
                  <a:lnTo>
                    <a:pt x="17" y="4"/>
                  </a:lnTo>
                  <a:lnTo>
                    <a:pt x="22" y="5"/>
                  </a:lnTo>
                  <a:lnTo>
                    <a:pt x="26" y="8"/>
                  </a:lnTo>
                  <a:lnTo>
                    <a:pt x="29" y="12"/>
                  </a:lnTo>
                  <a:lnTo>
                    <a:pt x="30" y="17"/>
                  </a:lnTo>
                  <a:lnTo>
                    <a:pt x="30" y="17"/>
                  </a:lnTo>
                  <a:lnTo>
                    <a:pt x="29" y="21"/>
                  </a:lnTo>
                  <a:lnTo>
                    <a:pt x="26" y="25"/>
                  </a:lnTo>
                  <a:lnTo>
                    <a:pt x="22" y="27"/>
                  </a:lnTo>
                  <a:lnTo>
                    <a:pt x="17" y="28"/>
                  </a:lnTo>
                  <a:lnTo>
                    <a:pt x="17" y="28"/>
                  </a:lnTo>
                  <a:close/>
                  <a:moveTo>
                    <a:pt x="17" y="6"/>
                  </a:moveTo>
                  <a:lnTo>
                    <a:pt x="17" y="6"/>
                  </a:lnTo>
                  <a:lnTo>
                    <a:pt x="14" y="8"/>
                  </a:lnTo>
                  <a:lnTo>
                    <a:pt x="10" y="10"/>
                  </a:lnTo>
                  <a:lnTo>
                    <a:pt x="9" y="12"/>
                  </a:lnTo>
                  <a:lnTo>
                    <a:pt x="8" y="17"/>
                  </a:lnTo>
                  <a:lnTo>
                    <a:pt x="8" y="17"/>
                  </a:lnTo>
                  <a:lnTo>
                    <a:pt x="9" y="20"/>
                  </a:lnTo>
                  <a:lnTo>
                    <a:pt x="10" y="24"/>
                  </a:lnTo>
                  <a:lnTo>
                    <a:pt x="14" y="25"/>
                  </a:lnTo>
                  <a:lnTo>
                    <a:pt x="17" y="26"/>
                  </a:lnTo>
                  <a:lnTo>
                    <a:pt x="17" y="26"/>
                  </a:lnTo>
                  <a:lnTo>
                    <a:pt x="22" y="25"/>
                  </a:lnTo>
                  <a:lnTo>
                    <a:pt x="24" y="24"/>
                  </a:lnTo>
                  <a:lnTo>
                    <a:pt x="26" y="20"/>
                  </a:lnTo>
                  <a:lnTo>
                    <a:pt x="27" y="17"/>
                  </a:lnTo>
                  <a:lnTo>
                    <a:pt x="27" y="17"/>
                  </a:lnTo>
                  <a:lnTo>
                    <a:pt x="26" y="12"/>
                  </a:lnTo>
                  <a:lnTo>
                    <a:pt x="24" y="10"/>
                  </a:lnTo>
                  <a:lnTo>
                    <a:pt x="22" y="8"/>
                  </a:lnTo>
                  <a:lnTo>
                    <a:pt x="17" y="6"/>
                  </a:lnTo>
                  <a:lnTo>
                    <a:pt x="17" y="6"/>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0" name="Google Shape;160;p16"/>
            <p:cNvSpPr/>
            <p:nvPr/>
          </p:nvSpPr>
          <p:spPr>
            <a:xfrm>
              <a:off x="6535738" y="3478213"/>
              <a:ext cx="25400" cy="25400"/>
            </a:xfrm>
            <a:custGeom>
              <a:avLst/>
              <a:gdLst/>
              <a:ahLst/>
              <a:cxnLst/>
              <a:rect l="l" t="t" r="r" b="b"/>
              <a:pathLst>
                <a:path w="32" h="32" extrusionOk="0">
                  <a:moveTo>
                    <a:pt x="16" y="32"/>
                  </a:moveTo>
                  <a:lnTo>
                    <a:pt x="16" y="32"/>
                  </a:lnTo>
                  <a:lnTo>
                    <a:pt x="9" y="31"/>
                  </a:lnTo>
                  <a:lnTo>
                    <a:pt x="4" y="27"/>
                  </a:lnTo>
                  <a:lnTo>
                    <a:pt x="1" y="22"/>
                  </a:lnTo>
                  <a:lnTo>
                    <a:pt x="0" y="16"/>
                  </a:lnTo>
                  <a:lnTo>
                    <a:pt x="0" y="16"/>
                  </a:lnTo>
                  <a:lnTo>
                    <a:pt x="1" y="9"/>
                  </a:lnTo>
                  <a:lnTo>
                    <a:pt x="4" y="4"/>
                  </a:lnTo>
                  <a:lnTo>
                    <a:pt x="9" y="1"/>
                  </a:lnTo>
                  <a:lnTo>
                    <a:pt x="16" y="0"/>
                  </a:lnTo>
                  <a:lnTo>
                    <a:pt x="16" y="0"/>
                  </a:lnTo>
                  <a:lnTo>
                    <a:pt x="22" y="1"/>
                  </a:lnTo>
                  <a:lnTo>
                    <a:pt x="27" y="4"/>
                  </a:lnTo>
                  <a:lnTo>
                    <a:pt x="31" y="9"/>
                  </a:lnTo>
                  <a:lnTo>
                    <a:pt x="32" y="16"/>
                  </a:lnTo>
                  <a:lnTo>
                    <a:pt x="32" y="16"/>
                  </a:lnTo>
                  <a:lnTo>
                    <a:pt x="31" y="22"/>
                  </a:lnTo>
                  <a:lnTo>
                    <a:pt x="27" y="27"/>
                  </a:lnTo>
                  <a:lnTo>
                    <a:pt x="22" y="31"/>
                  </a:lnTo>
                  <a:lnTo>
                    <a:pt x="16" y="32"/>
                  </a:lnTo>
                  <a:lnTo>
                    <a:pt x="16" y="32"/>
                  </a:lnTo>
                  <a:close/>
                  <a:moveTo>
                    <a:pt x="16" y="4"/>
                  </a:moveTo>
                  <a:lnTo>
                    <a:pt x="16" y="4"/>
                  </a:lnTo>
                  <a:lnTo>
                    <a:pt x="11" y="5"/>
                  </a:lnTo>
                  <a:lnTo>
                    <a:pt x="8" y="8"/>
                  </a:lnTo>
                  <a:lnTo>
                    <a:pt x="6" y="11"/>
                  </a:lnTo>
                  <a:lnTo>
                    <a:pt x="4" y="16"/>
                  </a:lnTo>
                  <a:lnTo>
                    <a:pt x="4" y="16"/>
                  </a:lnTo>
                  <a:lnTo>
                    <a:pt x="6" y="19"/>
                  </a:lnTo>
                  <a:lnTo>
                    <a:pt x="8" y="23"/>
                  </a:lnTo>
                  <a:lnTo>
                    <a:pt x="11" y="25"/>
                  </a:lnTo>
                  <a:lnTo>
                    <a:pt x="16" y="26"/>
                  </a:lnTo>
                  <a:lnTo>
                    <a:pt x="16" y="26"/>
                  </a:lnTo>
                  <a:lnTo>
                    <a:pt x="19" y="25"/>
                  </a:lnTo>
                  <a:lnTo>
                    <a:pt x="23" y="23"/>
                  </a:lnTo>
                  <a:lnTo>
                    <a:pt x="25" y="19"/>
                  </a:lnTo>
                  <a:lnTo>
                    <a:pt x="26" y="16"/>
                  </a:lnTo>
                  <a:lnTo>
                    <a:pt x="26" y="16"/>
                  </a:lnTo>
                  <a:lnTo>
                    <a:pt x="25" y="11"/>
                  </a:lnTo>
                  <a:lnTo>
                    <a:pt x="23" y="8"/>
                  </a:lnTo>
                  <a:lnTo>
                    <a:pt x="19" y="5"/>
                  </a:lnTo>
                  <a:lnTo>
                    <a:pt x="16" y="4"/>
                  </a:lnTo>
                  <a:lnTo>
                    <a:pt x="16" y="4"/>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1" name="Google Shape;161;p16"/>
            <p:cNvSpPr/>
            <p:nvPr/>
          </p:nvSpPr>
          <p:spPr>
            <a:xfrm>
              <a:off x="6534151" y="3478213"/>
              <a:ext cx="28575" cy="26988"/>
            </a:xfrm>
            <a:custGeom>
              <a:avLst/>
              <a:gdLst/>
              <a:ahLst/>
              <a:cxnLst/>
              <a:rect l="l" t="t" r="r" b="b"/>
              <a:pathLst>
                <a:path w="34" h="34" extrusionOk="0">
                  <a:moveTo>
                    <a:pt x="17" y="34"/>
                  </a:moveTo>
                  <a:lnTo>
                    <a:pt x="17" y="34"/>
                  </a:lnTo>
                  <a:lnTo>
                    <a:pt x="13" y="33"/>
                  </a:lnTo>
                  <a:lnTo>
                    <a:pt x="10" y="33"/>
                  </a:lnTo>
                  <a:lnTo>
                    <a:pt x="4" y="28"/>
                  </a:lnTo>
                  <a:lnTo>
                    <a:pt x="1" y="23"/>
                  </a:lnTo>
                  <a:lnTo>
                    <a:pt x="0" y="20"/>
                  </a:lnTo>
                  <a:lnTo>
                    <a:pt x="0" y="17"/>
                  </a:lnTo>
                  <a:lnTo>
                    <a:pt x="0" y="17"/>
                  </a:lnTo>
                  <a:lnTo>
                    <a:pt x="0" y="13"/>
                  </a:lnTo>
                  <a:lnTo>
                    <a:pt x="1" y="10"/>
                  </a:lnTo>
                  <a:lnTo>
                    <a:pt x="4" y="4"/>
                  </a:lnTo>
                  <a:lnTo>
                    <a:pt x="10" y="1"/>
                  </a:lnTo>
                  <a:lnTo>
                    <a:pt x="13" y="0"/>
                  </a:lnTo>
                  <a:lnTo>
                    <a:pt x="17" y="0"/>
                  </a:lnTo>
                  <a:lnTo>
                    <a:pt x="17" y="0"/>
                  </a:lnTo>
                  <a:lnTo>
                    <a:pt x="20" y="0"/>
                  </a:lnTo>
                  <a:lnTo>
                    <a:pt x="24" y="1"/>
                  </a:lnTo>
                  <a:lnTo>
                    <a:pt x="28" y="4"/>
                  </a:lnTo>
                  <a:lnTo>
                    <a:pt x="33" y="10"/>
                  </a:lnTo>
                  <a:lnTo>
                    <a:pt x="33" y="13"/>
                  </a:lnTo>
                  <a:lnTo>
                    <a:pt x="34" y="17"/>
                  </a:lnTo>
                  <a:lnTo>
                    <a:pt x="34" y="17"/>
                  </a:lnTo>
                  <a:lnTo>
                    <a:pt x="33" y="20"/>
                  </a:lnTo>
                  <a:lnTo>
                    <a:pt x="33" y="23"/>
                  </a:lnTo>
                  <a:lnTo>
                    <a:pt x="28" y="28"/>
                  </a:lnTo>
                  <a:lnTo>
                    <a:pt x="24" y="33"/>
                  </a:lnTo>
                  <a:lnTo>
                    <a:pt x="20" y="33"/>
                  </a:lnTo>
                  <a:lnTo>
                    <a:pt x="17" y="34"/>
                  </a:lnTo>
                  <a:lnTo>
                    <a:pt x="17" y="34"/>
                  </a:lnTo>
                  <a:close/>
                  <a:moveTo>
                    <a:pt x="17" y="2"/>
                  </a:moveTo>
                  <a:lnTo>
                    <a:pt x="17" y="2"/>
                  </a:lnTo>
                  <a:lnTo>
                    <a:pt x="11" y="3"/>
                  </a:lnTo>
                  <a:lnTo>
                    <a:pt x="5" y="5"/>
                  </a:lnTo>
                  <a:lnTo>
                    <a:pt x="3" y="11"/>
                  </a:lnTo>
                  <a:lnTo>
                    <a:pt x="2" y="17"/>
                  </a:lnTo>
                  <a:lnTo>
                    <a:pt x="2" y="17"/>
                  </a:lnTo>
                  <a:lnTo>
                    <a:pt x="3" y="23"/>
                  </a:lnTo>
                  <a:lnTo>
                    <a:pt x="5" y="27"/>
                  </a:lnTo>
                  <a:lnTo>
                    <a:pt x="11" y="31"/>
                  </a:lnTo>
                  <a:lnTo>
                    <a:pt x="17" y="32"/>
                  </a:lnTo>
                  <a:lnTo>
                    <a:pt x="17" y="32"/>
                  </a:lnTo>
                  <a:lnTo>
                    <a:pt x="23" y="31"/>
                  </a:lnTo>
                  <a:lnTo>
                    <a:pt x="27" y="27"/>
                  </a:lnTo>
                  <a:lnTo>
                    <a:pt x="31" y="23"/>
                  </a:lnTo>
                  <a:lnTo>
                    <a:pt x="32" y="17"/>
                  </a:lnTo>
                  <a:lnTo>
                    <a:pt x="32" y="17"/>
                  </a:lnTo>
                  <a:lnTo>
                    <a:pt x="31" y="11"/>
                  </a:lnTo>
                  <a:lnTo>
                    <a:pt x="27" y="5"/>
                  </a:lnTo>
                  <a:lnTo>
                    <a:pt x="23" y="3"/>
                  </a:lnTo>
                  <a:lnTo>
                    <a:pt x="17" y="2"/>
                  </a:lnTo>
                  <a:lnTo>
                    <a:pt x="17" y="2"/>
                  </a:lnTo>
                  <a:close/>
                  <a:moveTo>
                    <a:pt x="17" y="28"/>
                  </a:moveTo>
                  <a:lnTo>
                    <a:pt x="17" y="28"/>
                  </a:lnTo>
                  <a:lnTo>
                    <a:pt x="12" y="27"/>
                  </a:lnTo>
                  <a:lnTo>
                    <a:pt x="8" y="25"/>
                  </a:lnTo>
                  <a:lnTo>
                    <a:pt x="5" y="21"/>
                  </a:lnTo>
                  <a:lnTo>
                    <a:pt x="4" y="17"/>
                  </a:lnTo>
                  <a:lnTo>
                    <a:pt x="4" y="17"/>
                  </a:lnTo>
                  <a:lnTo>
                    <a:pt x="5" y="12"/>
                  </a:lnTo>
                  <a:lnTo>
                    <a:pt x="8" y="8"/>
                  </a:lnTo>
                  <a:lnTo>
                    <a:pt x="12" y="5"/>
                  </a:lnTo>
                  <a:lnTo>
                    <a:pt x="17" y="4"/>
                  </a:lnTo>
                  <a:lnTo>
                    <a:pt x="17" y="4"/>
                  </a:lnTo>
                  <a:lnTo>
                    <a:pt x="22" y="5"/>
                  </a:lnTo>
                  <a:lnTo>
                    <a:pt x="25" y="8"/>
                  </a:lnTo>
                  <a:lnTo>
                    <a:pt x="27" y="12"/>
                  </a:lnTo>
                  <a:lnTo>
                    <a:pt x="28" y="17"/>
                  </a:lnTo>
                  <a:lnTo>
                    <a:pt x="28" y="17"/>
                  </a:lnTo>
                  <a:lnTo>
                    <a:pt x="27" y="21"/>
                  </a:lnTo>
                  <a:lnTo>
                    <a:pt x="25" y="25"/>
                  </a:lnTo>
                  <a:lnTo>
                    <a:pt x="22" y="27"/>
                  </a:lnTo>
                  <a:lnTo>
                    <a:pt x="17" y="28"/>
                  </a:lnTo>
                  <a:lnTo>
                    <a:pt x="17" y="28"/>
                  </a:lnTo>
                  <a:close/>
                  <a:moveTo>
                    <a:pt x="17" y="6"/>
                  </a:moveTo>
                  <a:lnTo>
                    <a:pt x="17" y="6"/>
                  </a:lnTo>
                  <a:lnTo>
                    <a:pt x="12" y="8"/>
                  </a:lnTo>
                  <a:lnTo>
                    <a:pt x="10" y="10"/>
                  </a:lnTo>
                  <a:lnTo>
                    <a:pt x="8" y="12"/>
                  </a:lnTo>
                  <a:lnTo>
                    <a:pt x="7" y="17"/>
                  </a:lnTo>
                  <a:lnTo>
                    <a:pt x="7" y="17"/>
                  </a:lnTo>
                  <a:lnTo>
                    <a:pt x="8" y="20"/>
                  </a:lnTo>
                  <a:lnTo>
                    <a:pt x="10" y="24"/>
                  </a:lnTo>
                  <a:lnTo>
                    <a:pt x="12" y="25"/>
                  </a:lnTo>
                  <a:lnTo>
                    <a:pt x="17" y="26"/>
                  </a:lnTo>
                  <a:lnTo>
                    <a:pt x="17" y="26"/>
                  </a:lnTo>
                  <a:lnTo>
                    <a:pt x="20" y="25"/>
                  </a:lnTo>
                  <a:lnTo>
                    <a:pt x="24" y="24"/>
                  </a:lnTo>
                  <a:lnTo>
                    <a:pt x="25" y="20"/>
                  </a:lnTo>
                  <a:lnTo>
                    <a:pt x="26" y="17"/>
                  </a:lnTo>
                  <a:lnTo>
                    <a:pt x="26" y="17"/>
                  </a:lnTo>
                  <a:lnTo>
                    <a:pt x="25" y="12"/>
                  </a:lnTo>
                  <a:lnTo>
                    <a:pt x="24" y="10"/>
                  </a:lnTo>
                  <a:lnTo>
                    <a:pt x="20" y="8"/>
                  </a:lnTo>
                  <a:lnTo>
                    <a:pt x="17" y="6"/>
                  </a:lnTo>
                  <a:lnTo>
                    <a:pt x="17" y="6"/>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 name="Google Shape;162;p16"/>
            <p:cNvSpPr/>
            <p:nvPr/>
          </p:nvSpPr>
          <p:spPr>
            <a:xfrm>
              <a:off x="6564313" y="3478213"/>
              <a:ext cx="25400" cy="25400"/>
            </a:xfrm>
            <a:custGeom>
              <a:avLst/>
              <a:gdLst/>
              <a:ahLst/>
              <a:cxnLst/>
              <a:rect l="l" t="t" r="r" b="b"/>
              <a:pathLst>
                <a:path w="32" h="32" extrusionOk="0">
                  <a:moveTo>
                    <a:pt x="16" y="32"/>
                  </a:moveTo>
                  <a:lnTo>
                    <a:pt x="16" y="32"/>
                  </a:lnTo>
                  <a:lnTo>
                    <a:pt x="9" y="31"/>
                  </a:lnTo>
                  <a:lnTo>
                    <a:pt x="4" y="27"/>
                  </a:lnTo>
                  <a:lnTo>
                    <a:pt x="1" y="22"/>
                  </a:lnTo>
                  <a:lnTo>
                    <a:pt x="0" y="16"/>
                  </a:lnTo>
                  <a:lnTo>
                    <a:pt x="0" y="16"/>
                  </a:lnTo>
                  <a:lnTo>
                    <a:pt x="1" y="9"/>
                  </a:lnTo>
                  <a:lnTo>
                    <a:pt x="4" y="4"/>
                  </a:lnTo>
                  <a:lnTo>
                    <a:pt x="9" y="1"/>
                  </a:lnTo>
                  <a:lnTo>
                    <a:pt x="16" y="0"/>
                  </a:lnTo>
                  <a:lnTo>
                    <a:pt x="16" y="0"/>
                  </a:lnTo>
                  <a:lnTo>
                    <a:pt x="21" y="1"/>
                  </a:lnTo>
                  <a:lnTo>
                    <a:pt x="27" y="4"/>
                  </a:lnTo>
                  <a:lnTo>
                    <a:pt x="31" y="9"/>
                  </a:lnTo>
                  <a:lnTo>
                    <a:pt x="32" y="16"/>
                  </a:lnTo>
                  <a:lnTo>
                    <a:pt x="32" y="16"/>
                  </a:lnTo>
                  <a:lnTo>
                    <a:pt x="31" y="22"/>
                  </a:lnTo>
                  <a:lnTo>
                    <a:pt x="27" y="27"/>
                  </a:lnTo>
                  <a:lnTo>
                    <a:pt x="21" y="31"/>
                  </a:lnTo>
                  <a:lnTo>
                    <a:pt x="16" y="32"/>
                  </a:lnTo>
                  <a:lnTo>
                    <a:pt x="16" y="32"/>
                  </a:lnTo>
                  <a:close/>
                  <a:moveTo>
                    <a:pt x="16" y="4"/>
                  </a:moveTo>
                  <a:lnTo>
                    <a:pt x="16" y="4"/>
                  </a:lnTo>
                  <a:lnTo>
                    <a:pt x="11" y="5"/>
                  </a:lnTo>
                  <a:lnTo>
                    <a:pt x="8" y="8"/>
                  </a:lnTo>
                  <a:lnTo>
                    <a:pt x="5" y="11"/>
                  </a:lnTo>
                  <a:lnTo>
                    <a:pt x="5" y="16"/>
                  </a:lnTo>
                  <a:lnTo>
                    <a:pt x="5" y="16"/>
                  </a:lnTo>
                  <a:lnTo>
                    <a:pt x="5" y="19"/>
                  </a:lnTo>
                  <a:lnTo>
                    <a:pt x="8" y="23"/>
                  </a:lnTo>
                  <a:lnTo>
                    <a:pt x="11" y="25"/>
                  </a:lnTo>
                  <a:lnTo>
                    <a:pt x="16" y="26"/>
                  </a:lnTo>
                  <a:lnTo>
                    <a:pt x="16" y="26"/>
                  </a:lnTo>
                  <a:lnTo>
                    <a:pt x="20" y="25"/>
                  </a:lnTo>
                  <a:lnTo>
                    <a:pt x="24" y="23"/>
                  </a:lnTo>
                  <a:lnTo>
                    <a:pt x="26" y="19"/>
                  </a:lnTo>
                  <a:lnTo>
                    <a:pt x="26" y="16"/>
                  </a:lnTo>
                  <a:lnTo>
                    <a:pt x="26" y="16"/>
                  </a:lnTo>
                  <a:lnTo>
                    <a:pt x="26" y="11"/>
                  </a:lnTo>
                  <a:lnTo>
                    <a:pt x="24" y="8"/>
                  </a:lnTo>
                  <a:lnTo>
                    <a:pt x="20" y="5"/>
                  </a:lnTo>
                  <a:lnTo>
                    <a:pt x="16" y="4"/>
                  </a:lnTo>
                  <a:lnTo>
                    <a:pt x="16" y="4"/>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3" name="Google Shape;163;p16"/>
            <p:cNvSpPr/>
            <p:nvPr/>
          </p:nvSpPr>
          <p:spPr>
            <a:xfrm>
              <a:off x="6562726" y="3478213"/>
              <a:ext cx="26988" cy="26988"/>
            </a:xfrm>
            <a:custGeom>
              <a:avLst/>
              <a:gdLst/>
              <a:ahLst/>
              <a:cxnLst/>
              <a:rect l="l" t="t" r="r" b="b"/>
              <a:pathLst>
                <a:path w="35" h="34" extrusionOk="0">
                  <a:moveTo>
                    <a:pt x="18" y="34"/>
                  </a:moveTo>
                  <a:lnTo>
                    <a:pt x="18" y="34"/>
                  </a:lnTo>
                  <a:lnTo>
                    <a:pt x="14" y="33"/>
                  </a:lnTo>
                  <a:lnTo>
                    <a:pt x="11" y="33"/>
                  </a:lnTo>
                  <a:lnTo>
                    <a:pt x="5" y="28"/>
                  </a:lnTo>
                  <a:lnTo>
                    <a:pt x="2" y="23"/>
                  </a:lnTo>
                  <a:lnTo>
                    <a:pt x="0" y="20"/>
                  </a:lnTo>
                  <a:lnTo>
                    <a:pt x="0" y="17"/>
                  </a:lnTo>
                  <a:lnTo>
                    <a:pt x="0" y="17"/>
                  </a:lnTo>
                  <a:lnTo>
                    <a:pt x="0" y="13"/>
                  </a:lnTo>
                  <a:lnTo>
                    <a:pt x="2" y="10"/>
                  </a:lnTo>
                  <a:lnTo>
                    <a:pt x="5" y="4"/>
                  </a:lnTo>
                  <a:lnTo>
                    <a:pt x="11" y="1"/>
                  </a:lnTo>
                  <a:lnTo>
                    <a:pt x="14" y="0"/>
                  </a:lnTo>
                  <a:lnTo>
                    <a:pt x="18" y="0"/>
                  </a:lnTo>
                  <a:lnTo>
                    <a:pt x="18" y="0"/>
                  </a:lnTo>
                  <a:lnTo>
                    <a:pt x="21" y="0"/>
                  </a:lnTo>
                  <a:lnTo>
                    <a:pt x="25" y="1"/>
                  </a:lnTo>
                  <a:lnTo>
                    <a:pt x="30" y="4"/>
                  </a:lnTo>
                  <a:lnTo>
                    <a:pt x="34" y="10"/>
                  </a:lnTo>
                  <a:lnTo>
                    <a:pt x="35" y="13"/>
                  </a:lnTo>
                  <a:lnTo>
                    <a:pt x="35" y="17"/>
                  </a:lnTo>
                  <a:lnTo>
                    <a:pt x="35" y="17"/>
                  </a:lnTo>
                  <a:lnTo>
                    <a:pt x="35" y="20"/>
                  </a:lnTo>
                  <a:lnTo>
                    <a:pt x="34" y="23"/>
                  </a:lnTo>
                  <a:lnTo>
                    <a:pt x="30" y="28"/>
                  </a:lnTo>
                  <a:lnTo>
                    <a:pt x="25" y="33"/>
                  </a:lnTo>
                  <a:lnTo>
                    <a:pt x="21" y="33"/>
                  </a:lnTo>
                  <a:lnTo>
                    <a:pt x="18" y="34"/>
                  </a:lnTo>
                  <a:lnTo>
                    <a:pt x="18" y="34"/>
                  </a:lnTo>
                  <a:close/>
                  <a:moveTo>
                    <a:pt x="18" y="2"/>
                  </a:moveTo>
                  <a:lnTo>
                    <a:pt x="18" y="2"/>
                  </a:lnTo>
                  <a:lnTo>
                    <a:pt x="12" y="3"/>
                  </a:lnTo>
                  <a:lnTo>
                    <a:pt x="7" y="5"/>
                  </a:lnTo>
                  <a:lnTo>
                    <a:pt x="4" y="11"/>
                  </a:lnTo>
                  <a:lnTo>
                    <a:pt x="3" y="17"/>
                  </a:lnTo>
                  <a:lnTo>
                    <a:pt x="3" y="17"/>
                  </a:lnTo>
                  <a:lnTo>
                    <a:pt x="4" y="23"/>
                  </a:lnTo>
                  <a:lnTo>
                    <a:pt x="7" y="27"/>
                  </a:lnTo>
                  <a:lnTo>
                    <a:pt x="12" y="31"/>
                  </a:lnTo>
                  <a:lnTo>
                    <a:pt x="18" y="32"/>
                  </a:lnTo>
                  <a:lnTo>
                    <a:pt x="18" y="32"/>
                  </a:lnTo>
                  <a:lnTo>
                    <a:pt x="23" y="31"/>
                  </a:lnTo>
                  <a:lnTo>
                    <a:pt x="28" y="27"/>
                  </a:lnTo>
                  <a:lnTo>
                    <a:pt x="31" y="23"/>
                  </a:lnTo>
                  <a:lnTo>
                    <a:pt x="33" y="17"/>
                  </a:lnTo>
                  <a:lnTo>
                    <a:pt x="33" y="17"/>
                  </a:lnTo>
                  <a:lnTo>
                    <a:pt x="31" y="11"/>
                  </a:lnTo>
                  <a:lnTo>
                    <a:pt x="28" y="5"/>
                  </a:lnTo>
                  <a:lnTo>
                    <a:pt x="23" y="3"/>
                  </a:lnTo>
                  <a:lnTo>
                    <a:pt x="18" y="2"/>
                  </a:lnTo>
                  <a:lnTo>
                    <a:pt x="18" y="2"/>
                  </a:lnTo>
                  <a:close/>
                  <a:moveTo>
                    <a:pt x="18" y="28"/>
                  </a:moveTo>
                  <a:lnTo>
                    <a:pt x="18" y="28"/>
                  </a:lnTo>
                  <a:lnTo>
                    <a:pt x="13" y="27"/>
                  </a:lnTo>
                  <a:lnTo>
                    <a:pt x="10" y="25"/>
                  </a:lnTo>
                  <a:lnTo>
                    <a:pt x="6" y="21"/>
                  </a:lnTo>
                  <a:lnTo>
                    <a:pt x="6" y="17"/>
                  </a:lnTo>
                  <a:lnTo>
                    <a:pt x="6" y="17"/>
                  </a:lnTo>
                  <a:lnTo>
                    <a:pt x="6" y="12"/>
                  </a:lnTo>
                  <a:lnTo>
                    <a:pt x="10" y="8"/>
                  </a:lnTo>
                  <a:lnTo>
                    <a:pt x="13" y="5"/>
                  </a:lnTo>
                  <a:lnTo>
                    <a:pt x="18" y="4"/>
                  </a:lnTo>
                  <a:lnTo>
                    <a:pt x="18" y="4"/>
                  </a:lnTo>
                  <a:lnTo>
                    <a:pt x="22" y="5"/>
                  </a:lnTo>
                  <a:lnTo>
                    <a:pt x="26" y="8"/>
                  </a:lnTo>
                  <a:lnTo>
                    <a:pt x="29" y="12"/>
                  </a:lnTo>
                  <a:lnTo>
                    <a:pt x="29" y="17"/>
                  </a:lnTo>
                  <a:lnTo>
                    <a:pt x="29" y="17"/>
                  </a:lnTo>
                  <a:lnTo>
                    <a:pt x="29" y="21"/>
                  </a:lnTo>
                  <a:lnTo>
                    <a:pt x="26" y="25"/>
                  </a:lnTo>
                  <a:lnTo>
                    <a:pt x="22" y="27"/>
                  </a:lnTo>
                  <a:lnTo>
                    <a:pt x="18" y="28"/>
                  </a:lnTo>
                  <a:lnTo>
                    <a:pt x="18" y="28"/>
                  </a:lnTo>
                  <a:close/>
                  <a:moveTo>
                    <a:pt x="18" y="6"/>
                  </a:moveTo>
                  <a:lnTo>
                    <a:pt x="18" y="6"/>
                  </a:lnTo>
                  <a:lnTo>
                    <a:pt x="14" y="8"/>
                  </a:lnTo>
                  <a:lnTo>
                    <a:pt x="11" y="10"/>
                  </a:lnTo>
                  <a:lnTo>
                    <a:pt x="8" y="12"/>
                  </a:lnTo>
                  <a:lnTo>
                    <a:pt x="8" y="17"/>
                  </a:lnTo>
                  <a:lnTo>
                    <a:pt x="8" y="17"/>
                  </a:lnTo>
                  <a:lnTo>
                    <a:pt x="8" y="20"/>
                  </a:lnTo>
                  <a:lnTo>
                    <a:pt x="11" y="24"/>
                  </a:lnTo>
                  <a:lnTo>
                    <a:pt x="14" y="25"/>
                  </a:lnTo>
                  <a:lnTo>
                    <a:pt x="18" y="26"/>
                  </a:lnTo>
                  <a:lnTo>
                    <a:pt x="18" y="26"/>
                  </a:lnTo>
                  <a:lnTo>
                    <a:pt x="21" y="25"/>
                  </a:lnTo>
                  <a:lnTo>
                    <a:pt x="25" y="24"/>
                  </a:lnTo>
                  <a:lnTo>
                    <a:pt x="27" y="20"/>
                  </a:lnTo>
                  <a:lnTo>
                    <a:pt x="27" y="17"/>
                  </a:lnTo>
                  <a:lnTo>
                    <a:pt x="27" y="17"/>
                  </a:lnTo>
                  <a:lnTo>
                    <a:pt x="27" y="12"/>
                  </a:lnTo>
                  <a:lnTo>
                    <a:pt x="25" y="10"/>
                  </a:lnTo>
                  <a:lnTo>
                    <a:pt x="21" y="8"/>
                  </a:lnTo>
                  <a:lnTo>
                    <a:pt x="18" y="6"/>
                  </a:lnTo>
                  <a:lnTo>
                    <a:pt x="18" y="6"/>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4" name="Google Shape;164;p16"/>
            <p:cNvSpPr/>
            <p:nvPr/>
          </p:nvSpPr>
          <p:spPr>
            <a:xfrm>
              <a:off x="6340476" y="3478213"/>
              <a:ext cx="0" cy="19050"/>
            </a:xfrm>
            <a:custGeom>
              <a:avLst/>
              <a:gdLst/>
              <a:ahLst/>
              <a:cxnLst/>
              <a:rect l="l" t="t" r="r" b="b"/>
              <a:pathLst>
                <a:path w="1" h="23" extrusionOk="0">
                  <a:moveTo>
                    <a:pt x="0" y="23"/>
                  </a:moveTo>
                  <a:lnTo>
                    <a:pt x="0" y="23"/>
                  </a:lnTo>
                  <a:lnTo>
                    <a:pt x="0" y="23"/>
                  </a:lnTo>
                  <a:lnTo>
                    <a:pt x="0" y="1"/>
                  </a:lnTo>
                  <a:lnTo>
                    <a:pt x="0" y="1"/>
                  </a:lnTo>
                  <a:lnTo>
                    <a:pt x="0" y="0"/>
                  </a:lnTo>
                  <a:lnTo>
                    <a:pt x="0" y="0"/>
                  </a:lnTo>
                  <a:lnTo>
                    <a:pt x="0" y="1"/>
                  </a:lnTo>
                  <a:lnTo>
                    <a:pt x="0" y="23"/>
                  </a:lnTo>
                  <a:lnTo>
                    <a:pt x="0" y="23"/>
                  </a:lnTo>
                  <a:lnTo>
                    <a:pt x="0" y="23"/>
                  </a:lnTo>
                  <a:lnTo>
                    <a:pt x="0" y="23"/>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5" name="Google Shape;165;p16"/>
            <p:cNvSpPr/>
            <p:nvPr/>
          </p:nvSpPr>
          <p:spPr>
            <a:xfrm>
              <a:off x="6338888" y="3478213"/>
              <a:ext cx="3175" cy="19050"/>
            </a:xfrm>
            <a:custGeom>
              <a:avLst/>
              <a:gdLst/>
              <a:ahLst/>
              <a:cxnLst/>
              <a:rect l="l" t="t" r="r" b="b"/>
              <a:pathLst>
                <a:path w="4" h="25" extrusionOk="0">
                  <a:moveTo>
                    <a:pt x="3" y="25"/>
                  </a:moveTo>
                  <a:lnTo>
                    <a:pt x="3" y="25"/>
                  </a:lnTo>
                  <a:lnTo>
                    <a:pt x="0" y="25"/>
                  </a:lnTo>
                  <a:lnTo>
                    <a:pt x="0" y="24"/>
                  </a:lnTo>
                  <a:lnTo>
                    <a:pt x="0" y="2"/>
                  </a:lnTo>
                  <a:lnTo>
                    <a:pt x="0" y="2"/>
                  </a:lnTo>
                  <a:lnTo>
                    <a:pt x="0" y="0"/>
                  </a:lnTo>
                  <a:lnTo>
                    <a:pt x="3" y="0"/>
                  </a:lnTo>
                  <a:lnTo>
                    <a:pt x="3" y="0"/>
                  </a:lnTo>
                  <a:lnTo>
                    <a:pt x="4" y="0"/>
                  </a:lnTo>
                  <a:lnTo>
                    <a:pt x="4" y="2"/>
                  </a:lnTo>
                  <a:lnTo>
                    <a:pt x="4" y="24"/>
                  </a:lnTo>
                  <a:lnTo>
                    <a:pt x="4" y="24"/>
                  </a:lnTo>
                  <a:lnTo>
                    <a:pt x="4" y="25"/>
                  </a:lnTo>
                  <a:lnTo>
                    <a:pt x="3" y="25"/>
                  </a:lnTo>
                  <a:lnTo>
                    <a:pt x="3" y="2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6" name="Google Shape;166;p16"/>
            <p:cNvSpPr/>
            <p:nvPr/>
          </p:nvSpPr>
          <p:spPr>
            <a:xfrm>
              <a:off x="6413501" y="3219450"/>
              <a:ext cx="204788" cy="52388"/>
            </a:xfrm>
            <a:custGeom>
              <a:avLst/>
              <a:gdLst/>
              <a:ahLst/>
              <a:cxnLst/>
              <a:rect l="l" t="t" r="r" b="b"/>
              <a:pathLst>
                <a:path w="257" h="65" extrusionOk="0">
                  <a:moveTo>
                    <a:pt x="131" y="0"/>
                  </a:moveTo>
                  <a:lnTo>
                    <a:pt x="131" y="0"/>
                  </a:lnTo>
                  <a:lnTo>
                    <a:pt x="118" y="0"/>
                  </a:lnTo>
                  <a:lnTo>
                    <a:pt x="106" y="1"/>
                  </a:lnTo>
                  <a:lnTo>
                    <a:pt x="93" y="5"/>
                  </a:lnTo>
                  <a:lnTo>
                    <a:pt x="79" y="8"/>
                  </a:lnTo>
                  <a:lnTo>
                    <a:pt x="79" y="8"/>
                  </a:lnTo>
                  <a:lnTo>
                    <a:pt x="63" y="14"/>
                  </a:lnTo>
                  <a:lnTo>
                    <a:pt x="48" y="21"/>
                  </a:lnTo>
                  <a:lnTo>
                    <a:pt x="35" y="28"/>
                  </a:lnTo>
                  <a:lnTo>
                    <a:pt x="24" y="34"/>
                  </a:lnTo>
                  <a:lnTo>
                    <a:pt x="9" y="46"/>
                  </a:lnTo>
                  <a:lnTo>
                    <a:pt x="2" y="51"/>
                  </a:lnTo>
                  <a:lnTo>
                    <a:pt x="2" y="51"/>
                  </a:lnTo>
                  <a:lnTo>
                    <a:pt x="1" y="54"/>
                  </a:lnTo>
                  <a:lnTo>
                    <a:pt x="0" y="57"/>
                  </a:lnTo>
                  <a:lnTo>
                    <a:pt x="1" y="60"/>
                  </a:lnTo>
                  <a:lnTo>
                    <a:pt x="2" y="63"/>
                  </a:lnTo>
                  <a:lnTo>
                    <a:pt x="2" y="63"/>
                  </a:lnTo>
                  <a:lnTo>
                    <a:pt x="5" y="64"/>
                  </a:lnTo>
                  <a:lnTo>
                    <a:pt x="8" y="65"/>
                  </a:lnTo>
                  <a:lnTo>
                    <a:pt x="8" y="65"/>
                  </a:lnTo>
                  <a:lnTo>
                    <a:pt x="11" y="64"/>
                  </a:lnTo>
                  <a:lnTo>
                    <a:pt x="13" y="63"/>
                  </a:lnTo>
                  <a:lnTo>
                    <a:pt x="13" y="63"/>
                  </a:lnTo>
                  <a:lnTo>
                    <a:pt x="19" y="59"/>
                  </a:lnTo>
                  <a:lnTo>
                    <a:pt x="34" y="48"/>
                  </a:lnTo>
                  <a:lnTo>
                    <a:pt x="43" y="41"/>
                  </a:lnTo>
                  <a:lnTo>
                    <a:pt x="56" y="36"/>
                  </a:lnTo>
                  <a:lnTo>
                    <a:pt x="70" y="29"/>
                  </a:lnTo>
                  <a:lnTo>
                    <a:pt x="85" y="23"/>
                  </a:lnTo>
                  <a:lnTo>
                    <a:pt x="85" y="23"/>
                  </a:lnTo>
                  <a:lnTo>
                    <a:pt x="96" y="21"/>
                  </a:lnTo>
                  <a:lnTo>
                    <a:pt x="109" y="18"/>
                  </a:lnTo>
                  <a:lnTo>
                    <a:pt x="120" y="17"/>
                  </a:lnTo>
                  <a:lnTo>
                    <a:pt x="132" y="16"/>
                  </a:lnTo>
                  <a:lnTo>
                    <a:pt x="132" y="16"/>
                  </a:lnTo>
                  <a:lnTo>
                    <a:pt x="146" y="17"/>
                  </a:lnTo>
                  <a:lnTo>
                    <a:pt x="161" y="19"/>
                  </a:lnTo>
                  <a:lnTo>
                    <a:pt x="175" y="23"/>
                  </a:lnTo>
                  <a:lnTo>
                    <a:pt x="188" y="28"/>
                  </a:lnTo>
                  <a:lnTo>
                    <a:pt x="202" y="34"/>
                  </a:lnTo>
                  <a:lnTo>
                    <a:pt x="216" y="42"/>
                  </a:lnTo>
                  <a:lnTo>
                    <a:pt x="230" y="53"/>
                  </a:lnTo>
                  <a:lnTo>
                    <a:pt x="242" y="63"/>
                  </a:lnTo>
                  <a:lnTo>
                    <a:pt x="242" y="63"/>
                  </a:lnTo>
                  <a:lnTo>
                    <a:pt x="246" y="65"/>
                  </a:lnTo>
                  <a:lnTo>
                    <a:pt x="248" y="65"/>
                  </a:lnTo>
                  <a:lnTo>
                    <a:pt x="248" y="65"/>
                  </a:lnTo>
                  <a:lnTo>
                    <a:pt x="252" y="64"/>
                  </a:lnTo>
                  <a:lnTo>
                    <a:pt x="255" y="63"/>
                  </a:lnTo>
                  <a:lnTo>
                    <a:pt x="255" y="63"/>
                  </a:lnTo>
                  <a:lnTo>
                    <a:pt x="256" y="60"/>
                  </a:lnTo>
                  <a:lnTo>
                    <a:pt x="257" y="56"/>
                  </a:lnTo>
                  <a:lnTo>
                    <a:pt x="256" y="54"/>
                  </a:lnTo>
                  <a:lnTo>
                    <a:pt x="254" y="51"/>
                  </a:lnTo>
                  <a:lnTo>
                    <a:pt x="254" y="51"/>
                  </a:lnTo>
                  <a:lnTo>
                    <a:pt x="244" y="41"/>
                  </a:lnTo>
                  <a:lnTo>
                    <a:pt x="232" y="33"/>
                  </a:lnTo>
                  <a:lnTo>
                    <a:pt x="221" y="25"/>
                  </a:lnTo>
                  <a:lnTo>
                    <a:pt x="209" y="19"/>
                  </a:lnTo>
                  <a:lnTo>
                    <a:pt x="196" y="14"/>
                  </a:lnTo>
                  <a:lnTo>
                    <a:pt x="185" y="9"/>
                  </a:lnTo>
                  <a:lnTo>
                    <a:pt x="172" y="5"/>
                  </a:lnTo>
                  <a:lnTo>
                    <a:pt x="161" y="2"/>
                  </a:lnTo>
                  <a:lnTo>
                    <a:pt x="161" y="2"/>
                  </a:lnTo>
                  <a:lnTo>
                    <a:pt x="146" y="0"/>
                  </a:lnTo>
                  <a:lnTo>
                    <a:pt x="131" y="0"/>
                  </a:lnTo>
                  <a:lnTo>
                    <a:pt x="131"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7" name="Google Shape;167;p16"/>
            <p:cNvSpPr/>
            <p:nvPr/>
          </p:nvSpPr>
          <p:spPr>
            <a:xfrm>
              <a:off x="6437313" y="3257550"/>
              <a:ext cx="155575" cy="42863"/>
            </a:xfrm>
            <a:custGeom>
              <a:avLst/>
              <a:gdLst/>
              <a:ahLst/>
              <a:cxnLst/>
              <a:rect l="l" t="t" r="r" b="b"/>
              <a:pathLst>
                <a:path w="194" h="54" extrusionOk="0">
                  <a:moveTo>
                    <a:pt x="100" y="0"/>
                  </a:moveTo>
                  <a:lnTo>
                    <a:pt x="100" y="0"/>
                  </a:lnTo>
                  <a:lnTo>
                    <a:pt x="88" y="1"/>
                  </a:lnTo>
                  <a:lnTo>
                    <a:pt x="79" y="3"/>
                  </a:lnTo>
                  <a:lnTo>
                    <a:pt x="61" y="7"/>
                  </a:lnTo>
                  <a:lnTo>
                    <a:pt x="61" y="7"/>
                  </a:lnTo>
                  <a:lnTo>
                    <a:pt x="48" y="12"/>
                  </a:lnTo>
                  <a:lnTo>
                    <a:pt x="37" y="16"/>
                  </a:lnTo>
                  <a:lnTo>
                    <a:pt x="27" y="22"/>
                  </a:lnTo>
                  <a:lnTo>
                    <a:pt x="19" y="27"/>
                  </a:lnTo>
                  <a:lnTo>
                    <a:pt x="8" y="36"/>
                  </a:lnTo>
                  <a:lnTo>
                    <a:pt x="3" y="39"/>
                  </a:lnTo>
                  <a:lnTo>
                    <a:pt x="3" y="39"/>
                  </a:lnTo>
                  <a:lnTo>
                    <a:pt x="1" y="42"/>
                  </a:lnTo>
                  <a:lnTo>
                    <a:pt x="0" y="45"/>
                  </a:lnTo>
                  <a:lnTo>
                    <a:pt x="1" y="49"/>
                  </a:lnTo>
                  <a:lnTo>
                    <a:pt x="2" y="51"/>
                  </a:lnTo>
                  <a:lnTo>
                    <a:pt x="2" y="51"/>
                  </a:lnTo>
                  <a:lnTo>
                    <a:pt x="5" y="53"/>
                  </a:lnTo>
                  <a:lnTo>
                    <a:pt x="9" y="54"/>
                  </a:lnTo>
                  <a:lnTo>
                    <a:pt x="9" y="54"/>
                  </a:lnTo>
                  <a:lnTo>
                    <a:pt x="11" y="53"/>
                  </a:lnTo>
                  <a:lnTo>
                    <a:pt x="15" y="52"/>
                  </a:lnTo>
                  <a:lnTo>
                    <a:pt x="15" y="52"/>
                  </a:lnTo>
                  <a:lnTo>
                    <a:pt x="18" y="49"/>
                  </a:lnTo>
                  <a:lnTo>
                    <a:pt x="28" y="41"/>
                  </a:lnTo>
                  <a:lnTo>
                    <a:pt x="45" y="31"/>
                  </a:lnTo>
                  <a:lnTo>
                    <a:pt x="55" y="27"/>
                  </a:lnTo>
                  <a:lnTo>
                    <a:pt x="66" y="22"/>
                  </a:lnTo>
                  <a:lnTo>
                    <a:pt x="66" y="22"/>
                  </a:lnTo>
                  <a:lnTo>
                    <a:pt x="83" y="19"/>
                  </a:lnTo>
                  <a:lnTo>
                    <a:pt x="100" y="17"/>
                  </a:lnTo>
                  <a:lnTo>
                    <a:pt x="100" y="17"/>
                  </a:lnTo>
                  <a:lnTo>
                    <a:pt x="110" y="17"/>
                  </a:lnTo>
                  <a:lnTo>
                    <a:pt x="121" y="20"/>
                  </a:lnTo>
                  <a:lnTo>
                    <a:pt x="131" y="22"/>
                  </a:lnTo>
                  <a:lnTo>
                    <a:pt x="141" y="26"/>
                  </a:lnTo>
                  <a:lnTo>
                    <a:pt x="152" y="31"/>
                  </a:lnTo>
                  <a:lnTo>
                    <a:pt x="161" y="37"/>
                  </a:lnTo>
                  <a:lnTo>
                    <a:pt x="171" y="44"/>
                  </a:lnTo>
                  <a:lnTo>
                    <a:pt x="180" y="52"/>
                  </a:lnTo>
                  <a:lnTo>
                    <a:pt x="180" y="52"/>
                  </a:lnTo>
                  <a:lnTo>
                    <a:pt x="184" y="53"/>
                  </a:lnTo>
                  <a:lnTo>
                    <a:pt x="186" y="54"/>
                  </a:lnTo>
                  <a:lnTo>
                    <a:pt x="186" y="54"/>
                  </a:lnTo>
                  <a:lnTo>
                    <a:pt x="190" y="53"/>
                  </a:lnTo>
                  <a:lnTo>
                    <a:pt x="193" y="51"/>
                  </a:lnTo>
                  <a:lnTo>
                    <a:pt x="193" y="51"/>
                  </a:lnTo>
                  <a:lnTo>
                    <a:pt x="194" y="49"/>
                  </a:lnTo>
                  <a:lnTo>
                    <a:pt x="194" y="45"/>
                  </a:lnTo>
                  <a:lnTo>
                    <a:pt x="194" y="42"/>
                  </a:lnTo>
                  <a:lnTo>
                    <a:pt x="192" y="39"/>
                  </a:lnTo>
                  <a:lnTo>
                    <a:pt x="192" y="39"/>
                  </a:lnTo>
                  <a:lnTo>
                    <a:pt x="179" y="29"/>
                  </a:lnTo>
                  <a:lnTo>
                    <a:pt x="168" y="21"/>
                  </a:lnTo>
                  <a:lnTo>
                    <a:pt x="155" y="14"/>
                  </a:lnTo>
                  <a:lnTo>
                    <a:pt x="144" y="9"/>
                  </a:lnTo>
                  <a:lnTo>
                    <a:pt x="132" y="5"/>
                  </a:lnTo>
                  <a:lnTo>
                    <a:pt x="121" y="3"/>
                  </a:lnTo>
                  <a:lnTo>
                    <a:pt x="110" y="1"/>
                  </a:lnTo>
                  <a:lnTo>
                    <a:pt x="100" y="0"/>
                  </a:lnTo>
                  <a:lnTo>
                    <a:pt x="10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 name="Google Shape;168;p16"/>
            <p:cNvSpPr/>
            <p:nvPr/>
          </p:nvSpPr>
          <p:spPr>
            <a:xfrm>
              <a:off x="6465888" y="3297238"/>
              <a:ext cx="100013" cy="30163"/>
            </a:xfrm>
            <a:custGeom>
              <a:avLst/>
              <a:gdLst/>
              <a:ahLst/>
              <a:cxnLst/>
              <a:rect l="l" t="t" r="r" b="b"/>
              <a:pathLst>
                <a:path w="127" h="39" extrusionOk="0">
                  <a:moveTo>
                    <a:pt x="65" y="0"/>
                  </a:moveTo>
                  <a:lnTo>
                    <a:pt x="65" y="0"/>
                  </a:lnTo>
                  <a:lnTo>
                    <a:pt x="51" y="1"/>
                  </a:lnTo>
                  <a:lnTo>
                    <a:pt x="39" y="4"/>
                  </a:lnTo>
                  <a:lnTo>
                    <a:pt x="39" y="4"/>
                  </a:lnTo>
                  <a:lnTo>
                    <a:pt x="31" y="7"/>
                  </a:lnTo>
                  <a:lnTo>
                    <a:pt x="24" y="10"/>
                  </a:lnTo>
                  <a:lnTo>
                    <a:pt x="13" y="17"/>
                  </a:lnTo>
                  <a:lnTo>
                    <a:pt x="6" y="23"/>
                  </a:lnTo>
                  <a:lnTo>
                    <a:pt x="3" y="25"/>
                  </a:lnTo>
                  <a:lnTo>
                    <a:pt x="3" y="25"/>
                  </a:lnTo>
                  <a:lnTo>
                    <a:pt x="0" y="27"/>
                  </a:lnTo>
                  <a:lnTo>
                    <a:pt x="0" y="31"/>
                  </a:lnTo>
                  <a:lnTo>
                    <a:pt x="0" y="34"/>
                  </a:lnTo>
                  <a:lnTo>
                    <a:pt x="3" y="37"/>
                  </a:lnTo>
                  <a:lnTo>
                    <a:pt x="3" y="37"/>
                  </a:lnTo>
                  <a:lnTo>
                    <a:pt x="5" y="39"/>
                  </a:lnTo>
                  <a:lnTo>
                    <a:pt x="8" y="39"/>
                  </a:lnTo>
                  <a:lnTo>
                    <a:pt x="8" y="39"/>
                  </a:lnTo>
                  <a:lnTo>
                    <a:pt x="12" y="39"/>
                  </a:lnTo>
                  <a:lnTo>
                    <a:pt x="14" y="37"/>
                  </a:lnTo>
                  <a:lnTo>
                    <a:pt x="14" y="37"/>
                  </a:lnTo>
                  <a:lnTo>
                    <a:pt x="22" y="31"/>
                  </a:lnTo>
                  <a:lnTo>
                    <a:pt x="32" y="25"/>
                  </a:lnTo>
                  <a:lnTo>
                    <a:pt x="45" y="20"/>
                  </a:lnTo>
                  <a:lnTo>
                    <a:pt x="45" y="20"/>
                  </a:lnTo>
                  <a:lnTo>
                    <a:pt x="54" y="17"/>
                  </a:lnTo>
                  <a:lnTo>
                    <a:pt x="65" y="17"/>
                  </a:lnTo>
                  <a:lnTo>
                    <a:pt x="65" y="17"/>
                  </a:lnTo>
                  <a:lnTo>
                    <a:pt x="77" y="18"/>
                  </a:lnTo>
                  <a:lnTo>
                    <a:pt x="89" y="22"/>
                  </a:lnTo>
                  <a:lnTo>
                    <a:pt x="101" y="28"/>
                  </a:lnTo>
                  <a:lnTo>
                    <a:pt x="113" y="38"/>
                  </a:lnTo>
                  <a:lnTo>
                    <a:pt x="113" y="38"/>
                  </a:lnTo>
                  <a:lnTo>
                    <a:pt x="115" y="39"/>
                  </a:lnTo>
                  <a:lnTo>
                    <a:pt x="119" y="39"/>
                  </a:lnTo>
                  <a:lnTo>
                    <a:pt x="119" y="39"/>
                  </a:lnTo>
                  <a:lnTo>
                    <a:pt x="122" y="39"/>
                  </a:lnTo>
                  <a:lnTo>
                    <a:pt x="125" y="37"/>
                  </a:lnTo>
                  <a:lnTo>
                    <a:pt x="125" y="37"/>
                  </a:lnTo>
                  <a:lnTo>
                    <a:pt x="127" y="33"/>
                  </a:lnTo>
                  <a:lnTo>
                    <a:pt x="127" y="31"/>
                  </a:lnTo>
                  <a:lnTo>
                    <a:pt x="126" y="27"/>
                  </a:lnTo>
                  <a:lnTo>
                    <a:pt x="123" y="25"/>
                  </a:lnTo>
                  <a:lnTo>
                    <a:pt x="123" y="25"/>
                  </a:lnTo>
                  <a:lnTo>
                    <a:pt x="116" y="18"/>
                  </a:lnTo>
                  <a:lnTo>
                    <a:pt x="108" y="12"/>
                  </a:lnTo>
                  <a:lnTo>
                    <a:pt x="100" y="9"/>
                  </a:lnTo>
                  <a:lnTo>
                    <a:pt x="93" y="5"/>
                  </a:lnTo>
                  <a:lnTo>
                    <a:pt x="85" y="3"/>
                  </a:lnTo>
                  <a:lnTo>
                    <a:pt x="78" y="1"/>
                  </a:lnTo>
                  <a:lnTo>
                    <a:pt x="65" y="0"/>
                  </a:lnTo>
                  <a:lnTo>
                    <a:pt x="65"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 name="Google Shape;169;p16"/>
            <p:cNvSpPr/>
            <p:nvPr/>
          </p:nvSpPr>
          <p:spPr>
            <a:xfrm>
              <a:off x="6497638" y="3333750"/>
              <a:ext cx="36513" cy="36513"/>
            </a:xfrm>
            <a:custGeom>
              <a:avLst/>
              <a:gdLst/>
              <a:ahLst/>
              <a:cxnLst/>
              <a:rect l="l" t="t" r="r" b="b"/>
              <a:pathLst>
                <a:path w="46" h="46" extrusionOk="0">
                  <a:moveTo>
                    <a:pt x="23" y="14"/>
                  </a:moveTo>
                  <a:lnTo>
                    <a:pt x="23" y="14"/>
                  </a:lnTo>
                  <a:lnTo>
                    <a:pt x="26" y="15"/>
                  </a:lnTo>
                  <a:lnTo>
                    <a:pt x="28" y="17"/>
                  </a:lnTo>
                  <a:lnTo>
                    <a:pt x="31" y="19"/>
                  </a:lnTo>
                  <a:lnTo>
                    <a:pt x="32" y="23"/>
                  </a:lnTo>
                  <a:lnTo>
                    <a:pt x="32" y="23"/>
                  </a:lnTo>
                  <a:lnTo>
                    <a:pt x="31" y="26"/>
                  </a:lnTo>
                  <a:lnTo>
                    <a:pt x="28" y="30"/>
                  </a:lnTo>
                  <a:lnTo>
                    <a:pt x="26" y="32"/>
                  </a:lnTo>
                  <a:lnTo>
                    <a:pt x="23" y="32"/>
                  </a:lnTo>
                  <a:lnTo>
                    <a:pt x="23" y="32"/>
                  </a:lnTo>
                  <a:lnTo>
                    <a:pt x="19" y="32"/>
                  </a:lnTo>
                  <a:lnTo>
                    <a:pt x="16" y="30"/>
                  </a:lnTo>
                  <a:lnTo>
                    <a:pt x="13" y="26"/>
                  </a:lnTo>
                  <a:lnTo>
                    <a:pt x="13" y="23"/>
                  </a:lnTo>
                  <a:lnTo>
                    <a:pt x="13" y="23"/>
                  </a:lnTo>
                  <a:lnTo>
                    <a:pt x="13" y="19"/>
                  </a:lnTo>
                  <a:lnTo>
                    <a:pt x="16" y="17"/>
                  </a:lnTo>
                  <a:lnTo>
                    <a:pt x="19" y="15"/>
                  </a:lnTo>
                  <a:lnTo>
                    <a:pt x="23" y="14"/>
                  </a:lnTo>
                  <a:close/>
                  <a:moveTo>
                    <a:pt x="23" y="0"/>
                  </a:moveTo>
                  <a:lnTo>
                    <a:pt x="23" y="0"/>
                  </a:lnTo>
                  <a:lnTo>
                    <a:pt x="18" y="1"/>
                  </a:lnTo>
                  <a:lnTo>
                    <a:pt x="13" y="2"/>
                  </a:lnTo>
                  <a:lnTo>
                    <a:pt x="10" y="4"/>
                  </a:lnTo>
                  <a:lnTo>
                    <a:pt x="6" y="7"/>
                  </a:lnTo>
                  <a:lnTo>
                    <a:pt x="3" y="10"/>
                  </a:lnTo>
                  <a:lnTo>
                    <a:pt x="1" y="15"/>
                  </a:lnTo>
                  <a:lnTo>
                    <a:pt x="0" y="18"/>
                  </a:lnTo>
                  <a:lnTo>
                    <a:pt x="0" y="23"/>
                  </a:lnTo>
                  <a:lnTo>
                    <a:pt x="0" y="23"/>
                  </a:lnTo>
                  <a:lnTo>
                    <a:pt x="0" y="27"/>
                  </a:lnTo>
                  <a:lnTo>
                    <a:pt x="1" y="32"/>
                  </a:lnTo>
                  <a:lnTo>
                    <a:pt x="3" y="37"/>
                  </a:lnTo>
                  <a:lnTo>
                    <a:pt x="6" y="39"/>
                  </a:lnTo>
                  <a:lnTo>
                    <a:pt x="10" y="42"/>
                  </a:lnTo>
                  <a:lnTo>
                    <a:pt x="13" y="45"/>
                  </a:lnTo>
                  <a:lnTo>
                    <a:pt x="18" y="46"/>
                  </a:lnTo>
                  <a:lnTo>
                    <a:pt x="23" y="46"/>
                  </a:lnTo>
                  <a:lnTo>
                    <a:pt x="23" y="46"/>
                  </a:lnTo>
                  <a:lnTo>
                    <a:pt x="27" y="46"/>
                  </a:lnTo>
                  <a:lnTo>
                    <a:pt x="32" y="45"/>
                  </a:lnTo>
                  <a:lnTo>
                    <a:pt x="35" y="42"/>
                  </a:lnTo>
                  <a:lnTo>
                    <a:pt x="39" y="39"/>
                  </a:lnTo>
                  <a:lnTo>
                    <a:pt x="41" y="37"/>
                  </a:lnTo>
                  <a:lnTo>
                    <a:pt x="43" y="32"/>
                  </a:lnTo>
                  <a:lnTo>
                    <a:pt x="44" y="27"/>
                  </a:lnTo>
                  <a:lnTo>
                    <a:pt x="46" y="23"/>
                  </a:lnTo>
                  <a:lnTo>
                    <a:pt x="46" y="23"/>
                  </a:lnTo>
                  <a:lnTo>
                    <a:pt x="44" y="18"/>
                  </a:lnTo>
                  <a:lnTo>
                    <a:pt x="43" y="15"/>
                  </a:lnTo>
                  <a:lnTo>
                    <a:pt x="41" y="10"/>
                  </a:lnTo>
                  <a:lnTo>
                    <a:pt x="39" y="7"/>
                  </a:lnTo>
                  <a:lnTo>
                    <a:pt x="35" y="4"/>
                  </a:lnTo>
                  <a:lnTo>
                    <a:pt x="32" y="2"/>
                  </a:lnTo>
                  <a:lnTo>
                    <a:pt x="27" y="1"/>
                  </a:lnTo>
                  <a:lnTo>
                    <a:pt x="23" y="0"/>
                  </a:lnTo>
                  <a:lnTo>
                    <a:pt x="2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 name="Google Shape;170;p16"/>
            <p:cNvSpPr/>
            <p:nvPr/>
          </p:nvSpPr>
          <p:spPr>
            <a:xfrm>
              <a:off x="6508751" y="3344863"/>
              <a:ext cx="14288" cy="14288"/>
            </a:xfrm>
            <a:custGeom>
              <a:avLst/>
              <a:gdLst/>
              <a:ahLst/>
              <a:cxnLst/>
              <a:rect l="l" t="t" r="r" b="b"/>
              <a:pathLst>
                <a:path w="19" h="18" extrusionOk="0">
                  <a:moveTo>
                    <a:pt x="10" y="0"/>
                  </a:moveTo>
                  <a:lnTo>
                    <a:pt x="10" y="0"/>
                  </a:lnTo>
                  <a:lnTo>
                    <a:pt x="13" y="1"/>
                  </a:lnTo>
                  <a:lnTo>
                    <a:pt x="15" y="3"/>
                  </a:lnTo>
                  <a:lnTo>
                    <a:pt x="18" y="5"/>
                  </a:lnTo>
                  <a:lnTo>
                    <a:pt x="19" y="9"/>
                  </a:lnTo>
                  <a:lnTo>
                    <a:pt x="19" y="9"/>
                  </a:lnTo>
                  <a:lnTo>
                    <a:pt x="18" y="12"/>
                  </a:lnTo>
                  <a:lnTo>
                    <a:pt x="15" y="16"/>
                  </a:lnTo>
                  <a:lnTo>
                    <a:pt x="13" y="18"/>
                  </a:lnTo>
                  <a:lnTo>
                    <a:pt x="10" y="18"/>
                  </a:lnTo>
                  <a:lnTo>
                    <a:pt x="10" y="18"/>
                  </a:lnTo>
                  <a:lnTo>
                    <a:pt x="6" y="18"/>
                  </a:lnTo>
                  <a:lnTo>
                    <a:pt x="3" y="16"/>
                  </a:lnTo>
                  <a:lnTo>
                    <a:pt x="0" y="12"/>
                  </a:lnTo>
                  <a:lnTo>
                    <a:pt x="0" y="9"/>
                  </a:lnTo>
                  <a:lnTo>
                    <a:pt x="0" y="9"/>
                  </a:lnTo>
                  <a:lnTo>
                    <a:pt x="0" y="5"/>
                  </a:lnTo>
                  <a:lnTo>
                    <a:pt x="3" y="3"/>
                  </a:lnTo>
                  <a:lnTo>
                    <a:pt x="6" y="1"/>
                  </a:lnTo>
                  <a:lnTo>
                    <a:pt x="10" y="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1" name="Google Shape;171;p16"/>
            <p:cNvSpPr/>
            <p:nvPr/>
          </p:nvSpPr>
          <p:spPr>
            <a:xfrm>
              <a:off x="6497638" y="3333750"/>
              <a:ext cx="36513" cy="36513"/>
            </a:xfrm>
            <a:custGeom>
              <a:avLst/>
              <a:gdLst/>
              <a:ahLst/>
              <a:cxnLst/>
              <a:rect l="l" t="t" r="r" b="b"/>
              <a:pathLst>
                <a:path w="46" h="46" extrusionOk="0">
                  <a:moveTo>
                    <a:pt x="23" y="0"/>
                  </a:moveTo>
                  <a:lnTo>
                    <a:pt x="23" y="0"/>
                  </a:lnTo>
                  <a:lnTo>
                    <a:pt x="18" y="1"/>
                  </a:lnTo>
                  <a:lnTo>
                    <a:pt x="13" y="2"/>
                  </a:lnTo>
                  <a:lnTo>
                    <a:pt x="10" y="4"/>
                  </a:lnTo>
                  <a:lnTo>
                    <a:pt x="6" y="7"/>
                  </a:lnTo>
                  <a:lnTo>
                    <a:pt x="3" y="10"/>
                  </a:lnTo>
                  <a:lnTo>
                    <a:pt x="1" y="15"/>
                  </a:lnTo>
                  <a:lnTo>
                    <a:pt x="0" y="18"/>
                  </a:lnTo>
                  <a:lnTo>
                    <a:pt x="0" y="23"/>
                  </a:lnTo>
                  <a:lnTo>
                    <a:pt x="0" y="23"/>
                  </a:lnTo>
                  <a:lnTo>
                    <a:pt x="0" y="27"/>
                  </a:lnTo>
                  <a:lnTo>
                    <a:pt x="1" y="32"/>
                  </a:lnTo>
                  <a:lnTo>
                    <a:pt x="3" y="37"/>
                  </a:lnTo>
                  <a:lnTo>
                    <a:pt x="6" y="39"/>
                  </a:lnTo>
                  <a:lnTo>
                    <a:pt x="10" y="42"/>
                  </a:lnTo>
                  <a:lnTo>
                    <a:pt x="13" y="45"/>
                  </a:lnTo>
                  <a:lnTo>
                    <a:pt x="18" y="46"/>
                  </a:lnTo>
                  <a:lnTo>
                    <a:pt x="23" y="46"/>
                  </a:lnTo>
                  <a:lnTo>
                    <a:pt x="23" y="46"/>
                  </a:lnTo>
                  <a:lnTo>
                    <a:pt x="27" y="46"/>
                  </a:lnTo>
                  <a:lnTo>
                    <a:pt x="32" y="45"/>
                  </a:lnTo>
                  <a:lnTo>
                    <a:pt x="35" y="42"/>
                  </a:lnTo>
                  <a:lnTo>
                    <a:pt x="39" y="39"/>
                  </a:lnTo>
                  <a:lnTo>
                    <a:pt x="41" y="37"/>
                  </a:lnTo>
                  <a:lnTo>
                    <a:pt x="43" y="32"/>
                  </a:lnTo>
                  <a:lnTo>
                    <a:pt x="44" y="27"/>
                  </a:lnTo>
                  <a:lnTo>
                    <a:pt x="46" y="23"/>
                  </a:lnTo>
                  <a:lnTo>
                    <a:pt x="46" y="23"/>
                  </a:lnTo>
                  <a:lnTo>
                    <a:pt x="44" y="18"/>
                  </a:lnTo>
                  <a:lnTo>
                    <a:pt x="43" y="15"/>
                  </a:lnTo>
                  <a:lnTo>
                    <a:pt x="41" y="10"/>
                  </a:lnTo>
                  <a:lnTo>
                    <a:pt x="39" y="7"/>
                  </a:lnTo>
                  <a:lnTo>
                    <a:pt x="35" y="4"/>
                  </a:lnTo>
                  <a:lnTo>
                    <a:pt x="32" y="2"/>
                  </a:lnTo>
                  <a:lnTo>
                    <a:pt x="27" y="1"/>
                  </a:lnTo>
                  <a:lnTo>
                    <a:pt x="23" y="0"/>
                  </a:lnTo>
                  <a:lnTo>
                    <a:pt x="23" y="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72" name="Google Shape;172;p16"/>
          <p:cNvGrpSpPr/>
          <p:nvPr/>
        </p:nvGrpSpPr>
        <p:grpSpPr>
          <a:xfrm>
            <a:off x="6600711" y="1496981"/>
            <a:ext cx="1316068" cy="1316068"/>
            <a:chOff x="7102476" y="2967038"/>
            <a:chExt cx="806450" cy="806450"/>
          </a:xfrm>
        </p:grpSpPr>
        <p:sp>
          <p:nvSpPr>
            <p:cNvPr id="173" name="Google Shape;173;p16"/>
            <p:cNvSpPr/>
            <p:nvPr/>
          </p:nvSpPr>
          <p:spPr>
            <a:xfrm>
              <a:off x="7102476" y="2967038"/>
              <a:ext cx="806450" cy="806450"/>
            </a:xfrm>
            <a:custGeom>
              <a:avLst/>
              <a:gdLst/>
              <a:ahLst/>
              <a:cxnLst/>
              <a:rect l="l" t="t" r="r" b="b"/>
              <a:pathLst>
                <a:path w="1016" h="1016" extrusionOk="0">
                  <a:moveTo>
                    <a:pt x="1016" y="509"/>
                  </a:moveTo>
                  <a:lnTo>
                    <a:pt x="1016" y="509"/>
                  </a:lnTo>
                  <a:lnTo>
                    <a:pt x="1016" y="534"/>
                  </a:lnTo>
                  <a:lnTo>
                    <a:pt x="1014" y="561"/>
                  </a:lnTo>
                  <a:lnTo>
                    <a:pt x="1011" y="586"/>
                  </a:lnTo>
                  <a:lnTo>
                    <a:pt x="1006" y="611"/>
                  </a:lnTo>
                  <a:lnTo>
                    <a:pt x="1001" y="636"/>
                  </a:lnTo>
                  <a:lnTo>
                    <a:pt x="995" y="660"/>
                  </a:lnTo>
                  <a:lnTo>
                    <a:pt x="986" y="684"/>
                  </a:lnTo>
                  <a:lnTo>
                    <a:pt x="977" y="707"/>
                  </a:lnTo>
                  <a:lnTo>
                    <a:pt x="967" y="729"/>
                  </a:lnTo>
                  <a:lnTo>
                    <a:pt x="955" y="751"/>
                  </a:lnTo>
                  <a:lnTo>
                    <a:pt x="944" y="772"/>
                  </a:lnTo>
                  <a:lnTo>
                    <a:pt x="930" y="793"/>
                  </a:lnTo>
                  <a:lnTo>
                    <a:pt x="916" y="813"/>
                  </a:lnTo>
                  <a:lnTo>
                    <a:pt x="901" y="832"/>
                  </a:lnTo>
                  <a:lnTo>
                    <a:pt x="885" y="851"/>
                  </a:lnTo>
                  <a:lnTo>
                    <a:pt x="868" y="868"/>
                  </a:lnTo>
                  <a:lnTo>
                    <a:pt x="851" y="885"/>
                  </a:lnTo>
                  <a:lnTo>
                    <a:pt x="832" y="900"/>
                  </a:lnTo>
                  <a:lnTo>
                    <a:pt x="813" y="916"/>
                  </a:lnTo>
                  <a:lnTo>
                    <a:pt x="793" y="930"/>
                  </a:lnTo>
                  <a:lnTo>
                    <a:pt x="772" y="943"/>
                  </a:lnTo>
                  <a:lnTo>
                    <a:pt x="751" y="955"/>
                  </a:lnTo>
                  <a:lnTo>
                    <a:pt x="729" y="967"/>
                  </a:lnTo>
                  <a:lnTo>
                    <a:pt x="707" y="977"/>
                  </a:lnTo>
                  <a:lnTo>
                    <a:pt x="684" y="987"/>
                  </a:lnTo>
                  <a:lnTo>
                    <a:pt x="660" y="993"/>
                  </a:lnTo>
                  <a:lnTo>
                    <a:pt x="636" y="1000"/>
                  </a:lnTo>
                  <a:lnTo>
                    <a:pt x="611" y="1006"/>
                  </a:lnTo>
                  <a:lnTo>
                    <a:pt x="586" y="1011"/>
                  </a:lnTo>
                  <a:lnTo>
                    <a:pt x="561" y="1014"/>
                  </a:lnTo>
                  <a:lnTo>
                    <a:pt x="535" y="1016"/>
                  </a:lnTo>
                  <a:lnTo>
                    <a:pt x="509" y="1016"/>
                  </a:lnTo>
                  <a:lnTo>
                    <a:pt x="509" y="1016"/>
                  </a:lnTo>
                  <a:lnTo>
                    <a:pt x="482" y="1016"/>
                  </a:lnTo>
                  <a:lnTo>
                    <a:pt x="457" y="1014"/>
                  </a:lnTo>
                  <a:lnTo>
                    <a:pt x="432" y="1011"/>
                  </a:lnTo>
                  <a:lnTo>
                    <a:pt x="407" y="1006"/>
                  </a:lnTo>
                  <a:lnTo>
                    <a:pt x="381" y="1000"/>
                  </a:lnTo>
                  <a:lnTo>
                    <a:pt x="358" y="993"/>
                  </a:lnTo>
                  <a:lnTo>
                    <a:pt x="334" y="987"/>
                  </a:lnTo>
                  <a:lnTo>
                    <a:pt x="311" y="977"/>
                  </a:lnTo>
                  <a:lnTo>
                    <a:pt x="288" y="967"/>
                  </a:lnTo>
                  <a:lnTo>
                    <a:pt x="266" y="955"/>
                  </a:lnTo>
                  <a:lnTo>
                    <a:pt x="245" y="943"/>
                  </a:lnTo>
                  <a:lnTo>
                    <a:pt x="225" y="930"/>
                  </a:lnTo>
                  <a:lnTo>
                    <a:pt x="205" y="916"/>
                  </a:lnTo>
                  <a:lnTo>
                    <a:pt x="186" y="900"/>
                  </a:lnTo>
                  <a:lnTo>
                    <a:pt x="167" y="885"/>
                  </a:lnTo>
                  <a:lnTo>
                    <a:pt x="150" y="868"/>
                  </a:lnTo>
                  <a:lnTo>
                    <a:pt x="133" y="851"/>
                  </a:lnTo>
                  <a:lnTo>
                    <a:pt x="117" y="832"/>
                  </a:lnTo>
                  <a:lnTo>
                    <a:pt x="102" y="813"/>
                  </a:lnTo>
                  <a:lnTo>
                    <a:pt x="88" y="793"/>
                  </a:lnTo>
                  <a:lnTo>
                    <a:pt x="74" y="772"/>
                  </a:lnTo>
                  <a:lnTo>
                    <a:pt x="62" y="751"/>
                  </a:lnTo>
                  <a:lnTo>
                    <a:pt x="51" y="729"/>
                  </a:lnTo>
                  <a:lnTo>
                    <a:pt x="41" y="707"/>
                  </a:lnTo>
                  <a:lnTo>
                    <a:pt x="31" y="684"/>
                  </a:lnTo>
                  <a:lnTo>
                    <a:pt x="23" y="660"/>
                  </a:lnTo>
                  <a:lnTo>
                    <a:pt x="16" y="636"/>
                  </a:lnTo>
                  <a:lnTo>
                    <a:pt x="11" y="611"/>
                  </a:lnTo>
                  <a:lnTo>
                    <a:pt x="6" y="586"/>
                  </a:lnTo>
                  <a:lnTo>
                    <a:pt x="3" y="561"/>
                  </a:lnTo>
                  <a:lnTo>
                    <a:pt x="2" y="534"/>
                  </a:lnTo>
                  <a:lnTo>
                    <a:pt x="0" y="509"/>
                  </a:lnTo>
                  <a:lnTo>
                    <a:pt x="0" y="509"/>
                  </a:lnTo>
                  <a:lnTo>
                    <a:pt x="2" y="482"/>
                  </a:lnTo>
                  <a:lnTo>
                    <a:pt x="3" y="457"/>
                  </a:lnTo>
                  <a:lnTo>
                    <a:pt x="6" y="431"/>
                  </a:lnTo>
                  <a:lnTo>
                    <a:pt x="11" y="407"/>
                  </a:lnTo>
                  <a:lnTo>
                    <a:pt x="16" y="381"/>
                  </a:lnTo>
                  <a:lnTo>
                    <a:pt x="23" y="357"/>
                  </a:lnTo>
                  <a:lnTo>
                    <a:pt x="31" y="334"/>
                  </a:lnTo>
                  <a:lnTo>
                    <a:pt x="41" y="311"/>
                  </a:lnTo>
                  <a:lnTo>
                    <a:pt x="51" y="288"/>
                  </a:lnTo>
                  <a:lnTo>
                    <a:pt x="62" y="266"/>
                  </a:lnTo>
                  <a:lnTo>
                    <a:pt x="74" y="245"/>
                  </a:lnTo>
                  <a:lnTo>
                    <a:pt x="88" y="225"/>
                  </a:lnTo>
                  <a:lnTo>
                    <a:pt x="102" y="204"/>
                  </a:lnTo>
                  <a:lnTo>
                    <a:pt x="117" y="186"/>
                  </a:lnTo>
                  <a:lnTo>
                    <a:pt x="133" y="167"/>
                  </a:lnTo>
                  <a:lnTo>
                    <a:pt x="150" y="149"/>
                  </a:lnTo>
                  <a:lnTo>
                    <a:pt x="167" y="133"/>
                  </a:lnTo>
                  <a:lnTo>
                    <a:pt x="186" y="117"/>
                  </a:lnTo>
                  <a:lnTo>
                    <a:pt x="205" y="102"/>
                  </a:lnTo>
                  <a:lnTo>
                    <a:pt x="225" y="87"/>
                  </a:lnTo>
                  <a:lnTo>
                    <a:pt x="245" y="74"/>
                  </a:lnTo>
                  <a:lnTo>
                    <a:pt x="266" y="61"/>
                  </a:lnTo>
                  <a:lnTo>
                    <a:pt x="288" y="51"/>
                  </a:lnTo>
                  <a:lnTo>
                    <a:pt x="311" y="41"/>
                  </a:lnTo>
                  <a:lnTo>
                    <a:pt x="334" y="31"/>
                  </a:lnTo>
                  <a:lnTo>
                    <a:pt x="358" y="23"/>
                  </a:lnTo>
                  <a:lnTo>
                    <a:pt x="381" y="16"/>
                  </a:lnTo>
                  <a:lnTo>
                    <a:pt x="407" y="11"/>
                  </a:lnTo>
                  <a:lnTo>
                    <a:pt x="432" y="6"/>
                  </a:lnTo>
                  <a:lnTo>
                    <a:pt x="457" y="3"/>
                  </a:lnTo>
                  <a:lnTo>
                    <a:pt x="482" y="1"/>
                  </a:lnTo>
                  <a:lnTo>
                    <a:pt x="509" y="0"/>
                  </a:lnTo>
                  <a:lnTo>
                    <a:pt x="509" y="0"/>
                  </a:lnTo>
                  <a:lnTo>
                    <a:pt x="535" y="1"/>
                  </a:lnTo>
                  <a:lnTo>
                    <a:pt x="561" y="3"/>
                  </a:lnTo>
                  <a:lnTo>
                    <a:pt x="586" y="6"/>
                  </a:lnTo>
                  <a:lnTo>
                    <a:pt x="611" y="11"/>
                  </a:lnTo>
                  <a:lnTo>
                    <a:pt x="636" y="16"/>
                  </a:lnTo>
                  <a:lnTo>
                    <a:pt x="660" y="23"/>
                  </a:lnTo>
                  <a:lnTo>
                    <a:pt x="684" y="31"/>
                  </a:lnTo>
                  <a:lnTo>
                    <a:pt x="707" y="41"/>
                  </a:lnTo>
                  <a:lnTo>
                    <a:pt x="729" y="51"/>
                  </a:lnTo>
                  <a:lnTo>
                    <a:pt x="751" y="61"/>
                  </a:lnTo>
                  <a:lnTo>
                    <a:pt x="772" y="74"/>
                  </a:lnTo>
                  <a:lnTo>
                    <a:pt x="793" y="87"/>
                  </a:lnTo>
                  <a:lnTo>
                    <a:pt x="813" y="102"/>
                  </a:lnTo>
                  <a:lnTo>
                    <a:pt x="832" y="117"/>
                  </a:lnTo>
                  <a:lnTo>
                    <a:pt x="851" y="133"/>
                  </a:lnTo>
                  <a:lnTo>
                    <a:pt x="868" y="149"/>
                  </a:lnTo>
                  <a:lnTo>
                    <a:pt x="885" y="167"/>
                  </a:lnTo>
                  <a:lnTo>
                    <a:pt x="901" y="186"/>
                  </a:lnTo>
                  <a:lnTo>
                    <a:pt x="916" y="204"/>
                  </a:lnTo>
                  <a:lnTo>
                    <a:pt x="930" y="225"/>
                  </a:lnTo>
                  <a:lnTo>
                    <a:pt x="944" y="245"/>
                  </a:lnTo>
                  <a:lnTo>
                    <a:pt x="955" y="266"/>
                  </a:lnTo>
                  <a:lnTo>
                    <a:pt x="967" y="288"/>
                  </a:lnTo>
                  <a:lnTo>
                    <a:pt x="977" y="311"/>
                  </a:lnTo>
                  <a:lnTo>
                    <a:pt x="986" y="334"/>
                  </a:lnTo>
                  <a:lnTo>
                    <a:pt x="995" y="357"/>
                  </a:lnTo>
                  <a:lnTo>
                    <a:pt x="1001" y="381"/>
                  </a:lnTo>
                  <a:lnTo>
                    <a:pt x="1006" y="407"/>
                  </a:lnTo>
                  <a:lnTo>
                    <a:pt x="1011" y="431"/>
                  </a:lnTo>
                  <a:lnTo>
                    <a:pt x="1014" y="457"/>
                  </a:lnTo>
                  <a:lnTo>
                    <a:pt x="1016" y="482"/>
                  </a:lnTo>
                  <a:lnTo>
                    <a:pt x="1016" y="509"/>
                  </a:lnTo>
                  <a:lnTo>
                    <a:pt x="1016" y="509"/>
                  </a:lnTo>
                  <a:close/>
                </a:path>
              </a:pathLst>
            </a:custGeom>
            <a:solidFill>
              <a:srgbClr val="646D7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4" name="Google Shape;174;p16"/>
            <p:cNvSpPr/>
            <p:nvPr/>
          </p:nvSpPr>
          <p:spPr>
            <a:xfrm>
              <a:off x="7372351" y="3119438"/>
              <a:ext cx="266700" cy="485775"/>
            </a:xfrm>
            <a:custGeom>
              <a:avLst/>
              <a:gdLst/>
              <a:ahLst/>
              <a:cxnLst/>
              <a:rect l="l" t="t" r="r" b="b"/>
              <a:pathLst>
                <a:path w="335" h="613" extrusionOk="0">
                  <a:moveTo>
                    <a:pt x="291" y="613"/>
                  </a:moveTo>
                  <a:lnTo>
                    <a:pt x="44" y="613"/>
                  </a:lnTo>
                  <a:lnTo>
                    <a:pt x="44" y="613"/>
                  </a:lnTo>
                  <a:lnTo>
                    <a:pt x="36" y="612"/>
                  </a:lnTo>
                  <a:lnTo>
                    <a:pt x="28" y="609"/>
                  </a:lnTo>
                  <a:lnTo>
                    <a:pt x="20" y="605"/>
                  </a:lnTo>
                  <a:lnTo>
                    <a:pt x="13" y="599"/>
                  </a:lnTo>
                  <a:lnTo>
                    <a:pt x="8" y="593"/>
                  </a:lnTo>
                  <a:lnTo>
                    <a:pt x="3" y="585"/>
                  </a:lnTo>
                  <a:lnTo>
                    <a:pt x="1" y="577"/>
                  </a:lnTo>
                  <a:lnTo>
                    <a:pt x="0" y="568"/>
                  </a:lnTo>
                  <a:lnTo>
                    <a:pt x="0" y="44"/>
                  </a:lnTo>
                  <a:lnTo>
                    <a:pt x="0" y="44"/>
                  </a:lnTo>
                  <a:lnTo>
                    <a:pt x="1" y="35"/>
                  </a:lnTo>
                  <a:lnTo>
                    <a:pt x="3" y="27"/>
                  </a:lnTo>
                  <a:lnTo>
                    <a:pt x="8" y="20"/>
                  </a:lnTo>
                  <a:lnTo>
                    <a:pt x="13" y="13"/>
                  </a:lnTo>
                  <a:lnTo>
                    <a:pt x="20" y="7"/>
                  </a:lnTo>
                  <a:lnTo>
                    <a:pt x="28" y="4"/>
                  </a:lnTo>
                  <a:lnTo>
                    <a:pt x="36" y="2"/>
                  </a:lnTo>
                  <a:lnTo>
                    <a:pt x="44" y="0"/>
                  </a:lnTo>
                  <a:lnTo>
                    <a:pt x="291" y="0"/>
                  </a:lnTo>
                  <a:lnTo>
                    <a:pt x="291" y="0"/>
                  </a:lnTo>
                  <a:lnTo>
                    <a:pt x="300" y="2"/>
                  </a:lnTo>
                  <a:lnTo>
                    <a:pt x="308" y="4"/>
                  </a:lnTo>
                  <a:lnTo>
                    <a:pt x="316" y="7"/>
                  </a:lnTo>
                  <a:lnTo>
                    <a:pt x="322" y="13"/>
                  </a:lnTo>
                  <a:lnTo>
                    <a:pt x="328" y="20"/>
                  </a:lnTo>
                  <a:lnTo>
                    <a:pt x="331" y="27"/>
                  </a:lnTo>
                  <a:lnTo>
                    <a:pt x="335" y="35"/>
                  </a:lnTo>
                  <a:lnTo>
                    <a:pt x="335" y="44"/>
                  </a:lnTo>
                  <a:lnTo>
                    <a:pt x="335" y="568"/>
                  </a:lnTo>
                  <a:lnTo>
                    <a:pt x="335" y="568"/>
                  </a:lnTo>
                  <a:lnTo>
                    <a:pt x="335" y="577"/>
                  </a:lnTo>
                  <a:lnTo>
                    <a:pt x="331" y="585"/>
                  </a:lnTo>
                  <a:lnTo>
                    <a:pt x="328" y="593"/>
                  </a:lnTo>
                  <a:lnTo>
                    <a:pt x="322" y="599"/>
                  </a:lnTo>
                  <a:lnTo>
                    <a:pt x="316" y="605"/>
                  </a:lnTo>
                  <a:lnTo>
                    <a:pt x="308" y="609"/>
                  </a:lnTo>
                  <a:lnTo>
                    <a:pt x="300" y="612"/>
                  </a:lnTo>
                  <a:lnTo>
                    <a:pt x="291" y="613"/>
                  </a:lnTo>
                  <a:lnTo>
                    <a:pt x="291" y="613"/>
                  </a:lnTo>
                  <a:close/>
                  <a:moveTo>
                    <a:pt x="44" y="14"/>
                  </a:moveTo>
                  <a:lnTo>
                    <a:pt x="44" y="14"/>
                  </a:lnTo>
                  <a:lnTo>
                    <a:pt x="38" y="14"/>
                  </a:lnTo>
                  <a:lnTo>
                    <a:pt x="32" y="17"/>
                  </a:lnTo>
                  <a:lnTo>
                    <a:pt x="28" y="19"/>
                  </a:lnTo>
                  <a:lnTo>
                    <a:pt x="23" y="22"/>
                  </a:lnTo>
                  <a:lnTo>
                    <a:pt x="20" y="27"/>
                  </a:lnTo>
                  <a:lnTo>
                    <a:pt x="16" y="33"/>
                  </a:lnTo>
                  <a:lnTo>
                    <a:pt x="15" y="38"/>
                  </a:lnTo>
                  <a:lnTo>
                    <a:pt x="14" y="44"/>
                  </a:lnTo>
                  <a:lnTo>
                    <a:pt x="14" y="568"/>
                  </a:lnTo>
                  <a:lnTo>
                    <a:pt x="14" y="568"/>
                  </a:lnTo>
                  <a:lnTo>
                    <a:pt x="15" y="575"/>
                  </a:lnTo>
                  <a:lnTo>
                    <a:pt x="16" y="580"/>
                  </a:lnTo>
                  <a:lnTo>
                    <a:pt x="20" y="585"/>
                  </a:lnTo>
                  <a:lnTo>
                    <a:pt x="23" y="590"/>
                  </a:lnTo>
                  <a:lnTo>
                    <a:pt x="28" y="593"/>
                  </a:lnTo>
                  <a:lnTo>
                    <a:pt x="32" y="597"/>
                  </a:lnTo>
                  <a:lnTo>
                    <a:pt x="38" y="598"/>
                  </a:lnTo>
                  <a:lnTo>
                    <a:pt x="44" y="599"/>
                  </a:lnTo>
                  <a:lnTo>
                    <a:pt x="291" y="599"/>
                  </a:lnTo>
                  <a:lnTo>
                    <a:pt x="291" y="599"/>
                  </a:lnTo>
                  <a:lnTo>
                    <a:pt x="298" y="598"/>
                  </a:lnTo>
                  <a:lnTo>
                    <a:pt x="303" y="597"/>
                  </a:lnTo>
                  <a:lnTo>
                    <a:pt x="308" y="593"/>
                  </a:lnTo>
                  <a:lnTo>
                    <a:pt x="313" y="590"/>
                  </a:lnTo>
                  <a:lnTo>
                    <a:pt x="316" y="585"/>
                  </a:lnTo>
                  <a:lnTo>
                    <a:pt x="319" y="580"/>
                  </a:lnTo>
                  <a:lnTo>
                    <a:pt x="321" y="575"/>
                  </a:lnTo>
                  <a:lnTo>
                    <a:pt x="321" y="568"/>
                  </a:lnTo>
                  <a:lnTo>
                    <a:pt x="321" y="44"/>
                  </a:lnTo>
                  <a:lnTo>
                    <a:pt x="321" y="44"/>
                  </a:lnTo>
                  <a:lnTo>
                    <a:pt x="321" y="38"/>
                  </a:lnTo>
                  <a:lnTo>
                    <a:pt x="319" y="33"/>
                  </a:lnTo>
                  <a:lnTo>
                    <a:pt x="316" y="27"/>
                  </a:lnTo>
                  <a:lnTo>
                    <a:pt x="313" y="22"/>
                  </a:lnTo>
                  <a:lnTo>
                    <a:pt x="308" y="19"/>
                  </a:lnTo>
                  <a:lnTo>
                    <a:pt x="303" y="17"/>
                  </a:lnTo>
                  <a:lnTo>
                    <a:pt x="298" y="14"/>
                  </a:lnTo>
                  <a:lnTo>
                    <a:pt x="291" y="14"/>
                  </a:lnTo>
                  <a:lnTo>
                    <a:pt x="44" y="14"/>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5" name="Google Shape;175;p16"/>
            <p:cNvSpPr/>
            <p:nvPr/>
          </p:nvSpPr>
          <p:spPr>
            <a:xfrm>
              <a:off x="7481888" y="3538538"/>
              <a:ext cx="47625" cy="49213"/>
            </a:xfrm>
            <a:custGeom>
              <a:avLst/>
              <a:gdLst/>
              <a:ahLst/>
              <a:cxnLst/>
              <a:rect l="l" t="t" r="r" b="b"/>
              <a:pathLst>
                <a:path w="61" h="62" extrusionOk="0">
                  <a:moveTo>
                    <a:pt x="30" y="62"/>
                  </a:moveTo>
                  <a:lnTo>
                    <a:pt x="30" y="62"/>
                  </a:lnTo>
                  <a:lnTo>
                    <a:pt x="24" y="61"/>
                  </a:lnTo>
                  <a:lnTo>
                    <a:pt x="18" y="60"/>
                  </a:lnTo>
                  <a:lnTo>
                    <a:pt x="13" y="56"/>
                  </a:lnTo>
                  <a:lnTo>
                    <a:pt x="8" y="53"/>
                  </a:lnTo>
                  <a:lnTo>
                    <a:pt x="4" y="48"/>
                  </a:lnTo>
                  <a:lnTo>
                    <a:pt x="2" y="42"/>
                  </a:lnTo>
                  <a:lnTo>
                    <a:pt x="0" y="37"/>
                  </a:lnTo>
                  <a:lnTo>
                    <a:pt x="0" y="31"/>
                  </a:lnTo>
                  <a:lnTo>
                    <a:pt x="0" y="31"/>
                  </a:lnTo>
                  <a:lnTo>
                    <a:pt x="0" y="25"/>
                  </a:lnTo>
                  <a:lnTo>
                    <a:pt x="2" y="19"/>
                  </a:lnTo>
                  <a:lnTo>
                    <a:pt x="4" y="13"/>
                  </a:lnTo>
                  <a:lnTo>
                    <a:pt x="8" y="9"/>
                  </a:lnTo>
                  <a:lnTo>
                    <a:pt x="13" y="5"/>
                  </a:lnTo>
                  <a:lnTo>
                    <a:pt x="18" y="3"/>
                  </a:lnTo>
                  <a:lnTo>
                    <a:pt x="24" y="1"/>
                  </a:lnTo>
                  <a:lnTo>
                    <a:pt x="30" y="0"/>
                  </a:lnTo>
                  <a:lnTo>
                    <a:pt x="30" y="0"/>
                  </a:lnTo>
                  <a:lnTo>
                    <a:pt x="37" y="1"/>
                  </a:lnTo>
                  <a:lnTo>
                    <a:pt x="42" y="3"/>
                  </a:lnTo>
                  <a:lnTo>
                    <a:pt x="47" y="5"/>
                  </a:lnTo>
                  <a:lnTo>
                    <a:pt x="52" y="9"/>
                  </a:lnTo>
                  <a:lnTo>
                    <a:pt x="55" y="13"/>
                  </a:lnTo>
                  <a:lnTo>
                    <a:pt x="59" y="19"/>
                  </a:lnTo>
                  <a:lnTo>
                    <a:pt x="60" y="25"/>
                  </a:lnTo>
                  <a:lnTo>
                    <a:pt x="61" y="31"/>
                  </a:lnTo>
                  <a:lnTo>
                    <a:pt x="61" y="31"/>
                  </a:lnTo>
                  <a:lnTo>
                    <a:pt x="60" y="37"/>
                  </a:lnTo>
                  <a:lnTo>
                    <a:pt x="59" y="42"/>
                  </a:lnTo>
                  <a:lnTo>
                    <a:pt x="55" y="48"/>
                  </a:lnTo>
                  <a:lnTo>
                    <a:pt x="52" y="53"/>
                  </a:lnTo>
                  <a:lnTo>
                    <a:pt x="47" y="56"/>
                  </a:lnTo>
                  <a:lnTo>
                    <a:pt x="42" y="60"/>
                  </a:lnTo>
                  <a:lnTo>
                    <a:pt x="37" y="61"/>
                  </a:lnTo>
                  <a:lnTo>
                    <a:pt x="30" y="62"/>
                  </a:lnTo>
                  <a:lnTo>
                    <a:pt x="30" y="62"/>
                  </a:lnTo>
                  <a:close/>
                  <a:moveTo>
                    <a:pt x="30" y="13"/>
                  </a:moveTo>
                  <a:lnTo>
                    <a:pt x="30" y="13"/>
                  </a:lnTo>
                  <a:lnTo>
                    <a:pt x="26" y="15"/>
                  </a:lnTo>
                  <a:lnTo>
                    <a:pt x="24" y="16"/>
                  </a:lnTo>
                  <a:lnTo>
                    <a:pt x="18" y="19"/>
                  </a:lnTo>
                  <a:lnTo>
                    <a:pt x="15" y="24"/>
                  </a:lnTo>
                  <a:lnTo>
                    <a:pt x="14" y="27"/>
                  </a:lnTo>
                  <a:lnTo>
                    <a:pt x="14" y="31"/>
                  </a:lnTo>
                  <a:lnTo>
                    <a:pt x="14" y="31"/>
                  </a:lnTo>
                  <a:lnTo>
                    <a:pt x="14" y="34"/>
                  </a:lnTo>
                  <a:lnTo>
                    <a:pt x="15" y="38"/>
                  </a:lnTo>
                  <a:lnTo>
                    <a:pt x="18" y="42"/>
                  </a:lnTo>
                  <a:lnTo>
                    <a:pt x="24" y="47"/>
                  </a:lnTo>
                  <a:lnTo>
                    <a:pt x="26" y="47"/>
                  </a:lnTo>
                  <a:lnTo>
                    <a:pt x="30" y="48"/>
                  </a:lnTo>
                  <a:lnTo>
                    <a:pt x="30" y="48"/>
                  </a:lnTo>
                  <a:lnTo>
                    <a:pt x="33" y="47"/>
                  </a:lnTo>
                  <a:lnTo>
                    <a:pt x="37" y="47"/>
                  </a:lnTo>
                  <a:lnTo>
                    <a:pt x="42" y="42"/>
                  </a:lnTo>
                  <a:lnTo>
                    <a:pt x="46" y="38"/>
                  </a:lnTo>
                  <a:lnTo>
                    <a:pt x="47" y="34"/>
                  </a:lnTo>
                  <a:lnTo>
                    <a:pt x="47" y="31"/>
                  </a:lnTo>
                  <a:lnTo>
                    <a:pt x="47" y="31"/>
                  </a:lnTo>
                  <a:lnTo>
                    <a:pt x="47" y="27"/>
                  </a:lnTo>
                  <a:lnTo>
                    <a:pt x="46" y="24"/>
                  </a:lnTo>
                  <a:lnTo>
                    <a:pt x="42" y="19"/>
                  </a:lnTo>
                  <a:lnTo>
                    <a:pt x="37" y="16"/>
                  </a:lnTo>
                  <a:lnTo>
                    <a:pt x="33" y="15"/>
                  </a:lnTo>
                  <a:lnTo>
                    <a:pt x="30" y="13"/>
                  </a:lnTo>
                  <a:lnTo>
                    <a:pt x="30" y="13"/>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6" name="Google Shape;176;p16"/>
            <p:cNvSpPr/>
            <p:nvPr/>
          </p:nvSpPr>
          <p:spPr>
            <a:xfrm>
              <a:off x="7399338" y="3170238"/>
              <a:ext cx="214313" cy="357188"/>
            </a:xfrm>
            <a:custGeom>
              <a:avLst/>
              <a:gdLst/>
              <a:ahLst/>
              <a:cxnLst/>
              <a:rect l="l" t="t" r="r" b="b"/>
              <a:pathLst>
                <a:path w="272" h="450" extrusionOk="0">
                  <a:moveTo>
                    <a:pt x="272" y="450"/>
                  </a:moveTo>
                  <a:lnTo>
                    <a:pt x="0" y="450"/>
                  </a:lnTo>
                  <a:lnTo>
                    <a:pt x="0" y="0"/>
                  </a:lnTo>
                  <a:lnTo>
                    <a:pt x="272" y="0"/>
                  </a:lnTo>
                  <a:lnTo>
                    <a:pt x="272" y="450"/>
                  </a:lnTo>
                  <a:close/>
                  <a:moveTo>
                    <a:pt x="14" y="436"/>
                  </a:moveTo>
                  <a:lnTo>
                    <a:pt x="258" y="436"/>
                  </a:lnTo>
                  <a:lnTo>
                    <a:pt x="258" y="14"/>
                  </a:lnTo>
                  <a:lnTo>
                    <a:pt x="14" y="14"/>
                  </a:lnTo>
                  <a:lnTo>
                    <a:pt x="14" y="436"/>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7" name="Google Shape;177;p16"/>
            <p:cNvSpPr/>
            <p:nvPr/>
          </p:nvSpPr>
          <p:spPr>
            <a:xfrm>
              <a:off x="7475538" y="3144838"/>
              <a:ext cx="60325" cy="11113"/>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8" name="Google Shape;178;p16"/>
            <p:cNvSpPr/>
            <p:nvPr/>
          </p:nvSpPr>
          <p:spPr>
            <a:xfrm>
              <a:off x="7469188" y="3287713"/>
              <a:ext cx="120650" cy="92075"/>
            </a:xfrm>
            <a:custGeom>
              <a:avLst/>
              <a:gdLst/>
              <a:ahLst/>
              <a:cxnLst/>
              <a:rect l="l" t="t" r="r" b="b"/>
              <a:pathLst>
                <a:path w="152" h="117" extrusionOk="0">
                  <a:moveTo>
                    <a:pt x="43" y="117"/>
                  </a:moveTo>
                  <a:lnTo>
                    <a:pt x="43" y="117"/>
                  </a:lnTo>
                  <a:lnTo>
                    <a:pt x="40" y="117"/>
                  </a:lnTo>
                  <a:lnTo>
                    <a:pt x="37" y="115"/>
                  </a:lnTo>
                  <a:lnTo>
                    <a:pt x="2" y="78"/>
                  </a:lnTo>
                  <a:lnTo>
                    <a:pt x="2" y="78"/>
                  </a:lnTo>
                  <a:lnTo>
                    <a:pt x="0" y="76"/>
                  </a:lnTo>
                  <a:lnTo>
                    <a:pt x="0" y="73"/>
                  </a:lnTo>
                  <a:lnTo>
                    <a:pt x="0" y="70"/>
                  </a:lnTo>
                  <a:lnTo>
                    <a:pt x="2" y="68"/>
                  </a:lnTo>
                  <a:lnTo>
                    <a:pt x="2" y="68"/>
                  </a:lnTo>
                  <a:lnTo>
                    <a:pt x="4" y="67"/>
                  </a:lnTo>
                  <a:lnTo>
                    <a:pt x="7" y="67"/>
                  </a:lnTo>
                  <a:lnTo>
                    <a:pt x="9" y="67"/>
                  </a:lnTo>
                  <a:lnTo>
                    <a:pt x="11" y="68"/>
                  </a:lnTo>
                  <a:lnTo>
                    <a:pt x="43" y="102"/>
                  </a:lnTo>
                  <a:lnTo>
                    <a:pt x="43" y="102"/>
                  </a:lnTo>
                  <a:lnTo>
                    <a:pt x="60" y="79"/>
                  </a:lnTo>
                  <a:lnTo>
                    <a:pt x="75" y="61"/>
                  </a:lnTo>
                  <a:lnTo>
                    <a:pt x="88" y="46"/>
                  </a:lnTo>
                  <a:lnTo>
                    <a:pt x="101" y="32"/>
                  </a:lnTo>
                  <a:lnTo>
                    <a:pt x="111" y="22"/>
                  </a:lnTo>
                  <a:lnTo>
                    <a:pt x="123" y="14"/>
                  </a:lnTo>
                  <a:lnTo>
                    <a:pt x="141" y="1"/>
                  </a:lnTo>
                  <a:lnTo>
                    <a:pt x="141" y="1"/>
                  </a:lnTo>
                  <a:lnTo>
                    <a:pt x="144" y="0"/>
                  </a:lnTo>
                  <a:lnTo>
                    <a:pt x="146" y="0"/>
                  </a:lnTo>
                  <a:lnTo>
                    <a:pt x="148" y="1"/>
                  </a:lnTo>
                  <a:lnTo>
                    <a:pt x="150" y="4"/>
                  </a:lnTo>
                  <a:lnTo>
                    <a:pt x="150" y="4"/>
                  </a:lnTo>
                  <a:lnTo>
                    <a:pt x="152" y="6"/>
                  </a:lnTo>
                  <a:lnTo>
                    <a:pt x="152" y="8"/>
                  </a:lnTo>
                  <a:lnTo>
                    <a:pt x="150" y="10"/>
                  </a:lnTo>
                  <a:lnTo>
                    <a:pt x="148" y="13"/>
                  </a:lnTo>
                  <a:lnTo>
                    <a:pt x="148" y="13"/>
                  </a:lnTo>
                  <a:lnTo>
                    <a:pt x="130" y="25"/>
                  </a:lnTo>
                  <a:lnTo>
                    <a:pt x="119" y="33"/>
                  </a:lnTo>
                  <a:lnTo>
                    <a:pt x="109" y="44"/>
                  </a:lnTo>
                  <a:lnTo>
                    <a:pt x="96" y="56"/>
                  </a:lnTo>
                  <a:lnTo>
                    <a:pt x="83" y="73"/>
                  </a:lnTo>
                  <a:lnTo>
                    <a:pt x="68" y="91"/>
                  </a:lnTo>
                  <a:lnTo>
                    <a:pt x="52" y="114"/>
                  </a:lnTo>
                  <a:lnTo>
                    <a:pt x="52" y="114"/>
                  </a:lnTo>
                  <a:lnTo>
                    <a:pt x="48" y="116"/>
                  </a:lnTo>
                  <a:lnTo>
                    <a:pt x="45" y="117"/>
                  </a:lnTo>
                  <a:lnTo>
                    <a:pt x="45" y="117"/>
                  </a:lnTo>
                  <a:lnTo>
                    <a:pt x="43" y="117"/>
                  </a:lnTo>
                  <a:lnTo>
                    <a:pt x="43" y="117"/>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9" name="Google Shape;179;p16"/>
            <p:cNvSpPr/>
            <p:nvPr/>
          </p:nvSpPr>
          <p:spPr>
            <a:xfrm>
              <a:off x="7432676" y="3263900"/>
              <a:ext cx="146050" cy="168275"/>
            </a:xfrm>
            <a:custGeom>
              <a:avLst/>
              <a:gdLst/>
              <a:ahLst/>
              <a:cxnLst/>
              <a:rect l="l" t="t" r="r" b="b"/>
              <a:pathLst>
                <a:path w="185" h="213" extrusionOk="0">
                  <a:moveTo>
                    <a:pt x="92" y="213"/>
                  </a:moveTo>
                  <a:lnTo>
                    <a:pt x="92" y="213"/>
                  </a:lnTo>
                  <a:lnTo>
                    <a:pt x="88" y="213"/>
                  </a:lnTo>
                  <a:lnTo>
                    <a:pt x="83" y="211"/>
                  </a:lnTo>
                  <a:lnTo>
                    <a:pt x="76" y="206"/>
                  </a:lnTo>
                  <a:lnTo>
                    <a:pt x="66" y="197"/>
                  </a:lnTo>
                  <a:lnTo>
                    <a:pt x="66" y="197"/>
                  </a:lnTo>
                  <a:lnTo>
                    <a:pt x="53" y="182"/>
                  </a:lnTo>
                  <a:lnTo>
                    <a:pt x="39" y="164"/>
                  </a:lnTo>
                  <a:lnTo>
                    <a:pt x="39" y="164"/>
                  </a:lnTo>
                  <a:lnTo>
                    <a:pt x="25" y="143"/>
                  </a:lnTo>
                  <a:lnTo>
                    <a:pt x="18" y="131"/>
                  </a:lnTo>
                  <a:lnTo>
                    <a:pt x="12" y="118"/>
                  </a:lnTo>
                  <a:lnTo>
                    <a:pt x="8" y="105"/>
                  </a:lnTo>
                  <a:lnTo>
                    <a:pt x="3" y="90"/>
                  </a:lnTo>
                  <a:lnTo>
                    <a:pt x="1" y="76"/>
                  </a:lnTo>
                  <a:lnTo>
                    <a:pt x="0" y="61"/>
                  </a:lnTo>
                  <a:lnTo>
                    <a:pt x="0" y="61"/>
                  </a:lnTo>
                  <a:lnTo>
                    <a:pt x="0" y="53"/>
                  </a:lnTo>
                  <a:lnTo>
                    <a:pt x="0" y="40"/>
                  </a:lnTo>
                  <a:lnTo>
                    <a:pt x="11" y="42"/>
                  </a:lnTo>
                  <a:lnTo>
                    <a:pt x="11" y="42"/>
                  </a:lnTo>
                  <a:lnTo>
                    <a:pt x="24" y="43"/>
                  </a:lnTo>
                  <a:lnTo>
                    <a:pt x="24" y="43"/>
                  </a:lnTo>
                  <a:lnTo>
                    <a:pt x="37" y="42"/>
                  </a:lnTo>
                  <a:lnTo>
                    <a:pt x="47" y="38"/>
                  </a:lnTo>
                  <a:lnTo>
                    <a:pt x="57" y="35"/>
                  </a:lnTo>
                  <a:lnTo>
                    <a:pt x="65" y="30"/>
                  </a:lnTo>
                  <a:lnTo>
                    <a:pt x="71" y="24"/>
                  </a:lnTo>
                  <a:lnTo>
                    <a:pt x="76" y="21"/>
                  </a:lnTo>
                  <a:lnTo>
                    <a:pt x="80" y="16"/>
                  </a:lnTo>
                  <a:lnTo>
                    <a:pt x="92" y="0"/>
                  </a:lnTo>
                  <a:lnTo>
                    <a:pt x="104" y="16"/>
                  </a:lnTo>
                  <a:lnTo>
                    <a:pt x="104" y="16"/>
                  </a:lnTo>
                  <a:lnTo>
                    <a:pt x="108" y="20"/>
                  </a:lnTo>
                  <a:lnTo>
                    <a:pt x="113" y="24"/>
                  </a:lnTo>
                  <a:lnTo>
                    <a:pt x="119" y="29"/>
                  </a:lnTo>
                  <a:lnTo>
                    <a:pt x="127" y="35"/>
                  </a:lnTo>
                  <a:lnTo>
                    <a:pt x="137" y="38"/>
                  </a:lnTo>
                  <a:lnTo>
                    <a:pt x="148" y="42"/>
                  </a:lnTo>
                  <a:lnTo>
                    <a:pt x="160" y="43"/>
                  </a:lnTo>
                  <a:lnTo>
                    <a:pt x="160" y="43"/>
                  </a:lnTo>
                  <a:lnTo>
                    <a:pt x="173" y="42"/>
                  </a:lnTo>
                  <a:lnTo>
                    <a:pt x="184" y="40"/>
                  </a:lnTo>
                  <a:lnTo>
                    <a:pt x="185" y="52"/>
                  </a:lnTo>
                  <a:lnTo>
                    <a:pt x="185" y="52"/>
                  </a:lnTo>
                  <a:lnTo>
                    <a:pt x="185" y="61"/>
                  </a:lnTo>
                  <a:lnTo>
                    <a:pt x="185" y="61"/>
                  </a:lnTo>
                  <a:lnTo>
                    <a:pt x="184" y="76"/>
                  </a:lnTo>
                  <a:lnTo>
                    <a:pt x="182" y="90"/>
                  </a:lnTo>
                  <a:lnTo>
                    <a:pt x="177" y="105"/>
                  </a:lnTo>
                  <a:lnTo>
                    <a:pt x="172" y="118"/>
                  </a:lnTo>
                  <a:lnTo>
                    <a:pt x="165" y="131"/>
                  </a:lnTo>
                  <a:lnTo>
                    <a:pt x="160" y="143"/>
                  </a:lnTo>
                  <a:lnTo>
                    <a:pt x="146" y="164"/>
                  </a:lnTo>
                  <a:lnTo>
                    <a:pt x="146" y="164"/>
                  </a:lnTo>
                  <a:lnTo>
                    <a:pt x="132" y="182"/>
                  </a:lnTo>
                  <a:lnTo>
                    <a:pt x="118" y="197"/>
                  </a:lnTo>
                  <a:lnTo>
                    <a:pt x="118" y="197"/>
                  </a:lnTo>
                  <a:lnTo>
                    <a:pt x="108" y="206"/>
                  </a:lnTo>
                  <a:lnTo>
                    <a:pt x="101" y="211"/>
                  </a:lnTo>
                  <a:lnTo>
                    <a:pt x="96" y="213"/>
                  </a:lnTo>
                  <a:lnTo>
                    <a:pt x="92" y="213"/>
                  </a:lnTo>
                  <a:lnTo>
                    <a:pt x="92" y="213"/>
                  </a:lnTo>
                  <a:close/>
                  <a:moveTo>
                    <a:pt x="14" y="55"/>
                  </a:moveTo>
                  <a:lnTo>
                    <a:pt x="14" y="55"/>
                  </a:lnTo>
                  <a:lnTo>
                    <a:pt x="14" y="61"/>
                  </a:lnTo>
                  <a:lnTo>
                    <a:pt x="14" y="61"/>
                  </a:lnTo>
                  <a:lnTo>
                    <a:pt x="15" y="75"/>
                  </a:lnTo>
                  <a:lnTo>
                    <a:pt x="17" y="88"/>
                  </a:lnTo>
                  <a:lnTo>
                    <a:pt x="20" y="100"/>
                  </a:lnTo>
                  <a:lnTo>
                    <a:pt x="25" y="113"/>
                  </a:lnTo>
                  <a:lnTo>
                    <a:pt x="31" y="126"/>
                  </a:lnTo>
                  <a:lnTo>
                    <a:pt x="37" y="136"/>
                  </a:lnTo>
                  <a:lnTo>
                    <a:pt x="49" y="155"/>
                  </a:lnTo>
                  <a:lnTo>
                    <a:pt x="49" y="155"/>
                  </a:lnTo>
                  <a:lnTo>
                    <a:pt x="63" y="173"/>
                  </a:lnTo>
                  <a:lnTo>
                    <a:pt x="76" y="188"/>
                  </a:lnTo>
                  <a:lnTo>
                    <a:pt x="76" y="188"/>
                  </a:lnTo>
                  <a:lnTo>
                    <a:pt x="86" y="196"/>
                  </a:lnTo>
                  <a:lnTo>
                    <a:pt x="89" y="199"/>
                  </a:lnTo>
                  <a:lnTo>
                    <a:pt x="92" y="199"/>
                  </a:lnTo>
                  <a:lnTo>
                    <a:pt x="92" y="199"/>
                  </a:lnTo>
                  <a:lnTo>
                    <a:pt x="94" y="199"/>
                  </a:lnTo>
                  <a:lnTo>
                    <a:pt x="98" y="196"/>
                  </a:lnTo>
                  <a:lnTo>
                    <a:pt x="108" y="188"/>
                  </a:lnTo>
                  <a:lnTo>
                    <a:pt x="108" y="188"/>
                  </a:lnTo>
                  <a:lnTo>
                    <a:pt x="122" y="173"/>
                  </a:lnTo>
                  <a:lnTo>
                    <a:pt x="134" y="155"/>
                  </a:lnTo>
                  <a:lnTo>
                    <a:pt x="134" y="155"/>
                  </a:lnTo>
                  <a:lnTo>
                    <a:pt x="147" y="136"/>
                  </a:lnTo>
                  <a:lnTo>
                    <a:pt x="153" y="126"/>
                  </a:lnTo>
                  <a:lnTo>
                    <a:pt x="159" y="113"/>
                  </a:lnTo>
                  <a:lnTo>
                    <a:pt x="164" y="100"/>
                  </a:lnTo>
                  <a:lnTo>
                    <a:pt x="168" y="88"/>
                  </a:lnTo>
                  <a:lnTo>
                    <a:pt x="170" y="75"/>
                  </a:lnTo>
                  <a:lnTo>
                    <a:pt x="171" y="61"/>
                  </a:lnTo>
                  <a:lnTo>
                    <a:pt x="171" y="61"/>
                  </a:lnTo>
                  <a:lnTo>
                    <a:pt x="171" y="55"/>
                  </a:lnTo>
                  <a:lnTo>
                    <a:pt x="171" y="55"/>
                  </a:lnTo>
                  <a:lnTo>
                    <a:pt x="160" y="57"/>
                  </a:lnTo>
                  <a:lnTo>
                    <a:pt x="160" y="57"/>
                  </a:lnTo>
                  <a:lnTo>
                    <a:pt x="153" y="57"/>
                  </a:lnTo>
                  <a:lnTo>
                    <a:pt x="146" y="55"/>
                  </a:lnTo>
                  <a:lnTo>
                    <a:pt x="132" y="52"/>
                  </a:lnTo>
                  <a:lnTo>
                    <a:pt x="121" y="46"/>
                  </a:lnTo>
                  <a:lnTo>
                    <a:pt x="111" y="40"/>
                  </a:lnTo>
                  <a:lnTo>
                    <a:pt x="103" y="35"/>
                  </a:lnTo>
                  <a:lnTo>
                    <a:pt x="98" y="30"/>
                  </a:lnTo>
                  <a:lnTo>
                    <a:pt x="93" y="24"/>
                  </a:lnTo>
                  <a:lnTo>
                    <a:pt x="92" y="23"/>
                  </a:lnTo>
                  <a:lnTo>
                    <a:pt x="92" y="24"/>
                  </a:lnTo>
                  <a:lnTo>
                    <a:pt x="92" y="24"/>
                  </a:lnTo>
                  <a:lnTo>
                    <a:pt x="86" y="30"/>
                  </a:lnTo>
                  <a:lnTo>
                    <a:pt x="80" y="35"/>
                  </a:lnTo>
                  <a:lnTo>
                    <a:pt x="73" y="40"/>
                  </a:lnTo>
                  <a:lnTo>
                    <a:pt x="63" y="46"/>
                  </a:lnTo>
                  <a:lnTo>
                    <a:pt x="52" y="52"/>
                  </a:lnTo>
                  <a:lnTo>
                    <a:pt x="39" y="55"/>
                  </a:lnTo>
                  <a:lnTo>
                    <a:pt x="32" y="57"/>
                  </a:lnTo>
                  <a:lnTo>
                    <a:pt x="24" y="57"/>
                  </a:lnTo>
                  <a:lnTo>
                    <a:pt x="24" y="57"/>
                  </a:lnTo>
                  <a:lnTo>
                    <a:pt x="14" y="55"/>
                  </a:lnTo>
                  <a:lnTo>
                    <a:pt x="14" y="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80" name="Google Shape;180;p16"/>
          <p:cNvGrpSpPr/>
          <p:nvPr/>
        </p:nvGrpSpPr>
        <p:grpSpPr>
          <a:xfrm>
            <a:off x="1226575" y="1496981"/>
            <a:ext cx="1318660" cy="1316068"/>
            <a:chOff x="5124451" y="2967038"/>
            <a:chExt cx="808038" cy="806450"/>
          </a:xfrm>
        </p:grpSpPr>
        <p:sp>
          <p:nvSpPr>
            <p:cNvPr id="181" name="Google Shape;181;p16"/>
            <p:cNvSpPr/>
            <p:nvPr/>
          </p:nvSpPr>
          <p:spPr>
            <a:xfrm>
              <a:off x="5124451" y="2967038"/>
              <a:ext cx="808038" cy="806450"/>
            </a:xfrm>
            <a:custGeom>
              <a:avLst/>
              <a:gdLst/>
              <a:ahLst/>
              <a:cxnLst/>
              <a:rect l="l" t="t" r="r" b="b"/>
              <a:pathLst>
                <a:path w="1017" h="1017" extrusionOk="0">
                  <a:moveTo>
                    <a:pt x="1017" y="509"/>
                  </a:moveTo>
                  <a:lnTo>
                    <a:pt x="1017" y="509"/>
                  </a:lnTo>
                  <a:lnTo>
                    <a:pt x="1016" y="535"/>
                  </a:lnTo>
                  <a:lnTo>
                    <a:pt x="1014" y="561"/>
                  </a:lnTo>
                  <a:lnTo>
                    <a:pt x="1012" y="586"/>
                  </a:lnTo>
                  <a:lnTo>
                    <a:pt x="1007" y="611"/>
                  </a:lnTo>
                  <a:lnTo>
                    <a:pt x="1001" y="635"/>
                  </a:lnTo>
                  <a:lnTo>
                    <a:pt x="994" y="660"/>
                  </a:lnTo>
                  <a:lnTo>
                    <a:pt x="986" y="684"/>
                  </a:lnTo>
                  <a:lnTo>
                    <a:pt x="977" y="707"/>
                  </a:lnTo>
                  <a:lnTo>
                    <a:pt x="967" y="729"/>
                  </a:lnTo>
                  <a:lnTo>
                    <a:pt x="955" y="750"/>
                  </a:lnTo>
                  <a:lnTo>
                    <a:pt x="944" y="772"/>
                  </a:lnTo>
                  <a:lnTo>
                    <a:pt x="930" y="793"/>
                  </a:lnTo>
                  <a:lnTo>
                    <a:pt x="916" y="813"/>
                  </a:lnTo>
                  <a:lnTo>
                    <a:pt x="901" y="832"/>
                  </a:lnTo>
                  <a:lnTo>
                    <a:pt x="885" y="851"/>
                  </a:lnTo>
                  <a:lnTo>
                    <a:pt x="868" y="868"/>
                  </a:lnTo>
                  <a:lnTo>
                    <a:pt x="850" y="885"/>
                  </a:lnTo>
                  <a:lnTo>
                    <a:pt x="832" y="901"/>
                  </a:lnTo>
                  <a:lnTo>
                    <a:pt x="812" y="916"/>
                  </a:lnTo>
                  <a:lnTo>
                    <a:pt x="793" y="930"/>
                  </a:lnTo>
                  <a:lnTo>
                    <a:pt x="772" y="944"/>
                  </a:lnTo>
                  <a:lnTo>
                    <a:pt x="751" y="955"/>
                  </a:lnTo>
                  <a:lnTo>
                    <a:pt x="730" y="967"/>
                  </a:lnTo>
                  <a:lnTo>
                    <a:pt x="707" y="977"/>
                  </a:lnTo>
                  <a:lnTo>
                    <a:pt x="684" y="986"/>
                  </a:lnTo>
                  <a:lnTo>
                    <a:pt x="659" y="994"/>
                  </a:lnTo>
                  <a:lnTo>
                    <a:pt x="635" y="1001"/>
                  </a:lnTo>
                  <a:lnTo>
                    <a:pt x="611" y="1007"/>
                  </a:lnTo>
                  <a:lnTo>
                    <a:pt x="586" y="1011"/>
                  </a:lnTo>
                  <a:lnTo>
                    <a:pt x="560" y="1014"/>
                  </a:lnTo>
                  <a:lnTo>
                    <a:pt x="535" y="1016"/>
                  </a:lnTo>
                  <a:lnTo>
                    <a:pt x="509" y="1017"/>
                  </a:lnTo>
                  <a:lnTo>
                    <a:pt x="509" y="1017"/>
                  </a:lnTo>
                  <a:lnTo>
                    <a:pt x="482" y="1016"/>
                  </a:lnTo>
                  <a:lnTo>
                    <a:pt x="457" y="1014"/>
                  </a:lnTo>
                  <a:lnTo>
                    <a:pt x="432" y="1011"/>
                  </a:lnTo>
                  <a:lnTo>
                    <a:pt x="406" y="1007"/>
                  </a:lnTo>
                  <a:lnTo>
                    <a:pt x="382" y="1001"/>
                  </a:lnTo>
                  <a:lnTo>
                    <a:pt x="358" y="994"/>
                  </a:lnTo>
                  <a:lnTo>
                    <a:pt x="334" y="986"/>
                  </a:lnTo>
                  <a:lnTo>
                    <a:pt x="311" y="977"/>
                  </a:lnTo>
                  <a:lnTo>
                    <a:pt x="289" y="967"/>
                  </a:lnTo>
                  <a:lnTo>
                    <a:pt x="267" y="955"/>
                  </a:lnTo>
                  <a:lnTo>
                    <a:pt x="245" y="944"/>
                  </a:lnTo>
                  <a:lnTo>
                    <a:pt x="224" y="930"/>
                  </a:lnTo>
                  <a:lnTo>
                    <a:pt x="205" y="916"/>
                  </a:lnTo>
                  <a:lnTo>
                    <a:pt x="185" y="901"/>
                  </a:lnTo>
                  <a:lnTo>
                    <a:pt x="167" y="885"/>
                  </a:lnTo>
                  <a:lnTo>
                    <a:pt x="150" y="868"/>
                  </a:lnTo>
                  <a:lnTo>
                    <a:pt x="132" y="851"/>
                  </a:lnTo>
                  <a:lnTo>
                    <a:pt x="116" y="832"/>
                  </a:lnTo>
                  <a:lnTo>
                    <a:pt x="101" y="813"/>
                  </a:lnTo>
                  <a:lnTo>
                    <a:pt x="88" y="793"/>
                  </a:lnTo>
                  <a:lnTo>
                    <a:pt x="74" y="772"/>
                  </a:lnTo>
                  <a:lnTo>
                    <a:pt x="62" y="750"/>
                  </a:lnTo>
                  <a:lnTo>
                    <a:pt x="51" y="729"/>
                  </a:lnTo>
                  <a:lnTo>
                    <a:pt x="40" y="707"/>
                  </a:lnTo>
                  <a:lnTo>
                    <a:pt x="31" y="684"/>
                  </a:lnTo>
                  <a:lnTo>
                    <a:pt x="23" y="660"/>
                  </a:lnTo>
                  <a:lnTo>
                    <a:pt x="16" y="635"/>
                  </a:lnTo>
                  <a:lnTo>
                    <a:pt x="10" y="611"/>
                  </a:lnTo>
                  <a:lnTo>
                    <a:pt x="7" y="586"/>
                  </a:lnTo>
                  <a:lnTo>
                    <a:pt x="4" y="561"/>
                  </a:lnTo>
                  <a:lnTo>
                    <a:pt x="1" y="535"/>
                  </a:lnTo>
                  <a:lnTo>
                    <a:pt x="0" y="509"/>
                  </a:lnTo>
                  <a:lnTo>
                    <a:pt x="0" y="509"/>
                  </a:lnTo>
                  <a:lnTo>
                    <a:pt x="1" y="482"/>
                  </a:lnTo>
                  <a:lnTo>
                    <a:pt x="4" y="457"/>
                  </a:lnTo>
                  <a:lnTo>
                    <a:pt x="7" y="432"/>
                  </a:lnTo>
                  <a:lnTo>
                    <a:pt x="10" y="406"/>
                  </a:lnTo>
                  <a:lnTo>
                    <a:pt x="16" y="382"/>
                  </a:lnTo>
                  <a:lnTo>
                    <a:pt x="23" y="358"/>
                  </a:lnTo>
                  <a:lnTo>
                    <a:pt x="31" y="334"/>
                  </a:lnTo>
                  <a:lnTo>
                    <a:pt x="40" y="311"/>
                  </a:lnTo>
                  <a:lnTo>
                    <a:pt x="51" y="289"/>
                  </a:lnTo>
                  <a:lnTo>
                    <a:pt x="62" y="266"/>
                  </a:lnTo>
                  <a:lnTo>
                    <a:pt x="74" y="245"/>
                  </a:lnTo>
                  <a:lnTo>
                    <a:pt x="88" y="225"/>
                  </a:lnTo>
                  <a:lnTo>
                    <a:pt x="101" y="205"/>
                  </a:lnTo>
                  <a:lnTo>
                    <a:pt x="116" y="185"/>
                  </a:lnTo>
                  <a:lnTo>
                    <a:pt x="132" y="167"/>
                  </a:lnTo>
                  <a:lnTo>
                    <a:pt x="150" y="150"/>
                  </a:lnTo>
                  <a:lnTo>
                    <a:pt x="167" y="132"/>
                  </a:lnTo>
                  <a:lnTo>
                    <a:pt x="185" y="116"/>
                  </a:lnTo>
                  <a:lnTo>
                    <a:pt x="205" y="101"/>
                  </a:lnTo>
                  <a:lnTo>
                    <a:pt x="224" y="88"/>
                  </a:lnTo>
                  <a:lnTo>
                    <a:pt x="245" y="74"/>
                  </a:lnTo>
                  <a:lnTo>
                    <a:pt x="267" y="62"/>
                  </a:lnTo>
                  <a:lnTo>
                    <a:pt x="289" y="51"/>
                  </a:lnTo>
                  <a:lnTo>
                    <a:pt x="311" y="40"/>
                  </a:lnTo>
                  <a:lnTo>
                    <a:pt x="334" y="31"/>
                  </a:lnTo>
                  <a:lnTo>
                    <a:pt x="358" y="23"/>
                  </a:lnTo>
                  <a:lnTo>
                    <a:pt x="382" y="16"/>
                  </a:lnTo>
                  <a:lnTo>
                    <a:pt x="406" y="10"/>
                  </a:lnTo>
                  <a:lnTo>
                    <a:pt x="432" y="6"/>
                  </a:lnTo>
                  <a:lnTo>
                    <a:pt x="457" y="4"/>
                  </a:lnTo>
                  <a:lnTo>
                    <a:pt x="482" y="1"/>
                  </a:lnTo>
                  <a:lnTo>
                    <a:pt x="509" y="0"/>
                  </a:lnTo>
                  <a:lnTo>
                    <a:pt x="509" y="0"/>
                  </a:lnTo>
                  <a:lnTo>
                    <a:pt x="535" y="1"/>
                  </a:lnTo>
                  <a:lnTo>
                    <a:pt x="560" y="4"/>
                  </a:lnTo>
                  <a:lnTo>
                    <a:pt x="586" y="6"/>
                  </a:lnTo>
                  <a:lnTo>
                    <a:pt x="611" y="10"/>
                  </a:lnTo>
                  <a:lnTo>
                    <a:pt x="635" y="16"/>
                  </a:lnTo>
                  <a:lnTo>
                    <a:pt x="659" y="23"/>
                  </a:lnTo>
                  <a:lnTo>
                    <a:pt x="684" y="31"/>
                  </a:lnTo>
                  <a:lnTo>
                    <a:pt x="707" y="40"/>
                  </a:lnTo>
                  <a:lnTo>
                    <a:pt x="730" y="51"/>
                  </a:lnTo>
                  <a:lnTo>
                    <a:pt x="751" y="62"/>
                  </a:lnTo>
                  <a:lnTo>
                    <a:pt x="772" y="74"/>
                  </a:lnTo>
                  <a:lnTo>
                    <a:pt x="793" y="88"/>
                  </a:lnTo>
                  <a:lnTo>
                    <a:pt x="812" y="101"/>
                  </a:lnTo>
                  <a:lnTo>
                    <a:pt x="832" y="116"/>
                  </a:lnTo>
                  <a:lnTo>
                    <a:pt x="850" y="132"/>
                  </a:lnTo>
                  <a:lnTo>
                    <a:pt x="868" y="150"/>
                  </a:lnTo>
                  <a:lnTo>
                    <a:pt x="885" y="167"/>
                  </a:lnTo>
                  <a:lnTo>
                    <a:pt x="901" y="185"/>
                  </a:lnTo>
                  <a:lnTo>
                    <a:pt x="916" y="205"/>
                  </a:lnTo>
                  <a:lnTo>
                    <a:pt x="930" y="225"/>
                  </a:lnTo>
                  <a:lnTo>
                    <a:pt x="944" y="245"/>
                  </a:lnTo>
                  <a:lnTo>
                    <a:pt x="955" y="266"/>
                  </a:lnTo>
                  <a:lnTo>
                    <a:pt x="967" y="289"/>
                  </a:lnTo>
                  <a:lnTo>
                    <a:pt x="977" y="311"/>
                  </a:lnTo>
                  <a:lnTo>
                    <a:pt x="986" y="334"/>
                  </a:lnTo>
                  <a:lnTo>
                    <a:pt x="994" y="358"/>
                  </a:lnTo>
                  <a:lnTo>
                    <a:pt x="1001" y="382"/>
                  </a:lnTo>
                  <a:lnTo>
                    <a:pt x="1007" y="406"/>
                  </a:lnTo>
                  <a:lnTo>
                    <a:pt x="1012" y="432"/>
                  </a:lnTo>
                  <a:lnTo>
                    <a:pt x="1014" y="457"/>
                  </a:lnTo>
                  <a:lnTo>
                    <a:pt x="1016" y="482"/>
                  </a:lnTo>
                  <a:lnTo>
                    <a:pt x="1017" y="509"/>
                  </a:lnTo>
                  <a:lnTo>
                    <a:pt x="1017" y="509"/>
                  </a:lnTo>
                  <a:close/>
                </a:path>
              </a:pathLst>
            </a:custGeom>
            <a:solidFill>
              <a:srgbClr val="646D7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2" name="Google Shape;182;p16"/>
            <p:cNvSpPr/>
            <p:nvPr/>
          </p:nvSpPr>
          <p:spPr>
            <a:xfrm>
              <a:off x="5208588" y="3181350"/>
              <a:ext cx="639763" cy="346075"/>
            </a:xfrm>
            <a:custGeom>
              <a:avLst/>
              <a:gdLst/>
              <a:ahLst/>
              <a:cxnLst/>
              <a:rect l="l" t="t" r="r" b="b"/>
              <a:pathLst>
                <a:path w="805" h="436" extrusionOk="0">
                  <a:moveTo>
                    <a:pt x="692" y="436"/>
                  </a:moveTo>
                  <a:lnTo>
                    <a:pt x="114" y="436"/>
                  </a:lnTo>
                  <a:lnTo>
                    <a:pt x="114" y="436"/>
                  </a:lnTo>
                  <a:lnTo>
                    <a:pt x="102" y="435"/>
                  </a:lnTo>
                  <a:lnTo>
                    <a:pt x="91" y="434"/>
                  </a:lnTo>
                  <a:lnTo>
                    <a:pt x="79" y="430"/>
                  </a:lnTo>
                  <a:lnTo>
                    <a:pt x="69" y="427"/>
                  </a:lnTo>
                  <a:lnTo>
                    <a:pt x="60" y="422"/>
                  </a:lnTo>
                  <a:lnTo>
                    <a:pt x="51" y="416"/>
                  </a:lnTo>
                  <a:lnTo>
                    <a:pt x="41" y="409"/>
                  </a:lnTo>
                  <a:lnTo>
                    <a:pt x="33" y="402"/>
                  </a:lnTo>
                  <a:lnTo>
                    <a:pt x="26" y="394"/>
                  </a:lnTo>
                  <a:lnTo>
                    <a:pt x="20" y="385"/>
                  </a:lnTo>
                  <a:lnTo>
                    <a:pt x="14" y="376"/>
                  </a:lnTo>
                  <a:lnTo>
                    <a:pt x="9" y="366"/>
                  </a:lnTo>
                  <a:lnTo>
                    <a:pt x="6" y="355"/>
                  </a:lnTo>
                  <a:lnTo>
                    <a:pt x="2" y="345"/>
                  </a:lnTo>
                  <a:lnTo>
                    <a:pt x="1" y="333"/>
                  </a:lnTo>
                  <a:lnTo>
                    <a:pt x="0" y="322"/>
                  </a:lnTo>
                  <a:lnTo>
                    <a:pt x="0" y="322"/>
                  </a:lnTo>
                  <a:lnTo>
                    <a:pt x="1" y="310"/>
                  </a:lnTo>
                  <a:lnTo>
                    <a:pt x="2" y="299"/>
                  </a:lnTo>
                  <a:lnTo>
                    <a:pt x="6" y="289"/>
                  </a:lnTo>
                  <a:lnTo>
                    <a:pt x="9" y="278"/>
                  </a:lnTo>
                  <a:lnTo>
                    <a:pt x="14" y="268"/>
                  </a:lnTo>
                  <a:lnTo>
                    <a:pt x="20" y="259"/>
                  </a:lnTo>
                  <a:lnTo>
                    <a:pt x="26" y="249"/>
                  </a:lnTo>
                  <a:lnTo>
                    <a:pt x="33" y="241"/>
                  </a:lnTo>
                  <a:lnTo>
                    <a:pt x="41" y="234"/>
                  </a:lnTo>
                  <a:lnTo>
                    <a:pt x="51" y="228"/>
                  </a:lnTo>
                  <a:lnTo>
                    <a:pt x="60" y="222"/>
                  </a:lnTo>
                  <a:lnTo>
                    <a:pt x="69" y="217"/>
                  </a:lnTo>
                  <a:lnTo>
                    <a:pt x="79" y="214"/>
                  </a:lnTo>
                  <a:lnTo>
                    <a:pt x="91" y="211"/>
                  </a:lnTo>
                  <a:lnTo>
                    <a:pt x="102" y="209"/>
                  </a:lnTo>
                  <a:lnTo>
                    <a:pt x="114" y="209"/>
                  </a:lnTo>
                  <a:lnTo>
                    <a:pt x="114" y="209"/>
                  </a:lnTo>
                  <a:lnTo>
                    <a:pt x="125" y="209"/>
                  </a:lnTo>
                  <a:lnTo>
                    <a:pt x="138" y="211"/>
                  </a:lnTo>
                  <a:lnTo>
                    <a:pt x="138" y="211"/>
                  </a:lnTo>
                  <a:lnTo>
                    <a:pt x="136" y="199"/>
                  </a:lnTo>
                  <a:lnTo>
                    <a:pt x="136" y="187"/>
                  </a:lnTo>
                  <a:lnTo>
                    <a:pt x="136" y="187"/>
                  </a:lnTo>
                  <a:lnTo>
                    <a:pt x="136" y="176"/>
                  </a:lnTo>
                  <a:lnTo>
                    <a:pt x="138" y="164"/>
                  </a:lnTo>
                  <a:lnTo>
                    <a:pt x="140" y="153"/>
                  </a:lnTo>
                  <a:lnTo>
                    <a:pt x="144" y="142"/>
                  </a:lnTo>
                  <a:lnTo>
                    <a:pt x="148" y="133"/>
                  </a:lnTo>
                  <a:lnTo>
                    <a:pt x="154" y="124"/>
                  </a:lnTo>
                  <a:lnTo>
                    <a:pt x="161" y="115"/>
                  </a:lnTo>
                  <a:lnTo>
                    <a:pt x="168" y="107"/>
                  </a:lnTo>
                  <a:lnTo>
                    <a:pt x="176" y="100"/>
                  </a:lnTo>
                  <a:lnTo>
                    <a:pt x="185" y="93"/>
                  </a:lnTo>
                  <a:lnTo>
                    <a:pt x="194" y="87"/>
                  </a:lnTo>
                  <a:lnTo>
                    <a:pt x="205" y="83"/>
                  </a:lnTo>
                  <a:lnTo>
                    <a:pt x="215" y="79"/>
                  </a:lnTo>
                  <a:lnTo>
                    <a:pt x="226" y="76"/>
                  </a:lnTo>
                  <a:lnTo>
                    <a:pt x="237" y="75"/>
                  </a:lnTo>
                  <a:lnTo>
                    <a:pt x="249" y="73"/>
                  </a:lnTo>
                  <a:lnTo>
                    <a:pt x="249" y="73"/>
                  </a:lnTo>
                  <a:lnTo>
                    <a:pt x="262" y="75"/>
                  </a:lnTo>
                  <a:lnTo>
                    <a:pt x="275" y="77"/>
                  </a:lnTo>
                  <a:lnTo>
                    <a:pt x="288" y="80"/>
                  </a:lnTo>
                  <a:lnTo>
                    <a:pt x="299" y="86"/>
                  </a:lnTo>
                  <a:lnTo>
                    <a:pt x="299" y="86"/>
                  </a:lnTo>
                  <a:lnTo>
                    <a:pt x="305" y="76"/>
                  </a:lnTo>
                  <a:lnTo>
                    <a:pt x="312" y="66"/>
                  </a:lnTo>
                  <a:lnTo>
                    <a:pt x="319" y="58"/>
                  </a:lnTo>
                  <a:lnTo>
                    <a:pt x="326" y="49"/>
                  </a:lnTo>
                  <a:lnTo>
                    <a:pt x="334" y="42"/>
                  </a:lnTo>
                  <a:lnTo>
                    <a:pt x="342" y="35"/>
                  </a:lnTo>
                  <a:lnTo>
                    <a:pt x="351" y="28"/>
                  </a:lnTo>
                  <a:lnTo>
                    <a:pt x="360" y="23"/>
                  </a:lnTo>
                  <a:lnTo>
                    <a:pt x="369" y="17"/>
                  </a:lnTo>
                  <a:lnTo>
                    <a:pt x="380" y="12"/>
                  </a:lnTo>
                  <a:lnTo>
                    <a:pt x="389" y="9"/>
                  </a:lnTo>
                  <a:lnTo>
                    <a:pt x="400" y="5"/>
                  </a:lnTo>
                  <a:lnTo>
                    <a:pt x="411" y="3"/>
                  </a:lnTo>
                  <a:lnTo>
                    <a:pt x="421" y="1"/>
                  </a:lnTo>
                  <a:lnTo>
                    <a:pt x="433" y="0"/>
                  </a:lnTo>
                  <a:lnTo>
                    <a:pt x="444" y="0"/>
                  </a:lnTo>
                  <a:lnTo>
                    <a:pt x="444" y="0"/>
                  </a:lnTo>
                  <a:lnTo>
                    <a:pt x="457" y="0"/>
                  </a:lnTo>
                  <a:lnTo>
                    <a:pt x="469" y="2"/>
                  </a:lnTo>
                  <a:lnTo>
                    <a:pt x="482" y="4"/>
                  </a:lnTo>
                  <a:lnTo>
                    <a:pt x="494" y="7"/>
                  </a:lnTo>
                  <a:lnTo>
                    <a:pt x="505" y="11"/>
                  </a:lnTo>
                  <a:lnTo>
                    <a:pt x="517" y="16"/>
                  </a:lnTo>
                  <a:lnTo>
                    <a:pt x="527" y="22"/>
                  </a:lnTo>
                  <a:lnTo>
                    <a:pt x="537" y="28"/>
                  </a:lnTo>
                  <a:lnTo>
                    <a:pt x="548" y="35"/>
                  </a:lnTo>
                  <a:lnTo>
                    <a:pt x="557" y="43"/>
                  </a:lnTo>
                  <a:lnTo>
                    <a:pt x="565" y="53"/>
                  </a:lnTo>
                  <a:lnTo>
                    <a:pt x="573" y="62"/>
                  </a:lnTo>
                  <a:lnTo>
                    <a:pt x="581" y="72"/>
                  </a:lnTo>
                  <a:lnTo>
                    <a:pt x="587" y="83"/>
                  </a:lnTo>
                  <a:lnTo>
                    <a:pt x="593" y="94"/>
                  </a:lnTo>
                  <a:lnTo>
                    <a:pt x="598" y="106"/>
                  </a:lnTo>
                  <a:lnTo>
                    <a:pt x="598" y="106"/>
                  </a:lnTo>
                  <a:lnTo>
                    <a:pt x="609" y="103"/>
                  </a:lnTo>
                  <a:lnTo>
                    <a:pt x="619" y="103"/>
                  </a:lnTo>
                  <a:lnTo>
                    <a:pt x="619" y="103"/>
                  </a:lnTo>
                  <a:lnTo>
                    <a:pt x="627" y="103"/>
                  </a:lnTo>
                  <a:lnTo>
                    <a:pt x="635" y="104"/>
                  </a:lnTo>
                  <a:lnTo>
                    <a:pt x="643" y="107"/>
                  </a:lnTo>
                  <a:lnTo>
                    <a:pt x="651" y="109"/>
                  </a:lnTo>
                  <a:lnTo>
                    <a:pt x="658" y="112"/>
                  </a:lnTo>
                  <a:lnTo>
                    <a:pt x="665" y="117"/>
                  </a:lnTo>
                  <a:lnTo>
                    <a:pt x="672" y="122"/>
                  </a:lnTo>
                  <a:lnTo>
                    <a:pt x="678" y="127"/>
                  </a:lnTo>
                  <a:lnTo>
                    <a:pt x="683" y="133"/>
                  </a:lnTo>
                  <a:lnTo>
                    <a:pt x="688" y="140"/>
                  </a:lnTo>
                  <a:lnTo>
                    <a:pt x="693" y="147"/>
                  </a:lnTo>
                  <a:lnTo>
                    <a:pt x="696" y="154"/>
                  </a:lnTo>
                  <a:lnTo>
                    <a:pt x="698" y="162"/>
                  </a:lnTo>
                  <a:lnTo>
                    <a:pt x="701" y="170"/>
                  </a:lnTo>
                  <a:lnTo>
                    <a:pt x="702" y="178"/>
                  </a:lnTo>
                  <a:lnTo>
                    <a:pt x="703" y="187"/>
                  </a:lnTo>
                  <a:lnTo>
                    <a:pt x="703" y="187"/>
                  </a:lnTo>
                  <a:lnTo>
                    <a:pt x="702" y="198"/>
                  </a:lnTo>
                  <a:lnTo>
                    <a:pt x="700" y="209"/>
                  </a:lnTo>
                  <a:lnTo>
                    <a:pt x="700" y="209"/>
                  </a:lnTo>
                  <a:lnTo>
                    <a:pt x="711" y="210"/>
                  </a:lnTo>
                  <a:lnTo>
                    <a:pt x="721" y="213"/>
                  </a:lnTo>
                  <a:lnTo>
                    <a:pt x="732" y="216"/>
                  </a:lnTo>
                  <a:lnTo>
                    <a:pt x="741" y="220"/>
                  </a:lnTo>
                  <a:lnTo>
                    <a:pt x="750" y="225"/>
                  </a:lnTo>
                  <a:lnTo>
                    <a:pt x="759" y="231"/>
                  </a:lnTo>
                  <a:lnTo>
                    <a:pt x="767" y="237"/>
                  </a:lnTo>
                  <a:lnTo>
                    <a:pt x="774" y="245"/>
                  </a:lnTo>
                  <a:lnTo>
                    <a:pt x="781" y="253"/>
                  </a:lnTo>
                  <a:lnTo>
                    <a:pt x="787" y="261"/>
                  </a:lnTo>
                  <a:lnTo>
                    <a:pt x="793" y="270"/>
                  </a:lnTo>
                  <a:lnTo>
                    <a:pt x="797" y="279"/>
                  </a:lnTo>
                  <a:lnTo>
                    <a:pt x="801" y="290"/>
                  </a:lnTo>
                  <a:lnTo>
                    <a:pt x="803" y="300"/>
                  </a:lnTo>
                  <a:lnTo>
                    <a:pt x="804" y="310"/>
                  </a:lnTo>
                  <a:lnTo>
                    <a:pt x="805" y="322"/>
                  </a:lnTo>
                  <a:lnTo>
                    <a:pt x="805" y="322"/>
                  </a:lnTo>
                  <a:lnTo>
                    <a:pt x="804" y="333"/>
                  </a:lnTo>
                  <a:lnTo>
                    <a:pt x="803" y="345"/>
                  </a:lnTo>
                  <a:lnTo>
                    <a:pt x="800" y="355"/>
                  </a:lnTo>
                  <a:lnTo>
                    <a:pt x="796" y="366"/>
                  </a:lnTo>
                  <a:lnTo>
                    <a:pt x="792" y="376"/>
                  </a:lnTo>
                  <a:lnTo>
                    <a:pt x="786" y="385"/>
                  </a:lnTo>
                  <a:lnTo>
                    <a:pt x="779" y="394"/>
                  </a:lnTo>
                  <a:lnTo>
                    <a:pt x="772" y="402"/>
                  </a:lnTo>
                  <a:lnTo>
                    <a:pt x="764" y="409"/>
                  </a:lnTo>
                  <a:lnTo>
                    <a:pt x="755" y="416"/>
                  </a:lnTo>
                  <a:lnTo>
                    <a:pt x="746" y="422"/>
                  </a:lnTo>
                  <a:lnTo>
                    <a:pt x="736" y="427"/>
                  </a:lnTo>
                  <a:lnTo>
                    <a:pt x="726" y="430"/>
                  </a:lnTo>
                  <a:lnTo>
                    <a:pt x="715" y="434"/>
                  </a:lnTo>
                  <a:lnTo>
                    <a:pt x="703" y="435"/>
                  </a:lnTo>
                  <a:lnTo>
                    <a:pt x="692" y="436"/>
                  </a:lnTo>
                  <a:lnTo>
                    <a:pt x="692" y="436"/>
                  </a:lnTo>
                  <a:close/>
                  <a:moveTo>
                    <a:pt x="114" y="223"/>
                  </a:moveTo>
                  <a:lnTo>
                    <a:pt x="114" y="223"/>
                  </a:lnTo>
                  <a:lnTo>
                    <a:pt x="104" y="223"/>
                  </a:lnTo>
                  <a:lnTo>
                    <a:pt x="93" y="224"/>
                  </a:lnTo>
                  <a:lnTo>
                    <a:pt x="84" y="226"/>
                  </a:lnTo>
                  <a:lnTo>
                    <a:pt x="75" y="230"/>
                  </a:lnTo>
                  <a:lnTo>
                    <a:pt x="67" y="234"/>
                  </a:lnTo>
                  <a:lnTo>
                    <a:pt x="58" y="239"/>
                  </a:lnTo>
                  <a:lnTo>
                    <a:pt x="51" y="245"/>
                  </a:lnTo>
                  <a:lnTo>
                    <a:pt x="44" y="252"/>
                  </a:lnTo>
                  <a:lnTo>
                    <a:pt x="37" y="259"/>
                  </a:lnTo>
                  <a:lnTo>
                    <a:pt x="31" y="267"/>
                  </a:lnTo>
                  <a:lnTo>
                    <a:pt x="26" y="275"/>
                  </a:lnTo>
                  <a:lnTo>
                    <a:pt x="22" y="283"/>
                  </a:lnTo>
                  <a:lnTo>
                    <a:pt x="18" y="292"/>
                  </a:lnTo>
                  <a:lnTo>
                    <a:pt x="16" y="302"/>
                  </a:lnTo>
                  <a:lnTo>
                    <a:pt x="15" y="312"/>
                  </a:lnTo>
                  <a:lnTo>
                    <a:pt x="14" y="322"/>
                  </a:lnTo>
                  <a:lnTo>
                    <a:pt x="14" y="322"/>
                  </a:lnTo>
                  <a:lnTo>
                    <a:pt x="15" y="332"/>
                  </a:lnTo>
                  <a:lnTo>
                    <a:pt x="16" y="343"/>
                  </a:lnTo>
                  <a:lnTo>
                    <a:pt x="18" y="352"/>
                  </a:lnTo>
                  <a:lnTo>
                    <a:pt x="22" y="361"/>
                  </a:lnTo>
                  <a:lnTo>
                    <a:pt x="26" y="369"/>
                  </a:lnTo>
                  <a:lnTo>
                    <a:pt x="31" y="377"/>
                  </a:lnTo>
                  <a:lnTo>
                    <a:pt x="37" y="385"/>
                  </a:lnTo>
                  <a:lnTo>
                    <a:pt x="44" y="392"/>
                  </a:lnTo>
                  <a:lnTo>
                    <a:pt x="51" y="399"/>
                  </a:lnTo>
                  <a:lnTo>
                    <a:pt x="58" y="405"/>
                  </a:lnTo>
                  <a:lnTo>
                    <a:pt x="67" y="409"/>
                  </a:lnTo>
                  <a:lnTo>
                    <a:pt x="75" y="414"/>
                  </a:lnTo>
                  <a:lnTo>
                    <a:pt x="84" y="417"/>
                  </a:lnTo>
                  <a:lnTo>
                    <a:pt x="93" y="420"/>
                  </a:lnTo>
                  <a:lnTo>
                    <a:pt x="104" y="421"/>
                  </a:lnTo>
                  <a:lnTo>
                    <a:pt x="114" y="422"/>
                  </a:lnTo>
                  <a:lnTo>
                    <a:pt x="692" y="422"/>
                  </a:lnTo>
                  <a:lnTo>
                    <a:pt x="692" y="422"/>
                  </a:lnTo>
                  <a:lnTo>
                    <a:pt x="702" y="421"/>
                  </a:lnTo>
                  <a:lnTo>
                    <a:pt x="712" y="420"/>
                  </a:lnTo>
                  <a:lnTo>
                    <a:pt x="721" y="417"/>
                  </a:lnTo>
                  <a:lnTo>
                    <a:pt x="731" y="414"/>
                  </a:lnTo>
                  <a:lnTo>
                    <a:pt x="740" y="409"/>
                  </a:lnTo>
                  <a:lnTo>
                    <a:pt x="748" y="405"/>
                  </a:lnTo>
                  <a:lnTo>
                    <a:pt x="755" y="399"/>
                  </a:lnTo>
                  <a:lnTo>
                    <a:pt x="763" y="392"/>
                  </a:lnTo>
                  <a:lnTo>
                    <a:pt x="769" y="385"/>
                  </a:lnTo>
                  <a:lnTo>
                    <a:pt x="774" y="377"/>
                  </a:lnTo>
                  <a:lnTo>
                    <a:pt x="779" y="369"/>
                  </a:lnTo>
                  <a:lnTo>
                    <a:pt x="784" y="361"/>
                  </a:lnTo>
                  <a:lnTo>
                    <a:pt x="787" y="352"/>
                  </a:lnTo>
                  <a:lnTo>
                    <a:pt x="789" y="343"/>
                  </a:lnTo>
                  <a:lnTo>
                    <a:pt x="790" y="332"/>
                  </a:lnTo>
                  <a:lnTo>
                    <a:pt x="792" y="322"/>
                  </a:lnTo>
                  <a:lnTo>
                    <a:pt x="792" y="322"/>
                  </a:lnTo>
                  <a:lnTo>
                    <a:pt x="790" y="312"/>
                  </a:lnTo>
                  <a:lnTo>
                    <a:pt x="789" y="302"/>
                  </a:lnTo>
                  <a:lnTo>
                    <a:pt x="787" y="292"/>
                  </a:lnTo>
                  <a:lnTo>
                    <a:pt x="784" y="283"/>
                  </a:lnTo>
                  <a:lnTo>
                    <a:pt x="779" y="275"/>
                  </a:lnTo>
                  <a:lnTo>
                    <a:pt x="774" y="267"/>
                  </a:lnTo>
                  <a:lnTo>
                    <a:pt x="769" y="259"/>
                  </a:lnTo>
                  <a:lnTo>
                    <a:pt x="763" y="252"/>
                  </a:lnTo>
                  <a:lnTo>
                    <a:pt x="755" y="245"/>
                  </a:lnTo>
                  <a:lnTo>
                    <a:pt x="748" y="239"/>
                  </a:lnTo>
                  <a:lnTo>
                    <a:pt x="740" y="234"/>
                  </a:lnTo>
                  <a:lnTo>
                    <a:pt x="731" y="230"/>
                  </a:lnTo>
                  <a:lnTo>
                    <a:pt x="721" y="226"/>
                  </a:lnTo>
                  <a:lnTo>
                    <a:pt x="712" y="224"/>
                  </a:lnTo>
                  <a:lnTo>
                    <a:pt x="702" y="223"/>
                  </a:lnTo>
                  <a:lnTo>
                    <a:pt x="692" y="223"/>
                  </a:lnTo>
                  <a:lnTo>
                    <a:pt x="692" y="223"/>
                  </a:lnTo>
                  <a:lnTo>
                    <a:pt x="690" y="223"/>
                  </a:lnTo>
                  <a:lnTo>
                    <a:pt x="680" y="223"/>
                  </a:lnTo>
                  <a:lnTo>
                    <a:pt x="683" y="213"/>
                  </a:lnTo>
                  <a:lnTo>
                    <a:pt x="683" y="213"/>
                  </a:lnTo>
                  <a:lnTo>
                    <a:pt x="688" y="200"/>
                  </a:lnTo>
                  <a:lnTo>
                    <a:pt x="689" y="187"/>
                  </a:lnTo>
                  <a:lnTo>
                    <a:pt x="689" y="187"/>
                  </a:lnTo>
                  <a:lnTo>
                    <a:pt x="688" y="179"/>
                  </a:lnTo>
                  <a:lnTo>
                    <a:pt x="688" y="172"/>
                  </a:lnTo>
                  <a:lnTo>
                    <a:pt x="686" y="167"/>
                  </a:lnTo>
                  <a:lnTo>
                    <a:pt x="683" y="160"/>
                  </a:lnTo>
                  <a:lnTo>
                    <a:pt x="677" y="148"/>
                  </a:lnTo>
                  <a:lnTo>
                    <a:pt x="668" y="137"/>
                  </a:lnTo>
                  <a:lnTo>
                    <a:pt x="658" y="129"/>
                  </a:lnTo>
                  <a:lnTo>
                    <a:pt x="645" y="122"/>
                  </a:lnTo>
                  <a:lnTo>
                    <a:pt x="640" y="119"/>
                  </a:lnTo>
                  <a:lnTo>
                    <a:pt x="633" y="118"/>
                  </a:lnTo>
                  <a:lnTo>
                    <a:pt x="626" y="117"/>
                  </a:lnTo>
                  <a:lnTo>
                    <a:pt x="619" y="117"/>
                  </a:lnTo>
                  <a:lnTo>
                    <a:pt x="619" y="117"/>
                  </a:lnTo>
                  <a:lnTo>
                    <a:pt x="608" y="117"/>
                  </a:lnTo>
                  <a:lnTo>
                    <a:pt x="596" y="121"/>
                  </a:lnTo>
                  <a:lnTo>
                    <a:pt x="589" y="123"/>
                  </a:lnTo>
                  <a:lnTo>
                    <a:pt x="587" y="116"/>
                  </a:lnTo>
                  <a:lnTo>
                    <a:pt x="587" y="116"/>
                  </a:lnTo>
                  <a:lnTo>
                    <a:pt x="583" y="104"/>
                  </a:lnTo>
                  <a:lnTo>
                    <a:pt x="578" y="94"/>
                  </a:lnTo>
                  <a:lnTo>
                    <a:pt x="572" y="84"/>
                  </a:lnTo>
                  <a:lnTo>
                    <a:pt x="565" y="75"/>
                  </a:lnTo>
                  <a:lnTo>
                    <a:pt x="558" y="65"/>
                  </a:lnTo>
                  <a:lnTo>
                    <a:pt x="550" y="56"/>
                  </a:lnTo>
                  <a:lnTo>
                    <a:pt x="542" y="49"/>
                  </a:lnTo>
                  <a:lnTo>
                    <a:pt x="533" y="41"/>
                  </a:lnTo>
                  <a:lnTo>
                    <a:pt x="522" y="35"/>
                  </a:lnTo>
                  <a:lnTo>
                    <a:pt x="512" y="30"/>
                  </a:lnTo>
                  <a:lnTo>
                    <a:pt x="502" y="25"/>
                  </a:lnTo>
                  <a:lnTo>
                    <a:pt x="491" y="20"/>
                  </a:lnTo>
                  <a:lnTo>
                    <a:pt x="480" y="17"/>
                  </a:lnTo>
                  <a:lnTo>
                    <a:pt x="468" y="15"/>
                  </a:lnTo>
                  <a:lnTo>
                    <a:pt x="457" y="14"/>
                  </a:lnTo>
                  <a:lnTo>
                    <a:pt x="444" y="14"/>
                  </a:lnTo>
                  <a:lnTo>
                    <a:pt x="444" y="14"/>
                  </a:lnTo>
                  <a:lnTo>
                    <a:pt x="434" y="14"/>
                  </a:lnTo>
                  <a:lnTo>
                    <a:pt x="422" y="15"/>
                  </a:lnTo>
                  <a:lnTo>
                    <a:pt x="412" y="17"/>
                  </a:lnTo>
                  <a:lnTo>
                    <a:pt x="402" y="19"/>
                  </a:lnTo>
                  <a:lnTo>
                    <a:pt x="392" y="23"/>
                  </a:lnTo>
                  <a:lnTo>
                    <a:pt x="382" y="26"/>
                  </a:lnTo>
                  <a:lnTo>
                    <a:pt x="373" y="31"/>
                  </a:lnTo>
                  <a:lnTo>
                    <a:pt x="365" y="37"/>
                  </a:lnTo>
                  <a:lnTo>
                    <a:pt x="356" y="42"/>
                  </a:lnTo>
                  <a:lnTo>
                    <a:pt x="347" y="48"/>
                  </a:lnTo>
                  <a:lnTo>
                    <a:pt x="339" y="55"/>
                  </a:lnTo>
                  <a:lnTo>
                    <a:pt x="333" y="63"/>
                  </a:lnTo>
                  <a:lnTo>
                    <a:pt x="326" y="71"/>
                  </a:lnTo>
                  <a:lnTo>
                    <a:pt x="320" y="79"/>
                  </a:lnTo>
                  <a:lnTo>
                    <a:pt x="314" y="88"/>
                  </a:lnTo>
                  <a:lnTo>
                    <a:pt x="308" y="98"/>
                  </a:lnTo>
                  <a:lnTo>
                    <a:pt x="305" y="104"/>
                  </a:lnTo>
                  <a:lnTo>
                    <a:pt x="299" y="101"/>
                  </a:lnTo>
                  <a:lnTo>
                    <a:pt x="299" y="101"/>
                  </a:lnTo>
                  <a:lnTo>
                    <a:pt x="288" y="95"/>
                  </a:lnTo>
                  <a:lnTo>
                    <a:pt x="275" y="91"/>
                  </a:lnTo>
                  <a:lnTo>
                    <a:pt x="262" y="88"/>
                  </a:lnTo>
                  <a:lnTo>
                    <a:pt x="249" y="87"/>
                  </a:lnTo>
                  <a:lnTo>
                    <a:pt x="249" y="87"/>
                  </a:lnTo>
                  <a:lnTo>
                    <a:pt x="238" y="88"/>
                  </a:lnTo>
                  <a:lnTo>
                    <a:pt x="229" y="89"/>
                  </a:lnTo>
                  <a:lnTo>
                    <a:pt x="219" y="92"/>
                  </a:lnTo>
                  <a:lnTo>
                    <a:pt x="209" y="95"/>
                  </a:lnTo>
                  <a:lnTo>
                    <a:pt x="201" y="100"/>
                  </a:lnTo>
                  <a:lnTo>
                    <a:pt x="193" y="104"/>
                  </a:lnTo>
                  <a:lnTo>
                    <a:pt x="185" y="110"/>
                  </a:lnTo>
                  <a:lnTo>
                    <a:pt x="178" y="117"/>
                  </a:lnTo>
                  <a:lnTo>
                    <a:pt x="171" y="124"/>
                  </a:lnTo>
                  <a:lnTo>
                    <a:pt x="166" y="131"/>
                  </a:lnTo>
                  <a:lnTo>
                    <a:pt x="161" y="139"/>
                  </a:lnTo>
                  <a:lnTo>
                    <a:pt x="156" y="148"/>
                  </a:lnTo>
                  <a:lnTo>
                    <a:pt x="153" y="157"/>
                  </a:lnTo>
                  <a:lnTo>
                    <a:pt x="151" y="167"/>
                  </a:lnTo>
                  <a:lnTo>
                    <a:pt x="150" y="177"/>
                  </a:lnTo>
                  <a:lnTo>
                    <a:pt x="150" y="187"/>
                  </a:lnTo>
                  <a:lnTo>
                    <a:pt x="150" y="187"/>
                  </a:lnTo>
                  <a:lnTo>
                    <a:pt x="151" y="203"/>
                  </a:lnTo>
                  <a:lnTo>
                    <a:pt x="154" y="218"/>
                  </a:lnTo>
                  <a:lnTo>
                    <a:pt x="159" y="232"/>
                  </a:lnTo>
                  <a:lnTo>
                    <a:pt x="146" y="228"/>
                  </a:lnTo>
                  <a:lnTo>
                    <a:pt x="146" y="228"/>
                  </a:lnTo>
                  <a:lnTo>
                    <a:pt x="130" y="224"/>
                  </a:lnTo>
                  <a:lnTo>
                    <a:pt x="114" y="223"/>
                  </a:lnTo>
                  <a:lnTo>
                    <a:pt x="114" y="223"/>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3" name="Google Shape;183;p16"/>
            <p:cNvSpPr/>
            <p:nvPr/>
          </p:nvSpPr>
          <p:spPr>
            <a:xfrm>
              <a:off x="5429251" y="3351213"/>
              <a:ext cx="87313" cy="87313"/>
            </a:xfrm>
            <a:custGeom>
              <a:avLst/>
              <a:gdLst/>
              <a:ahLst/>
              <a:cxnLst/>
              <a:rect l="l" t="t" r="r" b="b"/>
              <a:pathLst>
                <a:path w="111" h="109" extrusionOk="0">
                  <a:moveTo>
                    <a:pt x="56" y="109"/>
                  </a:moveTo>
                  <a:lnTo>
                    <a:pt x="56" y="109"/>
                  </a:lnTo>
                  <a:lnTo>
                    <a:pt x="44" y="108"/>
                  </a:lnTo>
                  <a:lnTo>
                    <a:pt x="34" y="106"/>
                  </a:lnTo>
                  <a:lnTo>
                    <a:pt x="25" y="100"/>
                  </a:lnTo>
                  <a:lnTo>
                    <a:pt x="17" y="93"/>
                  </a:lnTo>
                  <a:lnTo>
                    <a:pt x="10" y="85"/>
                  </a:lnTo>
                  <a:lnTo>
                    <a:pt x="5" y="76"/>
                  </a:lnTo>
                  <a:lnTo>
                    <a:pt x="2" y="65"/>
                  </a:lnTo>
                  <a:lnTo>
                    <a:pt x="0" y="55"/>
                  </a:lnTo>
                  <a:lnTo>
                    <a:pt x="0" y="55"/>
                  </a:lnTo>
                  <a:lnTo>
                    <a:pt x="2" y="43"/>
                  </a:lnTo>
                  <a:lnTo>
                    <a:pt x="5" y="33"/>
                  </a:lnTo>
                  <a:lnTo>
                    <a:pt x="10" y="24"/>
                  </a:lnTo>
                  <a:lnTo>
                    <a:pt x="17" y="16"/>
                  </a:lnTo>
                  <a:lnTo>
                    <a:pt x="25" y="9"/>
                  </a:lnTo>
                  <a:lnTo>
                    <a:pt x="34" y="3"/>
                  </a:lnTo>
                  <a:lnTo>
                    <a:pt x="44" y="1"/>
                  </a:lnTo>
                  <a:lnTo>
                    <a:pt x="56" y="0"/>
                  </a:lnTo>
                  <a:lnTo>
                    <a:pt x="56" y="0"/>
                  </a:lnTo>
                  <a:lnTo>
                    <a:pt x="67" y="1"/>
                  </a:lnTo>
                  <a:lnTo>
                    <a:pt x="78" y="3"/>
                  </a:lnTo>
                  <a:lnTo>
                    <a:pt x="87" y="9"/>
                  </a:lnTo>
                  <a:lnTo>
                    <a:pt x="95" y="16"/>
                  </a:lnTo>
                  <a:lnTo>
                    <a:pt x="102" y="24"/>
                  </a:lnTo>
                  <a:lnTo>
                    <a:pt x="106" y="33"/>
                  </a:lnTo>
                  <a:lnTo>
                    <a:pt x="110" y="43"/>
                  </a:lnTo>
                  <a:lnTo>
                    <a:pt x="111" y="55"/>
                  </a:lnTo>
                  <a:lnTo>
                    <a:pt x="111" y="55"/>
                  </a:lnTo>
                  <a:lnTo>
                    <a:pt x="110" y="65"/>
                  </a:lnTo>
                  <a:lnTo>
                    <a:pt x="106" y="76"/>
                  </a:lnTo>
                  <a:lnTo>
                    <a:pt x="102" y="85"/>
                  </a:lnTo>
                  <a:lnTo>
                    <a:pt x="95" y="93"/>
                  </a:lnTo>
                  <a:lnTo>
                    <a:pt x="87" y="100"/>
                  </a:lnTo>
                  <a:lnTo>
                    <a:pt x="78" y="106"/>
                  </a:lnTo>
                  <a:lnTo>
                    <a:pt x="67" y="108"/>
                  </a:lnTo>
                  <a:lnTo>
                    <a:pt x="56" y="109"/>
                  </a:lnTo>
                  <a:lnTo>
                    <a:pt x="56" y="109"/>
                  </a:lnTo>
                  <a:close/>
                  <a:moveTo>
                    <a:pt x="56" y="14"/>
                  </a:moveTo>
                  <a:lnTo>
                    <a:pt x="56" y="14"/>
                  </a:lnTo>
                  <a:lnTo>
                    <a:pt x="48" y="14"/>
                  </a:lnTo>
                  <a:lnTo>
                    <a:pt x="40" y="17"/>
                  </a:lnTo>
                  <a:lnTo>
                    <a:pt x="33" y="20"/>
                  </a:lnTo>
                  <a:lnTo>
                    <a:pt x="27" y="25"/>
                  </a:lnTo>
                  <a:lnTo>
                    <a:pt x="21" y="32"/>
                  </a:lnTo>
                  <a:lnTo>
                    <a:pt x="18" y="39"/>
                  </a:lnTo>
                  <a:lnTo>
                    <a:pt x="15" y="46"/>
                  </a:lnTo>
                  <a:lnTo>
                    <a:pt x="14" y="55"/>
                  </a:lnTo>
                  <a:lnTo>
                    <a:pt x="14" y="55"/>
                  </a:lnTo>
                  <a:lnTo>
                    <a:pt x="15" y="63"/>
                  </a:lnTo>
                  <a:lnTo>
                    <a:pt x="18" y="70"/>
                  </a:lnTo>
                  <a:lnTo>
                    <a:pt x="21" y="77"/>
                  </a:lnTo>
                  <a:lnTo>
                    <a:pt x="27" y="84"/>
                  </a:lnTo>
                  <a:lnTo>
                    <a:pt x="33" y="88"/>
                  </a:lnTo>
                  <a:lnTo>
                    <a:pt x="40" y="92"/>
                  </a:lnTo>
                  <a:lnTo>
                    <a:pt x="48" y="95"/>
                  </a:lnTo>
                  <a:lnTo>
                    <a:pt x="56" y="95"/>
                  </a:lnTo>
                  <a:lnTo>
                    <a:pt x="56" y="95"/>
                  </a:lnTo>
                  <a:lnTo>
                    <a:pt x="64" y="95"/>
                  </a:lnTo>
                  <a:lnTo>
                    <a:pt x="72" y="92"/>
                  </a:lnTo>
                  <a:lnTo>
                    <a:pt x="79" y="88"/>
                  </a:lnTo>
                  <a:lnTo>
                    <a:pt x="84" y="84"/>
                  </a:lnTo>
                  <a:lnTo>
                    <a:pt x="90" y="77"/>
                  </a:lnTo>
                  <a:lnTo>
                    <a:pt x="94" y="70"/>
                  </a:lnTo>
                  <a:lnTo>
                    <a:pt x="96" y="63"/>
                  </a:lnTo>
                  <a:lnTo>
                    <a:pt x="97" y="55"/>
                  </a:lnTo>
                  <a:lnTo>
                    <a:pt x="97" y="55"/>
                  </a:lnTo>
                  <a:lnTo>
                    <a:pt x="96" y="46"/>
                  </a:lnTo>
                  <a:lnTo>
                    <a:pt x="94" y="39"/>
                  </a:lnTo>
                  <a:lnTo>
                    <a:pt x="90" y="32"/>
                  </a:lnTo>
                  <a:lnTo>
                    <a:pt x="84" y="25"/>
                  </a:lnTo>
                  <a:lnTo>
                    <a:pt x="79" y="20"/>
                  </a:lnTo>
                  <a:lnTo>
                    <a:pt x="72" y="17"/>
                  </a:lnTo>
                  <a:lnTo>
                    <a:pt x="64" y="14"/>
                  </a:lnTo>
                  <a:lnTo>
                    <a:pt x="56" y="14"/>
                  </a:lnTo>
                  <a:lnTo>
                    <a:pt x="56" y="14"/>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4" name="Google Shape;184;p16"/>
            <p:cNvSpPr/>
            <p:nvPr/>
          </p:nvSpPr>
          <p:spPr>
            <a:xfrm>
              <a:off x="5594351" y="3395663"/>
              <a:ext cx="11113" cy="23813"/>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5" name="Google Shape;185;p16"/>
            <p:cNvSpPr/>
            <p:nvPr/>
          </p:nvSpPr>
          <p:spPr>
            <a:xfrm>
              <a:off x="5511801" y="3390900"/>
              <a:ext cx="119063" cy="39688"/>
            </a:xfrm>
            <a:custGeom>
              <a:avLst/>
              <a:gdLst/>
              <a:ahLst/>
              <a:cxnLst/>
              <a:rect l="l" t="t" r="r" b="b"/>
              <a:pathLst>
                <a:path w="151" h="51" extrusionOk="0">
                  <a:moveTo>
                    <a:pt x="151" y="51"/>
                  </a:moveTo>
                  <a:lnTo>
                    <a:pt x="137" y="51"/>
                  </a:lnTo>
                  <a:lnTo>
                    <a:pt x="137" y="14"/>
                  </a:lnTo>
                  <a:lnTo>
                    <a:pt x="0" y="14"/>
                  </a:lnTo>
                  <a:lnTo>
                    <a:pt x="0" y="0"/>
                  </a:lnTo>
                  <a:lnTo>
                    <a:pt x="151" y="0"/>
                  </a:lnTo>
                  <a:lnTo>
                    <a:pt x="151" y="5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hemistry PPT 4">
  <p:cSld name="Chemistry PPT 4">
    <p:bg>
      <p:bgPr>
        <a:blipFill>
          <a:blip r:embed="rId2">
            <a:alphaModFix/>
          </a:blip>
          <a:stretch>
            <a:fillRect/>
          </a:stretch>
        </a:blipFill>
        <a:effectLst/>
      </p:bgPr>
    </p:bg>
    <p:spTree>
      <p:nvGrpSpPr>
        <p:cNvPr id="1" name="Shape 186"/>
        <p:cNvGrpSpPr/>
        <p:nvPr/>
      </p:nvGrpSpPr>
      <p:grpSpPr>
        <a:xfrm>
          <a:off x="0" y="0"/>
          <a:ext cx="0" cy="0"/>
          <a:chOff x="0" y="0"/>
          <a:chExt cx="0" cy="0"/>
        </a:xfrm>
      </p:grpSpPr>
      <p:sp>
        <p:nvSpPr>
          <p:cNvPr id="187" name="Google Shape;187;p17"/>
          <p:cNvSpPr/>
          <p:nvPr/>
        </p:nvSpPr>
        <p:spPr>
          <a:xfrm>
            <a:off x="769526" y="1498605"/>
            <a:ext cx="2866370" cy="2866370"/>
          </a:xfrm>
          <a:prstGeom prst="ellipse">
            <a:avLst/>
          </a:prstGeom>
          <a:solidFill>
            <a:srgbClr val="F6F7F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8" name="Google Shape;188;p1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9" name="Google Shape;189;p1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0" name="Google Shape;190;p1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7F7F7F"/>
                </a:solidFill>
                <a:latin typeface="Calibri"/>
                <a:ea typeface="Calibri"/>
                <a:cs typeface="Calibri"/>
                <a:sym typeface="Calibri"/>
              </a:defRPr>
            </a:lvl1pPr>
            <a:lvl2pPr marL="0" lvl="1" indent="0" algn="r">
              <a:spcBef>
                <a:spcPts val="0"/>
              </a:spcBef>
              <a:buNone/>
              <a:defRPr sz="1200">
                <a:solidFill>
                  <a:srgbClr val="7F7F7F"/>
                </a:solidFill>
                <a:latin typeface="Calibri"/>
                <a:ea typeface="Calibri"/>
                <a:cs typeface="Calibri"/>
                <a:sym typeface="Calibri"/>
              </a:defRPr>
            </a:lvl2pPr>
            <a:lvl3pPr marL="0" lvl="2" indent="0" algn="r">
              <a:spcBef>
                <a:spcPts val="0"/>
              </a:spcBef>
              <a:buNone/>
              <a:defRPr sz="1200">
                <a:solidFill>
                  <a:srgbClr val="7F7F7F"/>
                </a:solidFill>
                <a:latin typeface="Calibri"/>
                <a:ea typeface="Calibri"/>
                <a:cs typeface="Calibri"/>
                <a:sym typeface="Calibri"/>
              </a:defRPr>
            </a:lvl3pPr>
            <a:lvl4pPr marL="0" lvl="3" indent="0" algn="r">
              <a:spcBef>
                <a:spcPts val="0"/>
              </a:spcBef>
              <a:buNone/>
              <a:defRPr sz="1200">
                <a:solidFill>
                  <a:srgbClr val="7F7F7F"/>
                </a:solidFill>
                <a:latin typeface="Calibri"/>
                <a:ea typeface="Calibri"/>
                <a:cs typeface="Calibri"/>
                <a:sym typeface="Calibri"/>
              </a:defRPr>
            </a:lvl4pPr>
            <a:lvl5pPr marL="0" lvl="4" indent="0" algn="r">
              <a:spcBef>
                <a:spcPts val="0"/>
              </a:spcBef>
              <a:buNone/>
              <a:defRPr sz="1200">
                <a:solidFill>
                  <a:srgbClr val="7F7F7F"/>
                </a:solidFill>
                <a:latin typeface="Calibri"/>
                <a:ea typeface="Calibri"/>
                <a:cs typeface="Calibri"/>
                <a:sym typeface="Calibri"/>
              </a:defRPr>
            </a:lvl5pPr>
            <a:lvl6pPr marL="0" lvl="5" indent="0" algn="r">
              <a:spcBef>
                <a:spcPts val="0"/>
              </a:spcBef>
              <a:buNone/>
              <a:defRPr sz="1200">
                <a:solidFill>
                  <a:srgbClr val="7F7F7F"/>
                </a:solidFill>
                <a:latin typeface="Calibri"/>
                <a:ea typeface="Calibri"/>
                <a:cs typeface="Calibri"/>
                <a:sym typeface="Calibri"/>
              </a:defRPr>
            </a:lvl6pPr>
            <a:lvl7pPr marL="0" lvl="6" indent="0" algn="r">
              <a:spcBef>
                <a:spcPts val="0"/>
              </a:spcBef>
              <a:buNone/>
              <a:defRPr sz="1200">
                <a:solidFill>
                  <a:srgbClr val="7F7F7F"/>
                </a:solidFill>
                <a:latin typeface="Calibri"/>
                <a:ea typeface="Calibri"/>
                <a:cs typeface="Calibri"/>
                <a:sym typeface="Calibri"/>
              </a:defRPr>
            </a:lvl7pPr>
            <a:lvl8pPr marL="0" lvl="7" indent="0" algn="r">
              <a:spcBef>
                <a:spcPts val="0"/>
              </a:spcBef>
              <a:buNone/>
              <a:defRPr sz="1200">
                <a:solidFill>
                  <a:srgbClr val="7F7F7F"/>
                </a:solidFill>
                <a:latin typeface="Calibri"/>
                <a:ea typeface="Calibri"/>
                <a:cs typeface="Calibri"/>
                <a:sym typeface="Calibri"/>
              </a:defRPr>
            </a:lvl8pPr>
            <a:lvl9pPr marL="0" lvl="8" indent="0" algn="r">
              <a:spcBef>
                <a:spcPts val="0"/>
              </a:spcBef>
              <a:buNone/>
              <a:defRPr sz="1200">
                <a:solidFill>
                  <a:srgbClr val="7F7F7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191" name="Google Shape;191;p17"/>
          <p:cNvSpPr/>
          <p:nvPr/>
        </p:nvSpPr>
        <p:spPr>
          <a:xfrm>
            <a:off x="3175" y="4805363"/>
            <a:ext cx="4763" cy="338138"/>
          </a:xfrm>
          <a:prstGeom prst="rect">
            <a:avLst/>
          </a:prstGeom>
          <a:solidFill>
            <a:srgbClr val="E7E9E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7F7F7F"/>
              </a:solidFill>
              <a:latin typeface="Calibri"/>
              <a:ea typeface="Calibri"/>
              <a:cs typeface="Calibri"/>
              <a:sym typeface="Calibri"/>
            </a:endParaRPr>
          </a:p>
        </p:txBody>
      </p:sp>
      <p:sp>
        <p:nvSpPr>
          <p:cNvPr id="192" name="Google Shape;192;p17"/>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2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3" name="Google Shape;193;p17"/>
          <p:cNvSpPr/>
          <p:nvPr/>
        </p:nvSpPr>
        <p:spPr>
          <a:xfrm>
            <a:off x="6622372" y="2973749"/>
            <a:ext cx="297541" cy="337384"/>
          </a:xfrm>
          <a:custGeom>
            <a:avLst/>
            <a:gdLst/>
            <a:ahLst/>
            <a:cxnLst/>
            <a:rect l="l" t="t" r="r" b="b"/>
            <a:pathLst>
              <a:path w="1852" h="2400" extrusionOk="0">
                <a:moveTo>
                  <a:pt x="1852" y="786"/>
                </a:moveTo>
                <a:lnTo>
                  <a:pt x="1852" y="786"/>
                </a:lnTo>
                <a:lnTo>
                  <a:pt x="1850" y="836"/>
                </a:lnTo>
                <a:lnTo>
                  <a:pt x="1848" y="886"/>
                </a:lnTo>
                <a:lnTo>
                  <a:pt x="1844" y="934"/>
                </a:lnTo>
                <a:lnTo>
                  <a:pt x="1838" y="982"/>
                </a:lnTo>
                <a:lnTo>
                  <a:pt x="1830" y="1028"/>
                </a:lnTo>
                <a:lnTo>
                  <a:pt x="1822" y="1074"/>
                </a:lnTo>
                <a:lnTo>
                  <a:pt x="1810" y="1118"/>
                </a:lnTo>
                <a:lnTo>
                  <a:pt x="1798" y="1160"/>
                </a:lnTo>
                <a:lnTo>
                  <a:pt x="1784" y="1202"/>
                </a:lnTo>
                <a:lnTo>
                  <a:pt x="1768" y="1244"/>
                </a:lnTo>
                <a:lnTo>
                  <a:pt x="1752" y="1284"/>
                </a:lnTo>
                <a:lnTo>
                  <a:pt x="1734" y="1322"/>
                </a:lnTo>
                <a:lnTo>
                  <a:pt x="1714" y="1358"/>
                </a:lnTo>
                <a:lnTo>
                  <a:pt x="1692" y="1394"/>
                </a:lnTo>
                <a:lnTo>
                  <a:pt x="1670" y="1426"/>
                </a:lnTo>
                <a:lnTo>
                  <a:pt x="1646" y="1460"/>
                </a:lnTo>
                <a:lnTo>
                  <a:pt x="1622" y="1490"/>
                </a:lnTo>
                <a:lnTo>
                  <a:pt x="1596" y="1520"/>
                </a:lnTo>
                <a:lnTo>
                  <a:pt x="1568" y="1546"/>
                </a:lnTo>
                <a:lnTo>
                  <a:pt x="1538" y="1572"/>
                </a:lnTo>
                <a:lnTo>
                  <a:pt x="1510" y="1596"/>
                </a:lnTo>
                <a:lnTo>
                  <a:pt x="1478" y="1618"/>
                </a:lnTo>
                <a:lnTo>
                  <a:pt x="1446" y="1638"/>
                </a:lnTo>
                <a:lnTo>
                  <a:pt x="1412" y="1656"/>
                </a:lnTo>
                <a:lnTo>
                  <a:pt x="1378" y="1672"/>
                </a:lnTo>
                <a:lnTo>
                  <a:pt x="1342" y="1688"/>
                </a:lnTo>
                <a:lnTo>
                  <a:pt x="1306" y="1700"/>
                </a:lnTo>
                <a:lnTo>
                  <a:pt x="1270" y="1710"/>
                </a:lnTo>
                <a:lnTo>
                  <a:pt x="1230" y="1718"/>
                </a:lnTo>
                <a:lnTo>
                  <a:pt x="1192" y="1724"/>
                </a:lnTo>
                <a:lnTo>
                  <a:pt x="1152" y="1726"/>
                </a:lnTo>
                <a:lnTo>
                  <a:pt x="1110" y="1728"/>
                </a:lnTo>
                <a:lnTo>
                  <a:pt x="1110" y="1728"/>
                </a:lnTo>
                <a:lnTo>
                  <a:pt x="1082" y="1726"/>
                </a:lnTo>
                <a:lnTo>
                  <a:pt x="1056" y="1724"/>
                </a:lnTo>
                <a:lnTo>
                  <a:pt x="1028" y="1720"/>
                </a:lnTo>
                <a:lnTo>
                  <a:pt x="1002" y="1714"/>
                </a:lnTo>
                <a:lnTo>
                  <a:pt x="976" y="1706"/>
                </a:lnTo>
                <a:lnTo>
                  <a:pt x="952" y="1698"/>
                </a:lnTo>
                <a:lnTo>
                  <a:pt x="928" y="1688"/>
                </a:lnTo>
                <a:lnTo>
                  <a:pt x="904" y="1676"/>
                </a:lnTo>
                <a:lnTo>
                  <a:pt x="884" y="1664"/>
                </a:lnTo>
                <a:lnTo>
                  <a:pt x="862" y="1650"/>
                </a:lnTo>
                <a:lnTo>
                  <a:pt x="844" y="1636"/>
                </a:lnTo>
                <a:lnTo>
                  <a:pt x="826" y="1622"/>
                </a:lnTo>
                <a:lnTo>
                  <a:pt x="810" y="1606"/>
                </a:lnTo>
                <a:lnTo>
                  <a:pt x="796" y="1590"/>
                </a:lnTo>
                <a:lnTo>
                  <a:pt x="784" y="1574"/>
                </a:lnTo>
                <a:lnTo>
                  <a:pt x="774" y="1556"/>
                </a:lnTo>
                <a:lnTo>
                  <a:pt x="774" y="1556"/>
                </a:lnTo>
                <a:lnTo>
                  <a:pt x="732" y="1722"/>
                </a:lnTo>
                <a:lnTo>
                  <a:pt x="678" y="1934"/>
                </a:lnTo>
                <a:lnTo>
                  <a:pt x="678" y="1934"/>
                </a:lnTo>
                <a:lnTo>
                  <a:pt x="670" y="1956"/>
                </a:lnTo>
                <a:lnTo>
                  <a:pt x="658" y="1984"/>
                </a:lnTo>
                <a:lnTo>
                  <a:pt x="640" y="2016"/>
                </a:lnTo>
                <a:lnTo>
                  <a:pt x="620" y="2052"/>
                </a:lnTo>
                <a:lnTo>
                  <a:pt x="570" y="2128"/>
                </a:lnTo>
                <a:lnTo>
                  <a:pt x="518" y="2206"/>
                </a:lnTo>
                <a:lnTo>
                  <a:pt x="466" y="2280"/>
                </a:lnTo>
                <a:lnTo>
                  <a:pt x="420" y="2342"/>
                </a:lnTo>
                <a:lnTo>
                  <a:pt x="378" y="2400"/>
                </a:lnTo>
                <a:lnTo>
                  <a:pt x="378" y="2400"/>
                </a:lnTo>
                <a:lnTo>
                  <a:pt x="378" y="2330"/>
                </a:lnTo>
                <a:lnTo>
                  <a:pt x="380" y="2166"/>
                </a:lnTo>
                <a:lnTo>
                  <a:pt x="384" y="2072"/>
                </a:lnTo>
                <a:lnTo>
                  <a:pt x="388" y="1984"/>
                </a:lnTo>
                <a:lnTo>
                  <a:pt x="394" y="1908"/>
                </a:lnTo>
                <a:lnTo>
                  <a:pt x="398" y="1878"/>
                </a:lnTo>
                <a:lnTo>
                  <a:pt x="402" y="1854"/>
                </a:lnTo>
                <a:lnTo>
                  <a:pt x="402" y="1854"/>
                </a:lnTo>
                <a:lnTo>
                  <a:pt x="578" y="1106"/>
                </a:lnTo>
                <a:lnTo>
                  <a:pt x="578" y="1106"/>
                </a:lnTo>
                <a:lnTo>
                  <a:pt x="572" y="1090"/>
                </a:lnTo>
                <a:lnTo>
                  <a:pt x="564" y="1070"/>
                </a:lnTo>
                <a:lnTo>
                  <a:pt x="556" y="1046"/>
                </a:lnTo>
                <a:lnTo>
                  <a:pt x="548" y="1014"/>
                </a:lnTo>
                <a:lnTo>
                  <a:pt x="542" y="976"/>
                </a:lnTo>
                <a:lnTo>
                  <a:pt x="536" y="934"/>
                </a:lnTo>
                <a:lnTo>
                  <a:pt x="534" y="888"/>
                </a:lnTo>
                <a:lnTo>
                  <a:pt x="534" y="888"/>
                </a:lnTo>
                <a:lnTo>
                  <a:pt x="536" y="850"/>
                </a:lnTo>
                <a:lnTo>
                  <a:pt x="540" y="814"/>
                </a:lnTo>
                <a:lnTo>
                  <a:pt x="546" y="780"/>
                </a:lnTo>
                <a:lnTo>
                  <a:pt x="556" y="746"/>
                </a:lnTo>
                <a:lnTo>
                  <a:pt x="566" y="716"/>
                </a:lnTo>
                <a:lnTo>
                  <a:pt x="580" y="686"/>
                </a:lnTo>
                <a:lnTo>
                  <a:pt x="594" y="660"/>
                </a:lnTo>
                <a:lnTo>
                  <a:pt x="612" y="634"/>
                </a:lnTo>
                <a:lnTo>
                  <a:pt x="630" y="612"/>
                </a:lnTo>
                <a:lnTo>
                  <a:pt x="652" y="592"/>
                </a:lnTo>
                <a:lnTo>
                  <a:pt x="674" y="574"/>
                </a:lnTo>
                <a:lnTo>
                  <a:pt x="696" y="560"/>
                </a:lnTo>
                <a:lnTo>
                  <a:pt x="720" y="548"/>
                </a:lnTo>
                <a:lnTo>
                  <a:pt x="746" y="540"/>
                </a:lnTo>
                <a:lnTo>
                  <a:pt x="772" y="534"/>
                </a:lnTo>
                <a:lnTo>
                  <a:pt x="800" y="532"/>
                </a:lnTo>
                <a:lnTo>
                  <a:pt x="800" y="532"/>
                </a:lnTo>
                <a:lnTo>
                  <a:pt x="822" y="534"/>
                </a:lnTo>
                <a:lnTo>
                  <a:pt x="844" y="536"/>
                </a:lnTo>
                <a:lnTo>
                  <a:pt x="864" y="542"/>
                </a:lnTo>
                <a:lnTo>
                  <a:pt x="882" y="550"/>
                </a:lnTo>
                <a:lnTo>
                  <a:pt x="898" y="558"/>
                </a:lnTo>
                <a:lnTo>
                  <a:pt x="914" y="568"/>
                </a:lnTo>
                <a:lnTo>
                  <a:pt x="926" y="580"/>
                </a:lnTo>
                <a:lnTo>
                  <a:pt x="940" y="594"/>
                </a:lnTo>
                <a:lnTo>
                  <a:pt x="950" y="608"/>
                </a:lnTo>
                <a:lnTo>
                  <a:pt x="960" y="624"/>
                </a:lnTo>
                <a:lnTo>
                  <a:pt x="968" y="642"/>
                </a:lnTo>
                <a:lnTo>
                  <a:pt x="974" y="660"/>
                </a:lnTo>
                <a:lnTo>
                  <a:pt x="978" y="678"/>
                </a:lnTo>
                <a:lnTo>
                  <a:pt x="982" y="698"/>
                </a:lnTo>
                <a:lnTo>
                  <a:pt x="984" y="718"/>
                </a:lnTo>
                <a:lnTo>
                  <a:pt x="984" y="738"/>
                </a:lnTo>
                <a:lnTo>
                  <a:pt x="984" y="738"/>
                </a:lnTo>
                <a:lnTo>
                  <a:pt x="984" y="762"/>
                </a:lnTo>
                <a:lnTo>
                  <a:pt x="982" y="788"/>
                </a:lnTo>
                <a:lnTo>
                  <a:pt x="972" y="844"/>
                </a:lnTo>
                <a:lnTo>
                  <a:pt x="958" y="902"/>
                </a:lnTo>
                <a:lnTo>
                  <a:pt x="940" y="964"/>
                </a:lnTo>
                <a:lnTo>
                  <a:pt x="900" y="1094"/>
                </a:lnTo>
                <a:lnTo>
                  <a:pt x="880" y="1160"/>
                </a:lnTo>
                <a:lnTo>
                  <a:pt x="864" y="1226"/>
                </a:lnTo>
                <a:lnTo>
                  <a:pt x="864" y="1226"/>
                </a:lnTo>
                <a:lnTo>
                  <a:pt x="858" y="1254"/>
                </a:lnTo>
                <a:lnTo>
                  <a:pt x="858" y="1280"/>
                </a:lnTo>
                <a:lnTo>
                  <a:pt x="858" y="1304"/>
                </a:lnTo>
                <a:lnTo>
                  <a:pt x="862" y="1328"/>
                </a:lnTo>
                <a:lnTo>
                  <a:pt x="870" y="1352"/>
                </a:lnTo>
                <a:lnTo>
                  <a:pt x="880" y="1374"/>
                </a:lnTo>
                <a:lnTo>
                  <a:pt x="892" y="1394"/>
                </a:lnTo>
                <a:lnTo>
                  <a:pt x="906" y="1414"/>
                </a:lnTo>
                <a:lnTo>
                  <a:pt x="922" y="1430"/>
                </a:lnTo>
                <a:lnTo>
                  <a:pt x="940" y="1446"/>
                </a:lnTo>
                <a:lnTo>
                  <a:pt x="960" y="1458"/>
                </a:lnTo>
                <a:lnTo>
                  <a:pt x="980" y="1470"/>
                </a:lnTo>
                <a:lnTo>
                  <a:pt x="1004" y="1478"/>
                </a:lnTo>
                <a:lnTo>
                  <a:pt x="1028" y="1486"/>
                </a:lnTo>
                <a:lnTo>
                  <a:pt x="1054" y="1490"/>
                </a:lnTo>
                <a:lnTo>
                  <a:pt x="1080" y="1490"/>
                </a:lnTo>
                <a:lnTo>
                  <a:pt x="1080" y="1490"/>
                </a:lnTo>
                <a:lnTo>
                  <a:pt x="1104" y="1490"/>
                </a:lnTo>
                <a:lnTo>
                  <a:pt x="1128" y="1486"/>
                </a:lnTo>
                <a:lnTo>
                  <a:pt x="1152" y="1482"/>
                </a:lnTo>
                <a:lnTo>
                  <a:pt x="1174" y="1476"/>
                </a:lnTo>
                <a:lnTo>
                  <a:pt x="1196" y="1468"/>
                </a:lnTo>
                <a:lnTo>
                  <a:pt x="1218" y="1458"/>
                </a:lnTo>
                <a:lnTo>
                  <a:pt x="1238" y="1446"/>
                </a:lnTo>
                <a:lnTo>
                  <a:pt x="1258" y="1432"/>
                </a:lnTo>
                <a:lnTo>
                  <a:pt x="1278" y="1418"/>
                </a:lnTo>
                <a:lnTo>
                  <a:pt x="1296" y="1402"/>
                </a:lnTo>
                <a:lnTo>
                  <a:pt x="1314" y="1384"/>
                </a:lnTo>
                <a:lnTo>
                  <a:pt x="1332" y="1364"/>
                </a:lnTo>
                <a:lnTo>
                  <a:pt x="1350" y="1344"/>
                </a:lnTo>
                <a:lnTo>
                  <a:pt x="1366" y="1322"/>
                </a:lnTo>
                <a:lnTo>
                  <a:pt x="1380" y="1298"/>
                </a:lnTo>
                <a:lnTo>
                  <a:pt x="1396" y="1274"/>
                </a:lnTo>
                <a:lnTo>
                  <a:pt x="1410" y="1248"/>
                </a:lnTo>
                <a:lnTo>
                  <a:pt x="1422" y="1222"/>
                </a:lnTo>
                <a:lnTo>
                  <a:pt x="1446" y="1166"/>
                </a:lnTo>
                <a:lnTo>
                  <a:pt x="1468" y="1106"/>
                </a:lnTo>
                <a:lnTo>
                  <a:pt x="1484" y="1042"/>
                </a:lnTo>
                <a:lnTo>
                  <a:pt x="1498" y="974"/>
                </a:lnTo>
                <a:lnTo>
                  <a:pt x="1508" y="906"/>
                </a:lnTo>
                <a:lnTo>
                  <a:pt x="1514" y="834"/>
                </a:lnTo>
                <a:lnTo>
                  <a:pt x="1516" y="760"/>
                </a:lnTo>
                <a:lnTo>
                  <a:pt x="1516" y="760"/>
                </a:lnTo>
                <a:lnTo>
                  <a:pt x="1516" y="732"/>
                </a:lnTo>
                <a:lnTo>
                  <a:pt x="1514" y="704"/>
                </a:lnTo>
                <a:lnTo>
                  <a:pt x="1510" y="678"/>
                </a:lnTo>
                <a:lnTo>
                  <a:pt x="1506" y="652"/>
                </a:lnTo>
                <a:lnTo>
                  <a:pt x="1502" y="626"/>
                </a:lnTo>
                <a:lnTo>
                  <a:pt x="1494" y="600"/>
                </a:lnTo>
                <a:lnTo>
                  <a:pt x="1486" y="576"/>
                </a:lnTo>
                <a:lnTo>
                  <a:pt x="1478" y="552"/>
                </a:lnTo>
                <a:lnTo>
                  <a:pt x="1468" y="528"/>
                </a:lnTo>
                <a:lnTo>
                  <a:pt x="1458" y="506"/>
                </a:lnTo>
                <a:lnTo>
                  <a:pt x="1446" y="482"/>
                </a:lnTo>
                <a:lnTo>
                  <a:pt x="1432" y="462"/>
                </a:lnTo>
                <a:lnTo>
                  <a:pt x="1418" y="442"/>
                </a:lnTo>
                <a:lnTo>
                  <a:pt x="1402" y="422"/>
                </a:lnTo>
                <a:lnTo>
                  <a:pt x="1386" y="402"/>
                </a:lnTo>
                <a:lnTo>
                  <a:pt x="1368" y="384"/>
                </a:lnTo>
                <a:lnTo>
                  <a:pt x="1350" y="368"/>
                </a:lnTo>
                <a:lnTo>
                  <a:pt x="1330" y="352"/>
                </a:lnTo>
                <a:lnTo>
                  <a:pt x="1310" y="336"/>
                </a:lnTo>
                <a:lnTo>
                  <a:pt x="1288" y="322"/>
                </a:lnTo>
                <a:lnTo>
                  <a:pt x="1264" y="308"/>
                </a:lnTo>
                <a:lnTo>
                  <a:pt x="1240" y="296"/>
                </a:lnTo>
                <a:lnTo>
                  <a:pt x="1216" y="284"/>
                </a:lnTo>
                <a:lnTo>
                  <a:pt x="1190" y="274"/>
                </a:lnTo>
                <a:lnTo>
                  <a:pt x="1162" y="264"/>
                </a:lnTo>
                <a:lnTo>
                  <a:pt x="1134" y="256"/>
                </a:lnTo>
                <a:lnTo>
                  <a:pt x="1104" y="250"/>
                </a:lnTo>
                <a:lnTo>
                  <a:pt x="1074" y="244"/>
                </a:lnTo>
                <a:lnTo>
                  <a:pt x="1044" y="240"/>
                </a:lnTo>
                <a:lnTo>
                  <a:pt x="1012" y="236"/>
                </a:lnTo>
                <a:lnTo>
                  <a:pt x="978" y="234"/>
                </a:lnTo>
                <a:lnTo>
                  <a:pt x="944" y="234"/>
                </a:lnTo>
                <a:lnTo>
                  <a:pt x="944" y="234"/>
                </a:lnTo>
                <a:lnTo>
                  <a:pt x="906" y="236"/>
                </a:lnTo>
                <a:lnTo>
                  <a:pt x="868" y="238"/>
                </a:lnTo>
                <a:lnTo>
                  <a:pt x="832" y="242"/>
                </a:lnTo>
                <a:lnTo>
                  <a:pt x="796" y="248"/>
                </a:lnTo>
                <a:lnTo>
                  <a:pt x="760" y="256"/>
                </a:lnTo>
                <a:lnTo>
                  <a:pt x="728" y="266"/>
                </a:lnTo>
                <a:lnTo>
                  <a:pt x="694" y="276"/>
                </a:lnTo>
                <a:lnTo>
                  <a:pt x="662" y="288"/>
                </a:lnTo>
                <a:lnTo>
                  <a:pt x="632" y="302"/>
                </a:lnTo>
                <a:lnTo>
                  <a:pt x="602" y="316"/>
                </a:lnTo>
                <a:lnTo>
                  <a:pt x="574" y="334"/>
                </a:lnTo>
                <a:lnTo>
                  <a:pt x="548" y="350"/>
                </a:lnTo>
                <a:lnTo>
                  <a:pt x="522" y="370"/>
                </a:lnTo>
                <a:lnTo>
                  <a:pt x="496" y="390"/>
                </a:lnTo>
                <a:lnTo>
                  <a:pt x="472" y="410"/>
                </a:lnTo>
                <a:lnTo>
                  <a:pt x="450" y="432"/>
                </a:lnTo>
                <a:lnTo>
                  <a:pt x="428" y="456"/>
                </a:lnTo>
                <a:lnTo>
                  <a:pt x="408" y="480"/>
                </a:lnTo>
                <a:lnTo>
                  <a:pt x="390" y="506"/>
                </a:lnTo>
                <a:lnTo>
                  <a:pt x="372" y="532"/>
                </a:lnTo>
                <a:lnTo>
                  <a:pt x="356" y="558"/>
                </a:lnTo>
                <a:lnTo>
                  <a:pt x="342" y="586"/>
                </a:lnTo>
                <a:lnTo>
                  <a:pt x="328" y="614"/>
                </a:lnTo>
                <a:lnTo>
                  <a:pt x="316" y="642"/>
                </a:lnTo>
                <a:lnTo>
                  <a:pt x="304" y="672"/>
                </a:lnTo>
                <a:lnTo>
                  <a:pt x="294" y="702"/>
                </a:lnTo>
                <a:lnTo>
                  <a:pt x="286" y="732"/>
                </a:lnTo>
                <a:lnTo>
                  <a:pt x="280" y="764"/>
                </a:lnTo>
                <a:lnTo>
                  <a:pt x="274" y="796"/>
                </a:lnTo>
                <a:lnTo>
                  <a:pt x="272" y="828"/>
                </a:lnTo>
                <a:lnTo>
                  <a:pt x="268" y="860"/>
                </a:lnTo>
                <a:lnTo>
                  <a:pt x="268" y="892"/>
                </a:lnTo>
                <a:lnTo>
                  <a:pt x="268" y="892"/>
                </a:lnTo>
                <a:lnTo>
                  <a:pt x="270" y="936"/>
                </a:lnTo>
                <a:lnTo>
                  <a:pt x="274" y="976"/>
                </a:lnTo>
                <a:lnTo>
                  <a:pt x="282" y="1012"/>
                </a:lnTo>
                <a:lnTo>
                  <a:pt x="292" y="1046"/>
                </a:lnTo>
                <a:lnTo>
                  <a:pt x="306" y="1078"/>
                </a:lnTo>
                <a:lnTo>
                  <a:pt x="322" y="1108"/>
                </a:lnTo>
                <a:lnTo>
                  <a:pt x="338" y="1136"/>
                </a:lnTo>
                <a:lnTo>
                  <a:pt x="358" y="1162"/>
                </a:lnTo>
                <a:lnTo>
                  <a:pt x="358" y="1162"/>
                </a:lnTo>
                <a:lnTo>
                  <a:pt x="374" y="1182"/>
                </a:lnTo>
                <a:lnTo>
                  <a:pt x="378" y="1190"/>
                </a:lnTo>
                <a:lnTo>
                  <a:pt x="382" y="1198"/>
                </a:lnTo>
                <a:lnTo>
                  <a:pt x="382" y="1206"/>
                </a:lnTo>
                <a:lnTo>
                  <a:pt x="382" y="1216"/>
                </a:lnTo>
                <a:lnTo>
                  <a:pt x="378" y="1238"/>
                </a:lnTo>
                <a:lnTo>
                  <a:pt x="378" y="1238"/>
                </a:lnTo>
                <a:lnTo>
                  <a:pt x="350" y="1348"/>
                </a:lnTo>
                <a:lnTo>
                  <a:pt x="350" y="1348"/>
                </a:lnTo>
                <a:lnTo>
                  <a:pt x="346" y="1360"/>
                </a:lnTo>
                <a:lnTo>
                  <a:pt x="340" y="1370"/>
                </a:lnTo>
                <a:lnTo>
                  <a:pt x="332" y="1378"/>
                </a:lnTo>
                <a:lnTo>
                  <a:pt x="324" y="1384"/>
                </a:lnTo>
                <a:lnTo>
                  <a:pt x="314" y="1386"/>
                </a:lnTo>
                <a:lnTo>
                  <a:pt x="304" y="1388"/>
                </a:lnTo>
                <a:lnTo>
                  <a:pt x="294" y="1386"/>
                </a:lnTo>
                <a:lnTo>
                  <a:pt x="282" y="1382"/>
                </a:lnTo>
                <a:lnTo>
                  <a:pt x="282" y="1382"/>
                </a:lnTo>
                <a:lnTo>
                  <a:pt x="246" y="1366"/>
                </a:lnTo>
                <a:lnTo>
                  <a:pt x="214" y="1348"/>
                </a:lnTo>
                <a:lnTo>
                  <a:pt x="184" y="1326"/>
                </a:lnTo>
                <a:lnTo>
                  <a:pt x="156" y="1300"/>
                </a:lnTo>
                <a:lnTo>
                  <a:pt x="132" y="1274"/>
                </a:lnTo>
                <a:lnTo>
                  <a:pt x="108" y="1244"/>
                </a:lnTo>
                <a:lnTo>
                  <a:pt x="88" y="1212"/>
                </a:lnTo>
                <a:lnTo>
                  <a:pt x="70" y="1180"/>
                </a:lnTo>
                <a:lnTo>
                  <a:pt x="52" y="1144"/>
                </a:lnTo>
                <a:lnTo>
                  <a:pt x="38" y="1106"/>
                </a:lnTo>
                <a:lnTo>
                  <a:pt x="26" y="1068"/>
                </a:lnTo>
                <a:lnTo>
                  <a:pt x="18" y="1028"/>
                </a:lnTo>
                <a:lnTo>
                  <a:pt x="10" y="988"/>
                </a:lnTo>
                <a:lnTo>
                  <a:pt x="4" y="944"/>
                </a:lnTo>
                <a:lnTo>
                  <a:pt x="2" y="902"/>
                </a:lnTo>
                <a:lnTo>
                  <a:pt x="0" y="858"/>
                </a:lnTo>
                <a:lnTo>
                  <a:pt x="0" y="858"/>
                </a:lnTo>
                <a:lnTo>
                  <a:pt x="2" y="820"/>
                </a:lnTo>
                <a:lnTo>
                  <a:pt x="4" y="784"/>
                </a:lnTo>
                <a:lnTo>
                  <a:pt x="10" y="746"/>
                </a:lnTo>
                <a:lnTo>
                  <a:pt x="16" y="708"/>
                </a:lnTo>
                <a:lnTo>
                  <a:pt x="24" y="672"/>
                </a:lnTo>
                <a:lnTo>
                  <a:pt x="36" y="634"/>
                </a:lnTo>
                <a:lnTo>
                  <a:pt x="48" y="596"/>
                </a:lnTo>
                <a:lnTo>
                  <a:pt x="62" y="560"/>
                </a:lnTo>
                <a:lnTo>
                  <a:pt x="78" y="522"/>
                </a:lnTo>
                <a:lnTo>
                  <a:pt x="96" y="486"/>
                </a:lnTo>
                <a:lnTo>
                  <a:pt x="116" y="450"/>
                </a:lnTo>
                <a:lnTo>
                  <a:pt x="138" y="414"/>
                </a:lnTo>
                <a:lnTo>
                  <a:pt x="162" y="380"/>
                </a:lnTo>
                <a:lnTo>
                  <a:pt x="188" y="346"/>
                </a:lnTo>
                <a:lnTo>
                  <a:pt x="216" y="314"/>
                </a:lnTo>
                <a:lnTo>
                  <a:pt x="246" y="282"/>
                </a:lnTo>
                <a:lnTo>
                  <a:pt x="278" y="252"/>
                </a:lnTo>
                <a:lnTo>
                  <a:pt x="312" y="222"/>
                </a:lnTo>
                <a:lnTo>
                  <a:pt x="348" y="194"/>
                </a:lnTo>
                <a:lnTo>
                  <a:pt x="384" y="168"/>
                </a:lnTo>
                <a:lnTo>
                  <a:pt x="424" y="144"/>
                </a:lnTo>
                <a:lnTo>
                  <a:pt x="466" y="120"/>
                </a:lnTo>
                <a:lnTo>
                  <a:pt x="508" y="98"/>
                </a:lnTo>
                <a:lnTo>
                  <a:pt x="554" y="78"/>
                </a:lnTo>
                <a:lnTo>
                  <a:pt x="600" y="62"/>
                </a:lnTo>
                <a:lnTo>
                  <a:pt x="650" y="46"/>
                </a:lnTo>
                <a:lnTo>
                  <a:pt x="700" y="32"/>
                </a:lnTo>
                <a:lnTo>
                  <a:pt x="752" y="20"/>
                </a:lnTo>
                <a:lnTo>
                  <a:pt x="808" y="12"/>
                </a:lnTo>
                <a:lnTo>
                  <a:pt x="864" y="4"/>
                </a:lnTo>
                <a:lnTo>
                  <a:pt x="922" y="2"/>
                </a:lnTo>
                <a:lnTo>
                  <a:pt x="982" y="0"/>
                </a:lnTo>
                <a:lnTo>
                  <a:pt x="982" y="0"/>
                </a:lnTo>
                <a:lnTo>
                  <a:pt x="1030" y="0"/>
                </a:lnTo>
                <a:lnTo>
                  <a:pt x="1078" y="4"/>
                </a:lnTo>
                <a:lnTo>
                  <a:pt x="1124" y="10"/>
                </a:lnTo>
                <a:lnTo>
                  <a:pt x="1170" y="16"/>
                </a:lnTo>
                <a:lnTo>
                  <a:pt x="1214" y="26"/>
                </a:lnTo>
                <a:lnTo>
                  <a:pt x="1258" y="38"/>
                </a:lnTo>
                <a:lnTo>
                  <a:pt x="1298" y="50"/>
                </a:lnTo>
                <a:lnTo>
                  <a:pt x="1340" y="66"/>
                </a:lnTo>
                <a:lnTo>
                  <a:pt x="1378" y="82"/>
                </a:lnTo>
                <a:lnTo>
                  <a:pt x="1416" y="100"/>
                </a:lnTo>
                <a:lnTo>
                  <a:pt x="1452" y="120"/>
                </a:lnTo>
                <a:lnTo>
                  <a:pt x="1488" y="142"/>
                </a:lnTo>
                <a:lnTo>
                  <a:pt x="1522" y="164"/>
                </a:lnTo>
                <a:lnTo>
                  <a:pt x="1554" y="188"/>
                </a:lnTo>
                <a:lnTo>
                  <a:pt x="1584" y="214"/>
                </a:lnTo>
                <a:lnTo>
                  <a:pt x="1614" y="240"/>
                </a:lnTo>
                <a:lnTo>
                  <a:pt x="1642" y="268"/>
                </a:lnTo>
                <a:lnTo>
                  <a:pt x="1668" y="298"/>
                </a:lnTo>
                <a:lnTo>
                  <a:pt x="1692" y="328"/>
                </a:lnTo>
                <a:lnTo>
                  <a:pt x="1714" y="358"/>
                </a:lnTo>
                <a:lnTo>
                  <a:pt x="1736" y="390"/>
                </a:lnTo>
                <a:lnTo>
                  <a:pt x="1756" y="424"/>
                </a:lnTo>
                <a:lnTo>
                  <a:pt x="1774" y="458"/>
                </a:lnTo>
                <a:lnTo>
                  <a:pt x="1790" y="492"/>
                </a:lnTo>
                <a:lnTo>
                  <a:pt x="1804" y="526"/>
                </a:lnTo>
                <a:lnTo>
                  <a:pt x="1816" y="562"/>
                </a:lnTo>
                <a:lnTo>
                  <a:pt x="1828" y="598"/>
                </a:lnTo>
                <a:lnTo>
                  <a:pt x="1836" y="636"/>
                </a:lnTo>
                <a:lnTo>
                  <a:pt x="1842" y="674"/>
                </a:lnTo>
                <a:lnTo>
                  <a:pt x="1848" y="710"/>
                </a:lnTo>
                <a:lnTo>
                  <a:pt x="1850" y="748"/>
                </a:lnTo>
                <a:lnTo>
                  <a:pt x="1852" y="786"/>
                </a:lnTo>
                <a:lnTo>
                  <a:pt x="1852" y="78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4" name="Google Shape;194;p17"/>
          <p:cNvSpPr txBox="1">
            <a:spLocks noGrp="1"/>
          </p:cNvSpPr>
          <p:nvPr>
            <p:ph type="body" idx="1"/>
          </p:nvPr>
        </p:nvSpPr>
        <p:spPr>
          <a:xfrm>
            <a:off x="4067944" y="1746440"/>
            <a:ext cx="4608512" cy="505509"/>
          </a:xfrm>
          <a:prstGeom prst="rect">
            <a:avLst/>
          </a:prstGeom>
          <a:noFill/>
          <a:ln>
            <a:noFill/>
          </a:ln>
        </p:spPr>
        <p:txBody>
          <a:bodyPr spcFirstLastPara="1" wrap="square" lIns="91425" tIns="45700" rIns="91425" bIns="45700" anchor="ctr" anchorCtr="0">
            <a:noAutofit/>
          </a:bodyPr>
          <a:lstStyle>
            <a:lvl1pPr marL="457200" lvl="0" indent="-228600" algn="l">
              <a:spcBef>
                <a:spcPts val="560"/>
              </a:spcBef>
              <a:spcAft>
                <a:spcPts val="0"/>
              </a:spcAft>
              <a:buClr>
                <a:schemeClr val="accent3"/>
              </a:buClr>
              <a:buSzPts val="2800"/>
              <a:buNone/>
              <a:defRPr sz="2800">
                <a:solidFill>
                  <a:schemeClr val="accent3"/>
                </a:solidFil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5" name="Google Shape;195;p17"/>
          <p:cNvSpPr txBox="1">
            <a:spLocks noGrp="1"/>
          </p:cNvSpPr>
          <p:nvPr>
            <p:ph type="body" idx="2"/>
          </p:nvPr>
        </p:nvSpPr>
        <p:spPr>
          <a:xfrm>
            <a:off x="4067944" y="2459046"/>
            <a:ext cx="4608512" cy="2003544"/>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chemeClr val="dk1"/>
              </a:buClr>
              <a:buSzPts val="2000"/>
              <a:buNone/>
              <a:defRPr sz="2000">
                <a:solidFill>
                  <a:schemeClr val="dk1"/>
                </a:solidFil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196" name="Google Shape;196;p17"/>
          <p:cNvGrpSpPr/>
          <p:nvPr/>
        </p:nvGrpSpPr>
        <p:grpSpPr>
          <a:xfrm>
            <a:off x="671897" y="1779662"/>
            <a:ext cx="3061628" cy="2402260"/>
            <a:chOff x="725488" y="1358900"/>
            <a:chExt cx="3781425" cy="2967038"/>
          </a:xfrm>
        </p:grpSpPr>
        <p:sp>
          <p:nvSpPr>
            <p:cNvPr id="197" name="Google Shape;197;p17"/>
            <p:cNvSpPr/>
            <p:nvPr/>
          </p:nvSpPr>
          <p:spPr>
            <a:xfrm>
              <a:off x="1870076" y="4181475"/>
              <a:ext cx="1504950" cy="107950"/>
            </a:xfrm>
            <a:custGeom>
              <a:avLst/>
              <a:gdLst/>
              <a:ahLst/>
              <a:cxnLst/>
              <a:rect l="l" t="t" r="r" b="b"/>
              <a:pathLst>
                <a:path w="1898" h="134" extrusionOk="0">
                  <a:moveTo>
                    <a:pt x="1898" y="134"/>
                  </a:moveTo>
                  <a:lnTo>
                    <a:pt x="0" y="134"/>
                  </a:lnTo>
                  <a:lnTo>
                    <a:pt x="133" y="0"/>
                  </a:lnTo>
                  <a:lnTo>
                    <a:pt x="1765" y="0"/>
                  </a:lnTo>
                  <a:lnTo>
                    <a:pt x="1898" y="134"/>
                  </a:lnTo>
                  <a:close/>
                </a:path>
              </a:pathLst>
            </a:custGeom>
            <a:solidFill>
              <a:srgbClr val="CDD0D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8" name="Google Shape;198;p17"/>
            <p:cNvSpPr/>
            <p:nvPr/>
          </p:nvSpPr>
          <p:spPr>
            <a:xfrm>
              <a:off x="2397126" y="3519488"/>
              <a:ext cx="450850" cy="700088"/>
            </a:xfrm>
            <a:prstGeom prst="rect">
              <a:avLst/>
            </a:prstGeom>
            <a:solidFill>
              <a:srgbClr val="E7E9E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9" name="Google Shape;199;p17"/>
            <p:cNvSpPr/>
            <p:nvPr/>
          </p:nvSpPr>
          <p:spPr>
            <a:xfrm>
              <a:off x="1870076" y="4289425"/>
              <a:ext cx="1504950" cy="36513"/>
            </a:xfrm>
            <a:prstGeom prst="rect">
              <a:avLst/>
            </a:prstGeom>
            <a:solidFill>
              <a:srgbClr val="E7E9E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0" name="Google Shape;200;p17"/>
            <p:cNvSpPr/>
            <p:nvPr/>
          </p:nvSpPr>
          <p:spPr>
            <a:xfrm>
              <a:off x="725488" y="1490663"/>
              <a:ext cx="3781425" cy="2289175"/>
            </a:xfrm>
            <a:custGeom>
              <a:avLst/>
              <a:gdLst/>
              <a:ahLst/>
              <a:cxnLst/>
              <a:rect l="l" t="t" r="r" b="b"/>
              <a:pathLst>
                <a:path w="4762" h="2882" extrusionOk="0">
                  <a:moveTo>
                    <a:pt x="4762" y="2805"/>
                  </a:moveTo>
                  <a:lnTo>
                    <a:pt x="4762" y="2805"/>
                  </a:lnTo>
                  <a:lnTo>
                    <a:pt x="4762" y="2813"/>
                  </a:lnTo>
                  <a:lnTo>
                    <a:pt x="4761" y="2821"/>
                  </a:lnTo>
                  <a:lnTo>
                    <a:pt x="4759" y="2828"/>
                  </a:lnTo>
                  <a:lnTo>
                    <a:pt x="4756" y="2835"/>
                  </a:lnTo>
                  <a:lnTo>
                    <a:pt x="4753" y="2842"/>
                  </a:lnTo>
                  <a:lnTo>
                    <a:pt x="4749" y="2849"/>
                  </a:lnTo>
                  <a:lnTo>
                    <a:pt x="4745" y="2855"/>
                  </a:lnTo>
                  <a:lnTo>
                    <a:pt x="4739" y="2860"/>
                  </a:lnTo>
                  <a:lnTo>
                    <a:pt x="4735" y="2865"/>
                  </a:lnTo>
                  <a:lnTo>
                    <a:pt x="4729" y="2870"/>
                  </a:lnTo>
                  <a:lnTo>
                    <a:pt x="4722" y="2873"/>
                  </a:lnTo>
                  <a:lnTo>
                    <a:pt x="4715" y="2877"/>
                  </a:lnTo>
                  <a:lnTo>
                    <a:pt x="4708" y="2879"/>
                  </a:lnTo>
                  <a:lnTo>
                    <a:pt x="4701" y="2881"/>
                  </a:lnTo>
                  <a:lnTo>
                    <a:pt x="4693" y="2882"/>
                  </a:lnTo>
                  <a:lnTo>
                    <a:pt x="4685" y="2882"/>
                  </a:lnTo>
                  <a:lnTo>
                    <a:pt x="77" y="2882"/>
                  </a:lnTo>
                  <a:lnTo>
                    <a:pt x="77" y="2882"/>
                  </a:lnTo>
                  <a:lnTo>
                    <a:pt x="69" y="2882"/>
                  </a:lnTo>
                  <a:lnTo>
                    <a:pt x="62" y="2881"/>
                  </a:lnTo>
                  <a:lnTo>
                    <a:pt x="54" y="2879"/>
                  </a:lnTo>
                  <a:lnTo>
                    <a:pt x="47" y="2877"/>
                  </a:lnTo>
                  <a:lnTo>
                    <a:pt x="40" y="2873"/>
                  </a:lnTo>
                  <a:lnTo>
                    <a:pt x="34" y="2870"/>
                  </a:lnTo>
                  <a:lnTo>
                    <a:pt x="29" y="2865"/>
                  </a:lnTo>
                  <a:lnTo>
                    <a:pt x="23" y="2860"/>
                  </a:lnTo>
                  <a:lnTo>
                    <a:pt x="18" y="2855"/>
                  </a:lnTo>
                  <a:lnTo>
                    <a:pt x="14" y="2849"/>
                  </a:lnTo>
                  <a:lnTo>
                    <a:pt x="9" y="2842"/>
                  </a:lnTo>
                  <a:lnTo>
                    <a:pt x="7" y="2835"/>
                  </a:lnTo>
                  <a:lnTo>
                    <a:pt x="3" y="2828"/>
                  </a:lnTo>
                  <a:lnTo>
                    <a:pt x="2" y="2821"/>
                  </a:lnTo>
                  <a:lnTo>
                    <a:pt x="1" y="2813"/>
                  </a:lnTo>
                  <a:lnTo>
                    <a:pt x="0" y="2805"/>
                  </a:lnTo>
                  <a:lnTo>
                    <a:pt x="0" y="77"/>
                  </a:lnTo>
                  <a:lnTo>
                    <a:pt x="0" y="77"/>
                  </a:lnTo>
                  <a:lnTo>
                    <a:pt x="1" y="69"/>
                  </a:lnTo>
                  <a:lnTo>
                    <a:pt x="2" y="62"/>
                  </a:lnTo>
                  <a:lnTo>
                    <a:pt x="3" y="54"/>
                  </a:lnTo>
                  <a:lnTo>
                    <a:pt x="7" y="47"/>
                  </a:lnTo>
                  <a:lnTo>
                    <a:pt x="9" y="40"/>
                  </a:lnTo>
                  <a:lnTo>
                    <a:pt x="14" y="34"/>
                  </a:lnTo>
                  <a:lnTo>
                    <a:pt x="18" y="28"/>
                  </a:lnTo>
                  <a:lnTo>
                    <a:pt x="23" y="23"/>
                  </a:lnTo>
                  <a:lnTo>
                    <a:pt x="29" y="18"/>
                  </a:lnTo>
                  <a:lnTo>
                    <a:pt x="34" y="13"/>
                  </a:lnTo>
                  <a:lnTo>
                    <a:pt x="40" y="9"/>
                  </a:lnTo>
                  <a:lnTo>
                    <a:pt x="47" y="7"/>
                  </a:lnTo>
                  <a:lnTo>
                    <a:pt x="54" y="3"/>
                  </a:lnTo>
                  <a:lnTo>
                    <a:pt x="62" y="2"/>
                  </a:lnTo>
                  <a:lnTo>
                    <a:pt x="69" y="1"/>
                  </a:lnTo>
                  <a:lnTo>
                    <a:pt x="77" y="0"/>
                  </a:lnTo>
                  <a:lnTo>
                    <a:pt x="4685" y="0"/>
                  </a:lnTo>
                  <a:lnTo>
                    <a:pt x="4685" y="0"/>
                  </a:lnTo>
                  <a:lnTo>
                    <a:pt x="4693" y="1"/>
                  </a:lnTo>
                  <a:lnTo>
                    <a:pt x="4701" y="2"/>
                  </a:lnTo>
                  <a:lnTo>
                    <a:pt x="4708" y="3"/>
                  </a:lnTo>
                  <a:lnTo>
                    <a:pt x="4715" y="7"/>
                  </a:lnTo>
                  <a:lnTo>
                    <a:pt x="4722" y="9"/>
                  </a:lnTo>
                  <a:lnTo>
                    <a:pt x="4729" y="13"/>
                  </a:lnTo>
                  <a:lnTo>
                    <a:pt x="4735" y="18"/>
                  </a:lnTo>
                  <a:lnTo>
                    <a:pt x="4739" y="23"/>
                  </a:lnTo>
                  <a:lnTo>
                    <a:pt x="4745" y="28"/>
                  </a:lnTo>
                  <a:lnTo>
                    <a:pt x="4749" y="34"/>
                  </a:lnTo>
                  <a:lnTo>
                    <a:pt x="4753" y="40"/>
                  </a:lnTo>
                  <a:lnTo>
                    <a:pt x="4756" y="47"/>
                  </a:lnTo>
                  <a:lnTo>
                    <a:pt x="4759" y="54"/>
                  </a:lnTo>
                  <a:lnTo>
                    <a:pt x="4761" y="62"/>
                  </a:lnTo>
                  <a:lnTo>
                    <a:pt x="4762" y="69"/>
                  </a:lnTo>
                  <a:lnTo>
                    <a:pt x="4762" y="77"/>
                  </a:lnTo>
                  <a:lnTo>
                    <a:pt x="4762" y="2805"/>
                  </a:lnTo>
                  <a:close/>
                </a:path>
              </a:pathLst>
            </a:custGeom>
            <a:solidFill>
              <a:srgbClr val="5F697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1" name="Google Shape;201;p17"/>
            <p:cNvSpPr/>
            <p:nvPr/>
          </p:nvSpPr>
          <p:spPr>
            <a:xfrm>
              <a:off x="725488" y="1358900"/>
              <a:ext cx="3781425" cy="2289175"/>
            </a:xfrm>
            <a:custGeom>
              <a:avLst/>
              <a:gdLst/>
              <a:ahLst/>
              <a:cxnLst/>
              <a:rect l="l" t="t" r="r" b="b"/>
              <a:pathLst>
                <a:path w="4762" h="2883" extrusionOk="0">
                  <a:moveTo>
                    <a:pt x="4762" y="2806"/>
                  </a:moveTo>
                  <a:lnTo>
                    <a:pt x="4762" y="2806"/>
                  </a:lnTo>
                  <a:lnTo>
                    <a:pt x="4762" y="2812"/>
                  </a:lnTo>
                  <a:lnTo>
                    <a:pt x="4761" y="2820"/>
                  </a:lnTo>
                  <a:lnTo>
                    <a:pt x="4759" y="2829"/>
                  </a:lnTo>
                  <a:lnTo>
                    <a:pt x="4756" y="2835"/>
                  </a:lnTo>
                  <a:lnTo>
                    <a:pt x="4753" y="2842"/>
                  </a:lnTo>
                  <a:lnTo>
                    <a:pt x="4749" y="2848"/>
                  </a:lnTo>
                  <a:lnTo>
                    <a:pt x="4745" y="2854"/>
                  </a:lnTo>
                  <a:lnTo>
                    <a:pt x="4739" y="2860"/>
                  </a:lnTo>
                  <a:lnTo>
                    <a:pt x="4735" y="2864"/>
                  </a:lnTo>
                  <a:lnTo>
                    <a:pt x="4729" y="2869"/>
                  </a:lnTo>
                  <a:lnTo>
                    <a:pt x="4722" y="2872"/>
                  </a:lnTo>
                  <a:lnTo>
                    <a:pt x="4715" y="2876"/>
                  </a:lnTo>
                  <a:lnTo>
                    <a:pt x="4708" y="2879"/>
                  </a:lnTo>
                  <a:lnTo>
                    <a:pt x="4701" y="2880"/>
                  </a:lnTo>
                  <a:lnTo>
                    <a:pt x="4693" y="2881"/>
                  </a:lnTo>
                  <a:lnTo>
                    <a:pt x="4685" y="2883"/>
                  </a:lnTo>
                  <a:lnTo>
                    <a:pt x="77" y="2883"/>
                  </a:lnTo>
                  <a:lnTo>
                    <a:pt x="77" y="2883"/>
                  </a:lnTo>
                  <a:lnTo>
                    <a:pt x="69" y="2881"/>
                  </a:lnTo>
                  <a:lnTo>
                    <a:pt x="62" y="2880"/>
                  </a:lnTo>
                  <a:lnTo>
                    <a:pt x="54" y="2879"/>
                  </a:lnTo>
                  <a:lnTo>
                    <a:pt x="47" y="2876"/>
                  </a:lnTo>
                  <a:lnTo>
                    <a:pt x="40" y="2872"/>
                  </a:lnTo>
                  <a:lnTo>
                    <a:pt x="34" y="2869"/>
                  </a:lnTo>
                  <a:lnTo>
                    <a:pt x="29" y="2864"/>
                  </a:lnTo>
                  <a:lnTo>
                    <a:pt x="23" y="2860"/>
                  </a:lnTo>
                  <a:lnTo>
                    <a:pt x="18" y="2854"/>
                  </a:lnTo>
                  <a:lnTo>
                    <a:pt x="14" y="2848"/>
                  </a:lnTo>
                  <a:lnTo>
                    <a:pt x="9" y="2842"/>
                  </a:lnTo>
                  <a:lnTo>
                    <a:pt x="7" y="2835"/>
                  </a:lnTo>
                  <a:lnTo>
                    <a:pt x="3" y="2829"/>
                  </a:lnTo>
                  <a:lnTo>
                    <a:pt x="2" y="2820"/>
                  </a:lnTo>
                  <a:lnTo>
                    <a:pt x="1" y="2812"/>
                  </a:lnTo>
                  <a:lnTo>
                    <a:pt x="0" y="2806"/>
                  </a:lnTo>
                  <a:lnTo>
                    <a:pt x="0" y="77"/>
                  </a:lnTo>
                  <a:lnTo>
                    <a:pt x="0" y="77"/>
                  </a:lnTo>
                  <a:lnTo>
                    <a:pt x="1" y="69"/>
                  </a:lnTo>
                  <a:lnTo>
                    <a:pt x="2" y="61"/>
                  </a:lnTo>
                  <a:lnTo>
                    <a:pt x="3" y="54"/>
                  </a:lnTo>
                  <a:lnTo>
                    <a:pt x="7" y="47"/>
                  </a:lnTo>
                  <a:lnTo>
                    <a:pt x="9" y="40"/>
                  </a:lnTo>
                  <a:lnTo>
                    <a:pt x="14" y="33"/>
                  </a:lnTo>
                  <a:lnTo>
                    <a:pt x="18" y="28"/>
                  </a:lnTo>
                  <a:lnTo>
                    <a:pt x="23" y="22"/>
                  </a:lnTo>
                  <a:lnTo>
                    <a:pt x="29" y="17"/>
                  </a:lnTo>
                  <a:lnTo>
                    <a:pt x="34" y="13"/>
                  </a:lnTo>
                  <a:lnTo>
                    <a:pt x="40" y="9"/>
                  </a:lnTo>
                  <a:lnTo>
                    <a:pt x="47" y="6"/>
                  </a:lnTo>
                  <a:lnTo>
                    <a:pt x="54" y="3"/>
                  </a:lnTo>
                  <a:lnTo>
                    <a:pt x="62" y="1"/>
                  </a:lnTo>
                  <a:lnTo>
                    <a:pt x="69" y="0"/>
                  </a:lnTo>
                  <a:lnTo>
                    <a:pt x="77" y="0"/>
                  </a:lnTo>
                  <a:lnTo>
                    <a:pt x="4685" y="0"/>
                  </a:lnTo>
                  <a:lnTo>
                    <a:pt x="4685" y="0"/>
                  </a:lnTo>
                  <a:lnTo>
                    <a:pt x="4693" y="0"/>
                  </a:lnTo>
                  <a:lnTo>
                    <a:pt x="4701" y="1"/>
                  </a:lnTo>
                  <a:lnTo>
                    <a:pt x="4708" y="3"/>
                  </a:lnTo>
                  <a:lnTo>
                    <a:pt x="4715" y="6"/>
                  </a:lnTo>
                  <a:lnTo>
                    <a:pt x="4722" y="9"/>
                  </a:lnTo>
                  <a:lnTo>
                    <a:pt x="4729" y="13"/>
                  </a:lnTo>
                  <a:lnTo>
                    <a:pt x="4735" y="17"/>
                  </a:lnTo>
                  <a:lnTo>
                    <a:pt x="4739" y="22"/>
                  </a:lnTo>
                  <a:lnTo>
                    <a:pt x="4745" y="28"/>
                  </a:lnTo>
                  <a:lnTo>
                    <a:pt x="4749" y="33"/>
                  </a:lnTo>
                  <a:lnTo>
                    <a:pt x="4753" y="40"/>
                  </a:lnTo>
                  <a:lnTo>
                    <a:pt x="4756" y="47"/>
                  </a:lnTo>
                  <a:lnTo>
                    <a:pt x="4759" y="54"/>
                  </a:lnTo>
                  <a:lnTo>
                    <a:pt x="4761" y="61"/>
                  </a:lnTo>
                  <a:lnTo>
                    <a:pt x="4762" y="69"/>
                  </a:lnTo>
                  <a:lnTo>
                    <a:pt x="4762" y="77"/>
                  </a:lnTo>
                  <a:lnTo>
                    <a:pt x="4762" y="2806"/>
                  </a:lnTo>
                  <a:close/>
                </a:path>
              </a:pathLst>
            </a:custGeom>
            <a:solidFill>
              <a:srgbClr val="30373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2" name="Google Shape;202;p17"/>
            <p:cNvSpPr/>
            <p:nvPr/>
          </p:nvSpPr>
          <p:spPr>
            <a:xfrm>
              <a:off x="882651" y="1514475"/>
              <a:ext cx="3467100" cy="1974850"/>
            </a:xfrm>
            <a:prstGeom prst="rect">
              <a:avLst/>
            </a:prstGeom>
            <a:solidFill>
              <a:srgbClr val="646D7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3" name="Google Shape;203;p17"/>
            <p:cNvSpPr/>
            <p:nvPr/>
          </p:nvSpPr>
          <p:spPr>
            <a:xfrm>
              <a:off x="882651" y="1514475"/>
              <a:ext cx="3467100" cy="1974850"/>
            </a:xfrm>
            <a:custGeom>
              <a:avLst/>
              <a:gdLst/>
              <a:ahLst/>
              <a:cxnLst/>
              <a:rect l="l" t="t" r="r" b="b"/>
              <a:pathLst>
                <a:path w="4366" h="2486" extrusionOk="0">
                  <a:moveTo>
                    <a:pt x="4366" y="0"/>
                  </a:moveTo>
                  <a:lnTo>
                    <a:pt x="4366" y="2486"/>
                  </a:lnTo>
                  <a:lnTo>
                    <a:pt x="0" y="2486"/>
                  </a:lnTo>
                  <a:lnTo>
                    <a:pt x="4366" y="0"/>
                  </a:lnTo>
                  <a:close/>
                </a:path>
              </a:pathLst>
            </a:custGeom>
            <a:solidFill>
              <a:srgbClr val="5F697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4" name="Google Shape;204;p17"/>
            <p:cNvSpPr/>
            <p:nvPr/>
          </p:nvSpPr>
          <p:spPr>
            <a:xfrm>
              <a:off x="1973263" y="1770063"/>
              <a:ext cx="1287463" cy="1465263"/>
            </a:xfrm>
            <a:custGeom>
              <a:avLst/>
              <a:gdLst/>
              <a:ahLst/>
              <a:cxnLst/>
              <a:rect l="l" t="t" r="r" b="b"/>
              <a:pathLst>
                <a:path w="1623" h="1846" extrusionOk="0">
                  <a:moveTo>
                    <a:pt x="1620" y="347"/>
                  </a:moveTo>
                  <a:lnTo>
                    <a:pt x="1620" y="347"/>
                  </a:lnTo>
                  <a:lnTo>
                    <a:pt x="1525" y="358"/>
                  </a:lnTo>
                  <a:lnTo>
                    <a:pt x="1490" y="360"/>
                  </a:lnTo>
                  <a:lnTo>
                    <a:pt x="1456" y="360"/>
                  </a:lnTo>
                  <a:lnTo>
                    <a:pt x="1456" y="360"/>
                  </a:lnTo>
                  <a:lnTo>
                    <a:pt x="1423" y="360"/>
                  </a:lnTo>
                  <a:lnTo>
                    <a:pt x="1389" y="358"/>
                  </a:lnTo>
                  <a:lnTo>
                    <a:pt x="1357" y="353"/>
                  </a:lnTo>
                  <a:lnTo>
                    <a:pt x="1326" y="348"/>
                  </a:lnTo>
                  <a:lnTo>
                    <a:pt x="1295" y="343"/>
                  </a:lnTo>
                  <a:lnTo>
                    <a:pt x="1266" y="335"/>
                  </a:lnTo>
                  <a:lnTo>
                    <a:pt x="1237" y="327"/>
                  </a:lnTo>
                  <a:lnTo>
                    <a:pt x="1210" y="317"/>
                  </a:lnTo>
                  <a:lnTo>
                    <a:pt x="1183" y="307"/>
                  </a:lnTo>
                  <a:lnTo>
                    <a:pt x="1158" y="296"/>
                  </a:lnTo>
                  <a:lnTo>
                    <a:pt x="1134" y="284"/>
                  </a:lnTo>
                  <a:lnTo>
                    <a:pt x="1110" y="272"/>
                  </a:lnTo>
                  <a:lnTo>
                    <a:pt x="1088" y="260"/>
                  </a:lnTo>
                  <a:lnTo>
                    <a:pt x="1066" y="247"/>
                  </a:lnTo>
                  <a:lnTo>
                    <a:pt x="1045" y="235"/>
                  </a:lnTo>
                  <a:lnTo>
                    <a:pt x="1027" y="222"/>
                  </a:lnTo>
                  <a:lnTo>
                    <a:pt x="991" y="195"/>
                  </a:lnTo>
                  <a:lnTo>
                    <a:pt x="960" y="170"/>
                  </a:lnTo>
                  <a:lnTo>
                    <a:pt x="933" y="146"/>
                  </a:lnTo>
                  <a:lnTo>
                    <a:pt x="912" y="125"/>
                  </a:lnTo>
                  <a:lnTo>
                    <a:pt x="894" y="107"/>
                  </a:lnTo>
                  <a:lnTo>
                    <a:pt x="882" y="93"/>
                  </a:lnTo>
                  <a:lnTo>
                    <a:pt x="871" y="80"/>
                  </a:lnTo>
                  <a:lnTo>
                    <a:pt x="812" y="0"/>
                  </a:lnTo>
                  <a:lnTo>
                    <a:pt x="752" y="80"/>
                  </a:lnTo>
                  <a:lnTo>
                    <a:pt x="752" y="80"/>
                  </a:lnTo>
                  <a:lnTo>
                    <a:pt x="740" y="93"/>
                  </a:lnTo>
                  <a:lnTo>
                    <a:pt x="729" y="107"/>
                  </a:lnTo>
                  <a:lnTo>
                    <a:pt x="711" y="125"/>
                  </a:lnTo>
                  <a:lnTo>
                    <a:pt x="690" y="146"/>
                  </a:lnTo>
                  <a:lnTo>
                    <a:pt x="663" y="170"/>
                  </a:lnTo>
                  <a:lnTo>
                    <a:pt x="632" y="195"/>
                  </a:lnTo>
                  <a:lnTo>
                    <a:pt x="596" y="222"/>
                  </a:lnTo>
                  <a:lnTo>
                    <a:pt x="578" y="235"/>
                  </a:lnTo>
                  <a:lnTo>
                    <a:pt x="557" y="247"/>
                  </a:lnTo>
                  <a:lnTo>
                    <a:pt x="535" y="260"/>
                  </a:lnTo>
                  <a:lnTo>
                    <a:pt x="514" y="272"/>
                  </a:lnTo>
                  <a:lnTo>
                    <a:pt x="489" y="284"/>
                  </a:lnTo>
                  <a:lnTo>
                    <a:pt x="465" y="296"/>
                  </a:lnTo>
                  <a:lnTo>
                    <a:pt x="440" y="307"/>
                  </a:lnTo>
                  <a:lnTo>
                    <a:pt x="413" y="317"/>
                  </a:lnTo>
                  <a:lnTo>
                    <a:pt x="386" y="327"/>
                  </a:lnTo>
                  <a:lnTo>
                    <a:pt x="357" y="335"/>
                  </a:lnTo>
                  <a:lnTo>
                    <a:pt x="328" y="343"/>
                  </a:lnTo>
                  <a:lnTo>
                    <a:pt x="297" y="348"/>
                  </a:lnTo>
                  <a:lnTo>
                    <a:pt x="266" y="353"/>
                  </a:lnTo>
                  <a:lnTo>
                    <a:pt x="234" y="358"/>
                  </a:lnTo>
                  <a:lnTo>
                    <a:pt x="201" y="360"/>
                  </a:lnTo>
                  <a:lnTo>
                    <a:pt x="166" y="360"/>
                  </a:lnTo>
                  <a:lnTo>
                    <a:pt x="166" y="360"/>
                  </a:lnTo>
                  <a:lnTo>
                    <a:pt x="132" y="360"/>
                  </a:lnTo>
                  <a:lnTo>
                    <a:pt x="97" y="358"/>
                  </a:lnTo>
                  <a:lnTo>
                    <a:pt x="3" y="347"/>
                  </a:lnTo>
                  <a:lnTo>
                    <a:pt x="3" y="347"/>
                  </a:lnTo>
                  <a:lnTo>
                    <a:pt x="0" y="468"/>
                  </a:lnTo>
                  <a:lnTo>
                    <a:pt x="0" y="468"/>
                  </a:lnTo>
                  <a:lnTo>
                    <a:pt x="0" y="502"/>
                  </a:lnTo>
                  <a:lnTo>
                    <a:pt x="3" y="535"/>
                  </a:lnTo>
                  <a:lnTo>
                    <a:pt x="5" y="569"/>
                  </a:lnTo>
                  <a:lnTo>
                    <a:pt x="8" y="603"/>
                  </a:lnTo>
                  <a:lnTo>
                    <a:pt x="13" y="636"/>
                  </a:lnTo>
                  <a:lnTo>
                    <a:pt x="19" y="668"/>
                  </a:lnTo>
                  <a:lnTo>
                    <a:pt x="26" y="702"/>
                  </a:lnTo>
                  <a:lnTo>
                    <a:pt x="33" y="735"/>
                  </a:lnTo>
                  <a:lnTo>
                    <a:pt x="41" y="767"/>
                  </a:lnTo>
                  <a:lnTo>
                    <a:pt x="50" y="800"/>
                  </a:lnTo>
                  <a:lnTo>
                    <a:pt x="59" y="831"/>
                  </a:lnTo>
                  <a:lnTo>
                    <a:pt x="69" y="863"/>
                  </a:lnTo>
                  <a:lnTo>
                    <a:pt x="92" y="925"/>
                  </a:lnTo>
                  <a:lnTo>
                    <a:pt x="117" y="986"/>
                  </a:lnTo>
                  <a:lnTo>
                    <a:pt x="143" y="1046"/>
                  </a:lnTo>
                  <a:lnTo>
                    <a:pt x="172" y="1103"/>
                  </a:lnTo>
                  <a:lnTo>
                    <a:pt x="201" y="1159"/>
                  </a:lnTo>
                  <a:lnTo>
                    <a:pt x="232" y="1213"/>
                  </a:lnTo>
                  <a:lnTo>
                    <a:pt x="263" y="1263"/>
                  </a:lnTo>
                  <a:lnTo>
                    <a:pt x="294" y="1313"/>
                  </a:lnTo>
                  <a:lnTo>
                    <a:pt x="325" y="1360"/>
                  </a:lnTo>
                  <a:lnTo>
                    <a:pt x="355" y="1404"/>
                  </a:lnTo>
                  <a:lnTo>
                    <a:pt x="355" y="1404"/>
                  </a:lnTo>
                  <a:lnTo>
                    <a:pt x="386" y="1445"/>
                  </a:lnTo>
                  <a:lnTo>
                    <a:pt x="417" y="1487"/>
                  </a:lnTo>
                  <a:lnTo>
                    <a:pt x="449" y="1527"/>
                  </a:lnTo>
                  <a:lnTo>
                    <a:pt x="481" y="1567"/>
                  </a:lnTo>
                  <a:lnTo>
                    <a:pt x="515" y="1605"/>
                  </a:lnTo>
                  <a:lnTo>
                    <a:pt x="548" y="1642"/>
                  </a:lnTo>
                  <a:lnTo>
                    <a:pt x="580" y="1678"/>
                  </a:lnTo>
                  <a:lnTo>
                    <a:pt x="614" y="1711"/>
                  </a:lnTo>
                  <a:lnTo>
                    <a:pt x="614" y="1711"/>
                  </a:lnTo>
                  <a:lnTo>
                    <a:pt x="638" y="1734"/>
                  </a:lnTo>
                  <a:lnTo>
                    <a:pt x="660" y="1755"/>
                  </a:lnTo>
                  <a:lnTo>
                    <a:pt x="680" y="1773"/>
                  </a:lnTo>
                  <a:lnTo>
                    <a:pt x="699" y="1789"/>
                  </a:lnTo>
                  <a:lnTo>
                    <a:pt x="715" y="1802"/>
                  </a:lnTo>
                  <a:lnTo>
                    <a:pt x="730" y="1812"/>
                  </a:lnTo>
                  <a:lnTo>
                    <a:pt x="742" y="1821"/>
                  </a:lnTo>
                  <a:lnTo>
                    <a:pt x="755" y="1828"/>
                  </a:lnTo>
                  <a:lnTo>
                    <a:pt x="765" y="1834"/>
                  </a:lnTo>
                  <a:lnTo>
                    <a:pt x="775" y="1839"/>
                  </a:lnTo>
                  <a:lnTo>
                    <a:pt x="790" y="1843"/>
                  </a:lnTo>
                  <a:lnTo>
                    <a:pt x="802" y="1846"/>
                  </a:lnTo>
                  <a:lnTo>
                    <a:pt x="812" y="1846"/>
                  </a:lnTo>
                  <a:lnTo>
                    <a:pt x="812" y="1846"/>
                  </a:lnTo>
                  <a:lnTo>
                    <a:pt x="821" y="1846"/>
                  </a:lnTo>
                  <a:lnTo>
                    <a:pt x="832" y="1843"/>
                  </a:lnTo>
                  <a:lnTo>
                    <a:pt x="847" y="1839"/>
                  </a:lnTo>
                  <a:lnTo>
                    <a:pt x="856" y="1834"/>
                  </a:lnTo>
                  <a:lnTo>
                    <a:pt x="868" y="1828"/>
                  </a:lnTo>
                  <a:lnTo>
                    <a:pt x="879" y="1821"/>
                  </a:lnTo>
                  <a:lnTo>
                    <a:pt x="892" y="1812"/>
                  </a:lnTo>
                  <a:lnTo>
                    <a:pt x="907" y="1802"/>
                  </a:lnTo>
                  <a:lnTo>
                    <a:pt x="924" y="1789"/>
                  </a:lnTo>
                  <a:lnTo>
                    <a:pt x="943" y="1773"/>
                  </a:lnTo>
                  <a:lnTo>
                    <a:pt x="962" y="1755"/>
                  </a:lnTo>
                  <a:lnTo>
                    <a:pt x="985" y="1734"/>
                  </a:lnTo>
                  <a:lnTo>
                    <a:pt x="1009" y="1711"/>
                  </a:lnTo>
                  <a:lnTo>
                    <a:pt x="1009" y="1711"/>
                  </a:lnTo>
                  <a:lnTo>
                    <a:pt x="1042" y="1678"/>
                  </a:lnTo>
                  <a:lnTo>
                    <a:pt x="1075" y="1642"/>
                  </a:lnTo>
                  <a:lnTo>
                    <a:pt x="1107" y="1605"/>
                  </a:lnTo>
                  <a:lnTo>
                    <a:pt x="1141" y="1567"/>
                  </a:lnTo>
                  <a:lnTo>
                    <a:pt x="1173" y="1527"/>
                  </a:lnTo>
                  <a:lnTo>
                    <a:pt x="1205" y="1487"/>
                  </a:lnTo>
                  <a:lnTo>
                    <a:pt x="1236" y="1445"/>
                  </a:lnTo>
                  <a:lnTo>
                    <a:pt x="1267" y="1404"/>
                  </a:lnTo>
                  <a:lnTo>
                    <a:pt x="1267" y="1404"/>
                  </a:lnTo>
                  <a:lnTo>
                    <a:pt x="1298" y="1360"/>
                  </a:lnTo>
                  <a:lnTo>
                    <a:pt x="1329" y="1313"/>
                  </a:lnTo>
                  <a:lnTo>
                    <a:pt x="1360" y="1263"/>
                  </a:lnTo>
                  <a:lnTo>
                    <a:pt x="1391" y="1213"/>
                  </a:lnTo>
                  <a:lnTo>
                    <a:pt x="1421" y="1159"/>
                  </a:lnTo>
                  <a:lnTo>
                    <a:pt x="1450" y="1103"/>
                  </a:lnTo>
                  <a:lnTo>
                    <a:pt x="1479" y="1046"/>
                  </a:lnTo>
                  <a:lnTo>
                    <a:pt x="1505" y="986"/>
                  </a:lnTo>
                  <a:lnTo>
                    <a:pt x="1531" y="925"/>
                  </a:lnTo>
                  <a:lnTo>
                    <a:pt x="1553" y="863"/>
                  </a:lnTo>
                  <a:lnTo>
                    <a:pt x="1563" y="831"/>
                  </a:lnTo>
                  <a:lnTo>
                    <a:pt x="1572" y="800"/>
                  </a:lnTo>
                  <a:lnTo>
                    <a:pt x="1581" y="767"/>
                  </a:lnTo>
                  <a:lnTo>
                    <a:pt x="1589" y="735"/>
                  </a:lnTo>
                  <a:lnTo>
                    <a:pt x="1597" y="702"/>
                  </a:lnTo>
                  <a:lnTo>
                    <a:pt x="1603" y="668"/>
                  </a:lnTo>
                  <a:lnTo>
                    <a:pt x="1609" y="636"/>
                  </a:lnTo>
                  <a:lnTo>
                    <a:pt x="1614" y="603"/>
                  </a:lnTo>
                  <a:lnTo>
                    <a:pt x="1617" y="569"/>
                  </a:lnTo>
                  <a:lnTo>
                    <a:pt x="1620" y="535"/>
                  </a:lnTo>
                  <a:lnTo>
                    <a:pt x="1622" y="502"/>
                  </a:lnTo>
                  <a:lnTo>
                    <a:pt x="1623" y="468"/>
                  </a:lnTo>
                  <a:lnTo>
                    <a:pt x="1623" y="468"/>
                  </a:lnTo>
                  <a:lnTo>
                    <a:pt x="1620" y="347"/>
                  </a:lnTo>
                  <a:lnTo>
                    <a:pt x="1620" y="347"/>
                  </a:lnTo>
                  <a:close/>
                </a:path>
              </a:pathLst>
            </a:custGeom>
            <a:solidFill>
              <a:srgbClr val="FECE5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5" name="Google Shape;205;p17"/>
            <p:cNvSpPr/>
            <p:nvPr/>
          </p:nvSpPr>
          <p:spPr>
            <a:xfrm>
              <a:off x="2032001" y="1870075"/>
              <a:ext cx="1168400" cy="1306513"/>
            </a:xfrm>
            <a:custGeom>
              <a:avLst/>
              <a:gdLst/>
              <a:ahLst/>
              <a:cxnLst/>
              <a:rect l="l" t="t" r="r" b="b"/>
              <a:pathLst>
                <a:path w="1473" h="1646" extrusionOk="0">
                  <a:moveTo>
                    <a:pt x="1472" y="305"/>
                  </a:moveTo>
                  <a:lnTo>
                    <a:pt x="1472" y="305"/>
                  </a:lnTo>
                  <a:lnTo>
                    <a:pt x="1428" y="309"/>
                  </a:lnTo>
                  <a:lnTo>
                    <a:pt x="1387" y="310"/>
                  </a:lnTo>
                  <a:lnTo>
                    <a:pt x="1345" y="310"/>
                  </a:lnTo>
                  <a:lnTo>
                    <a:pt x="1305" y="306"/>
                  </a:lnTo>
                  <a:lnTo>
                    <a:pt x="1267" y="302"/>
                  </a:lnTo>
                  <a:lnTo>
                    <a:pt x="1229" y="296"/>
                  </a:lnTo>
                  <a:lnTo>
                    <a:pt x="1193" y="288"/>
                  </a:lnTo>
                  <a:lnTo>
                    <a:pt x="1159" y="279"/>
                  </a:lnTo>
                  <a:lnTo>
                    <a:pt x="1125" y="268"/>
                  </a:lnTo>
                  <a:lnTo>
                    <a:pt x="1093" y="257"/>
                  </a:lnTo>
                  <a:lnTo>
                    <a:pt x="1062" y="244"/>
                  </a:lnTo>
                  <a:lnTo>
                    <a:pt x="1032" y="230"/>
                  </a:lnTo>
                  <a:lnTo>
                    <a:pt x="1005" y="217"/>
                  </a:lnTo>
                  <a:lnTo>
                    <a:pt x="977" y="202"/>
                  </a:lnTo>
                  <a:lnTo>
                    <a:pt x="952" y="187"/>
                  </a:lnTo>
                  <a:lnTo>
                    <a:pt x="928" y="172"/>
                  </a:lnTo>
                  <a:lnTo>
                    <a:pt x="905" y="156"/>
                  </a:lnTo>
                  <a:lnTo>
                    <a:pt x="884" y="141"/>
                  </a:lnTo>
                  <a:lnTo>
                    <a:pt x="863" y="124"/>
                  </a:lnTo>
                  <a:lnTo>
                    <a:pt x="845" y="110"/>
                  </a:lnTo>
                  <a:lnTo>
                    <a:pt x="812" y="81"/>
                  </a:lnTo>
                  <a:lnTo>
                    <a:pt x="785" y="54"/>
                  </a:lnTo>
                  <a:lnTo>
                    <a:pt x="764" y="32"/>
                  </a:lnTo>
                  <a:lnTo>
                    <a:pt x="748" y="15"/>
                  </a:lnTo>
                  <a:lnTo>
                    <a:pt x="737" y="0"/>
                  </a:lnTo>
                  <a:lnTo>
                    <a:pt x="737" y="0"/>
                  </a:lnTo>
                  <a:lnTo>
                    <a:pt x="724" y="15"/>
                  </a:lnTo>
                  <a:lnTo>
                    <a:pt x="709" y="32"/>
                  </a:lnTo>
                  <a:lnTo>
                    <a:pt x="687" y="54"/>
                  </a:lnTo>
                  <a:lnTo>
                    <a:pt x="661" y="81"/>
                  </a:lnTo>
                  <a:lnTo>
                    <a:pt x="627" y="110"/>
                  </a:lnTo>
                  <a:lnTo>
                    <a:pt x="609" y="124"/>
                  </a:lnTo>
                  <a:lnTo>
                    <a:pt x="589" y="141"/>
                  </a:lnTo>
                  <a:lnTo>
                    <a:pt x="567" y="156"/>
                  </a:lnTo>
                  <a:lnTo>
                    <a:pt x="544" y="172"/>
                  </a:lnTo>
                  <a:lnTo>
                    <a:pt x="520" y="187"/>
                  </a:lnTo>
                  <a:lnTo>
                    <a:pt x="495" y="202"/>
                  </a:lnTo>
                  <a:lnTo>
                    <a:pt x="468" y="217"/>
                  </a:lnTo>
                  <a:lnTo>
                    <a:pt x="440" y="230"/>
                  </a:lnTo>
                  <a:lnTo>
                    <a:pt x="411" y="244"/>
                  </a:lnTo>
                  <a:lnTo>
                    <a:pt x="380" y="257"/>
                  </a:lnTo>
                  <a:lnTo>
                    <a:pt x="348" y="268"/>
                  </a:lnTo>
                  <a:lnTo>
                    <a:pt x="314" y="279"/>
                  </a:lnTo>
                  <a:lnTo>
                    <a:pt x="279" y="288"/>
                  </a:lnTo>
                  <a:lnTo>
                    <a:pt x="243" y="296"/>
                  </a:lnTo>
                  <a:lnTo>
                    <a:pt x="206" y="302"/>
                  </a:lnTo>
                  <a:lnTo>
                    <a:pt x="167" y="306"/>
                  </a:lnTo>
                  <a:lnTo>
                    <a:pt x="127" y="310"/>
                  </a:lnTo>
                  <a:lnTo>
                    <a:pt x="86" y="310"/>
                  </a:lnTo>
                  <a:lnTo>
                    <a:pt x="44" y="309"/>
                  </a:lnTo>
                  <a:lnTo>
                    <a:pt x="0" y="305"/>
                  </a:lnTo>
                  <a:lnTo>
                    <a:pt x="0" y="305"/>
                  </a:lnTo>
                  <a:lnTo>
                    <a:pt x="0" y="343"/>
                  </a:lnTo>
                  <a:lnTo>
                    <a:pt x="0" y="343"/>
                  </a:lnTo>
                  <a:lnTo>
                    <a:pt x="0" y="373"/>
                  </a:lnTo>
                  <a:lnTo>
                    <a:pt x="2" y="403"/>
                  </a:lnTo>
                  <a:lnTo>
                    <a:pt x="5" y="433"/>
                  </a:lnTo>
                  <a:lnTo>
                    <a:pt x="7" y="463"/>
                  </a:lnTo>
                  <a:lnTo>
                    <a:pt x="12" y="493"/>
                  </a:lnTo>
                  <a:lnTo>
                    <a:pt x="16" y="523"/>
                  </a:lnTo>
                  <a:lnTo>
                    <a:pt x="22" y="553"/>
                  </a:lnTo>
                  <a:lnTo>
                    <a:pt x="29" y="582"/>
                  </a:lnTo>
                  <a:lnTo>
                    <a:pt x="36" y="612"/>
                  </a:lnTo>
                  <a:lnTo>
                    <a:pt x="44" y="642"/>
                  </a:lnTo>
                  <a:lnTo>
                    <a:pt x="62" y="701"/>
                  </a:lnTo>
                  <a:lnTo>
                    <a:pt x="82" y="760"/>
                  </a:lnTo>
                  <a:lnTo>
                    <a:pt x="105" y="817"/>
                  </a:lnTo>
                  <a:lnTo>
                    <a:pt x="130" y="874"/>
                  </a:lnTo>
                  <a:lnTo>
                    <a:pt x="157" y="929"/>
                  </a:lnTo>
                  <a:lnTo>
                    <a:pt x="184" y="984"/>
                  </a:lnTo>
                  <a:lnTo>
                    <a:pt x="214" y="1037"/>
                  </a:lnTo>
                  <a:lnTo>
                    <a:pt x="245" y="1089"/>
                  </a:lnTo>
                  <a:lnTo>
                    <a:pt x="276" y="1139"/>
                  </a:lnTo>
                  <a:lnTo>
                    <a:pt x="308" y="1188"/>
                  </a:lnTo>
                  <a:lnTo>
                    <a:pt x="341" y="1235"/>
                  </a:lnTo>
                  <a:lnTo>
                    <a:pt x="374" y="1280"/>
                  </a:lnTo>
                  <a:lnTo>
                    <a:pt x="407" y="1324"/>
                  </a:lnTo>
                  <a:lnTo>
                    <a:pt x="440" y="1364"/>
                  </a:lnTo>
                  <a:lnTo>
                    <a:pt x="472" y="1403"/>
                  </a:lnTo>
                  <a:lnTo>
                    <a:pt x="503" y="1439"/>
                  </a:lnTo>
                  <a:lnTo>
                    <a:pt x="534" y="1473"/>
                  </a:lnTo>
                  <a:lnTo>
                    <a:pt x="563" y="1504"/>
                  </a:lnTo>
                  <a:lnTo>
                    <a:pt x="590" y="1533"/>
                  </a:lnTo>
                  <a:lnTo>
                    <a:pt x="617" y="1558"/>
                  </a:lnTo>
                  <a:lnTo>
                    <a:pt x="642" y="1580"/>
                  </a:lnTo>
                  <a:lnTo>
                    <a:pt x="664" y="1600"/>
                  </a:lnTo>
                  <a:lnTo>
                    <a:pt x="684" y="1616"/>
                  </a:lnTo>
                  <a:lnTo>
                    <a:pt x="702" y="1629"/>
                  </a:lnTo>
                  <a:lnTo>
                    <a:pt x="716" y="1639"/>
                  </a:lnTo>
                  <a:lnTo>
                    <a:pt x="727" y="1644"/>
                  </a:lnTo>
                  <a:lnTo>
                    <a:pt x="732" y="1646"/>
                  </a:lnTo>
                  <a:lnTo>
                    <a:pt x="737" y="1646"/>
                  </a:lnTo>
                  <a:lnTo>
                    <a:pt x="737" y="1646"/>
                  </a:lnTo>
                  <a:lnTo>
                    <a:pt x="740" y="1646"/>
                  </a:lnTo>
                  <a:lnTo>
                    <a:pt x="745" y="1644"/>
                  </a:lnTo>
                  <a:lnTo>
                    <a:pt x="756" y="1639"/>
                  </a:lnTo>
                  <a:lnTo>
                    <a:pt x="771" y="1629"/>
                  </a:lnTo>
                  <a:lnTo>
                    <a:pt x="788" y="1616"/>
                  </a:lnTo>
                  <a:lnTo>
                    <a:pt x="808" y="1600"/>
                  </a:lnTo>
                  <a:lnTo>
                    <a:pt x="831" y="1580"/>
                  </a:lnTo>
                  <a:lnTo>
                    <a:pt x="855" y="1558"/>
                  </a:lnTo>
                  <a:lnTo>
                    <a:pt x="882" y="1533"/>
                  </a:lnTo>
                  <a:lnTo>
                    <a:pt x="909" y="1504"/>
                  </a:lnTo>
                  <a:lnTo>
                    <a:pt x="939" y="1473"/>
                  </a:lnTo>
                  <a:lnTo>
                    <a:pt x="969" y="1439"/>
                  </a:lnTo>
                  <a:lnTo>
                    <a:pt x="1000" y="1403"/>
                  </a:lnTo>
                  <a:lnTo>
                    <a:pt x="1032" y="1364"/>
                  </a:lnTo>
                  <a:lnTo>
                    <a:pt x="1066" y="1324"/>
                  </a:lnTo>
                  <a:lnTo>
                    <a:pt x="1098" y="1280"/>
                  </a:lnTo>
                  <a:lnTo>
                    <a:pt x="1131" y="1235"/>
                  </a:lnTo>
                  <a:lnTo>
                    <a:pt x="1163" y="1188"/>
                  </a:lnTo>
                  <a:lnTo>
                    <a:pt x="1196" y="1139"/>
                  </a:lnTo>
                  <a:lnTo>
                    <a:pt x="1228" y="1089"/>
                  </a:lnTo>
                  <a:lnTo>
                    <a:pt x="1258" y="1037"/>
                  </a:lnTo>
                  <a:lnTo>
                    <a:pt x="1288" y="984"/>
                  </a:lnTo>
                  <a:lnTo>
                    <a:pt x="1316" y="929"/>
                  </a:lnTo>
                  <a:lnTo>
                    <a:pt x="1343" y="874"/>
                  </a:lnTo>
                  <a:lnTo>
                    <a:pt x="1367" y="817"/>
                  </a:lnTo>
                  <a:lnTo>
                    <a:pt x="1390" y="760"/>
                  </a:lnTo>
                  <a:lnTo>
                    <a:pt x="1411" y="701"/>
                  </a:lnTo>
                  <a:lnTo>
                    <a:pt x="1428" y="642"/>
                  </a:lnTo>
                  <a:lnTo>
                    <a:pt x="1436" y="612"/>
                  </a:lnTo>
                  <a:lnTo>
                    <a:pt x="1444" y="582"/>
                  </a:lnTo>
                  <a:lnTo>
                    <a:pt x="1450" y="553"/>
                  </a:lnTo>
                  <a:lnTo>
                    <a:pt x="1456" y="523"/>
                  </a:lnTo>
                  <a:lnTo>
                    <a:pt x="1460" y="493"/>
                  </a:lnTo>
                  <a:lnTo>
                    <a:pt x="1465" y="463"/>
                  </a:lnTo>
                  <a:lnTo>
                    <a:pt x="1468" y="433"/>
                  </a:lnTo>
                  <a:lnTo>
                    <a:pt x="1471" y="403"/>
                  </a:lnTo>
                  <a:lnTo>
                    <a:pt x="1472" y="373"/>
                  </a:lnTo>
                  <a:lnTo>
                    <a:pt x="1473" y="343"/>
                  </a:lnTo>
                  <a:lnTo>
                    <a:pt x="1473" y="343"/>
                  </a:lnTo>
                  <a:lnTo>
                    <a:pt x="1472" y="305"/>
                  </a:lnTo>
                  <a:lnTo>
                    <a:pt x="1472" y="305"/>
                  </a:lnTo>
                  <a:close/>
                </a:path>
              </a:pathLst>
            </a:custGeom>
            <a:solidFill>
              <a:srgbClr val="5F697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6" name="Google Shape;206;p17"/>
            <p:cNvSpPr/>
            <p:nvPr/>
          </p:nvSpPr>
          <p:spPr>
            <a:xfrm>
              <a:off x="2411413" y="2160588"/>
              <a:ext cx="409575" cy="606425"/>
            </a:xfrm>
            <a:custGeom>
              <a:avLst/>
              <a:gdLst/>
              <a:ahLst/>
              <a:cxnLst/>
              <a:rect l="l" t="t" r="r" b="b"/>
              <a:pathLst>
                <a:path w="516" h="764" extrusionOk="0">
                  <a:moveTo>
                    <a:pt x="458" y="279"/>
                  </a:moveTo>
                  <a:lnTo>
                    <a:pt x="453" y="279"/>
                  </a:lnTo>
                  <a:lnTo>
                    <a:pt x="453" y="161"/>
                  </a:lnTo>
                  <a:lnTo>
                    <a:pt x="453" y="161"/>
                  </a:lnTo>
                  <a:lnTo>
                    <a:pt x="452" y="145"/>
                  </a:lnTo>
                  <a:lnTo>
                    <a:pt x="450" y="129"/>
                  </a:lnTo>
                  <a:lnTo>
                    <a:pt x="446" y="114"/>
                  </a:lnTo>
                  <a:lnTo>
                    <a:pt x="440" y="99"/>
                  </a:lnTo>
                  <a:lnTo>
                    <a:pt x="433" y="85"/>
                  </a:lnTo>
                  <a:lnTo>
                    <a:pt x="425" y="71"/>
                  </a:lnTo>
                  <a:lnTo>
                    <a:pt x="416" y="59"/>
                  </a:lnTo>
                  <a:lnTo>
                    <a:pt x="406" y="47"/>
                  </a:lnTo>
                  <a:lnTo>
                    <a:pt x="394" y="37"/>
                  </a:lnTo>
                  <a:lnTo>
                    <a:pt x="383" y="28"/>
                  </a:lnTo>
                  <a:lnTo>
                    <a:pt x="369" y="20"/>
                  </a:lnTo>
                  <a:lnTo>
                    <a:pt x="355" y="13"/>
                  </a:lnTo>
                  <a:lnTo>
                    <a:pt x="340" y="8"/>
                  </a:lnTo>
                  <a:lnTo>
                    <a:pt x="325" y="4"/>
                  </a:lnTo>
                  <a:lnTo>
                    <a:pt x="309" y="1"/>
                  </a:lnTo>
                  <a:lnTo>
                    <a:pt x="292" y="0"/>
                  </a:lnTo>
                  <a:lnTo>
                    <a:pt x="292" y="0"/>
                  </a:lnTo>
                  <a:lnTo>
                    <a:pt x="224" y="0"/>
                  </a:lnTo>
                  <a:lnTo>
                    <a:pt x="224" y="0"/>
                  </a:lnTo>
                  <a:lnTo>
                    <a:pt x="208" y="1"/>
                  </a:lnTo>
                  <a:lnTo>
                    <a:pt x="192" y="4"/>
                  </a:lnTo>
                  <a:lnTo>
                    <a:pt x="176" y="8"/>
                  </a:lnTo>
                  <a:lnTo>
                    <a:pt x="162" y="13"/>
                  </a:lnTo>
                  <a:lnTo>
                    <a:pt x="147" y="20"/>
                  </a:lnTo>
                  <a:lnTo>
                    <a:pt x="134" y="28"/>
                  </a:lnTo>
                  <a:lnTo>
                    <a:pt x="122" y="37"/>
                  </a:lnTo>
                  <a:lnTo>
                    <a:pt x="110" y="47"/>
                  </a:lnTo>
                  <a:lnTo>
                    <a:pt x="100" y="59"/>
                  </a:lnTo>
                  <a:lnTo>
                    <a:pt x="91" y="71"/>
                  </a:lnTo>
                  <a:lnTo>
                    <a:pt x="82" y="85"/>
                  </a:lnTo>
                  <a:lnTo>
                    <a:pt x="76" y="99"/>
                  </a:lnTo>
                  <a:lnTo>
                    <a:pt x="71" y="114"/>
                  </a:lnTo>
                  <a:lnTo>
                    <a:pt x="66" y="129"/>
                  </a:lnTo>
                  <a:lnTo>
                    <a:pt x="64" y="145"/>
                  </a:lnTo>
                  <a:lnTo>
                    <a:pt x="63" y="161"/>
                  </a:lnTo>
                  <a:lnTo>
                    <a:pt x="63" y="279"/>
                  </a:lnTo>
                  <a:lnTo>
                    <a:pt x="58" y="279"/>
                  </a:lnTo>
                  <a:lnTo>
                    <a:pt x="58" y="279"/>
                  </a:lnTo>
                  <a:lnTo>
                    <a:pt x="47" y="280"/>
                  </a:lnTo>
                  <a:lnTo>
                    <a:pt x="36" y="283"/>
                  </a:lnTo>
                  <a:lnTo>
                    <a:pt x="26" y="288"/>
                  </a:lnTo>
                  <a:lnTo>
                    <a:pt x="17" y="295"/>
                  </a:lnTo>
                  <a:lnTo>
                    <a:pt x="10" y="302"/>
                  </a:lnTo>
                  <a:lnTo>
                    <a:pt x="4" y="311"/>
                  </a:lnTo>
                  <a:lnTo>
                    <a:pt x="1" y="321"/>
                  </a:lnTo>
                  <a:lnTo>
                    <a:pt x="0" y="332"/>
                  </a:lnTo>
                  <a:lnTo>
                    <a:pt x="0" y="712"/>
                  </a:lnTo>
                  <a:lnTo>
                    <a:pt x="0" y="712"/>
                  </a:lnTo>
                  <a:lnTo>
                    <a:pt x="1" y="723"/>
                  </a:lnTo>
                  <a:lnTo>
                    <a:pt x="4" y="732"/>
                  </a:lnTo>
                  <a:lnTo>
                    <a:pt x="10" y="741"/>
                  </a:lnTo>
                  <a:lnTo>
                    <a:pt x="17" y="749"/>
                  </a:lnTo>
                  <a:lnTo>
                    <a:pt x="26" y="755"/>
                  </a:lnTo>
                  <a:lnTo>
                    <a:pt x="36" y="760"/>
                  </a:lnTo>
                  <a:lnTo>
                    <a:pt x="47" y="763"/>
                  </a:lnTo>
                  <a:lnTo>
                    <a:pt x="58" y="764"/>
                  </a:lnTo>
                  <a:lnTo>
                    <a:pt x="58" y="764"/>
                  </a:lnTo>
                  <a:lnTo>
                    <a:pt x="458" y="764"/>
                  </a:lnTo>
                  <a:lnTo>
                    <a:pt x="458" y="764"/>
                  </a:lnTo>
                  <a:lnTo>
                    <a:pt x="469" y="763"/>
                  </a:lnTo>
                  <a:lnTo>
                    <a:pt x="481" y="760"/>
                  </a:lnTo>
                  <a:lnTo>
                    <a:pt x="491" y="755"/>
                  </a:lnTo>
                  <a:lnTo>
                    <a:pt x="499" y="749"/>
                  </a:lnTo>
                  <a:lnTo>
                    <a:pt x="506" y="741"/>
                  </a:lnTo>
                  <a:lnTo>
                    <a:pt x="512" y="732"/>
                  </a:lnTo>
                  <a:lnTo>
                    <a:pt x="515" y="723"/>
                  </a:lnTo>
                  <a:lnTo>
                    <a:pt x="516" y="712"/>
                  </a:lnTo>
                  <a:lnTo>
                    <a:pt x="516" y="332"/>
                  </a:lnTo>
                  <a:lnTo>
                    <a:pt x="516" y="332"/>
                  </a:lnTo>
                  <a:lnTo>
                    <a:pt x="515" y="321"/>
                  </a:lnTo>
                  <a:lnTo>
                    <a:pt x="512" y="311"/>
                  </a:lnTo>
                  <a:lnTo>
                    <a:pt x="506" y="302"/>
                  </a:lnTo>
                  <a:lnTo>
                    <a:pt x="499" y="295"/>
                  </a:lnTo>
                  <a:lnTo>
                    <a:pt x="491" y="288"/>
                  </a:lnTo>
                  <a:lnTo>
                    <a:pt x="481" y="283"/>
                  </a:lnTo>
                  <a:lnTo>
                    <a:pt x="469" y="280"/>
                  </a:lnTo>
                  <a:lnTo>
                    <a:pt x="458" y="279"/>
                  </a:lnTo>
                  <a:lnTo>
                    <a:pt x="458" y="279"/>
                  </a:lnTo>
                  <a:close/>
                  <a:moveTo>
                    <a:pt x="122" y="161"/>
                  </a:moveTo>
                  <a:lnTo>
                    <a:pt x="122" y="161"/>
                  </a:lnTo>
                  <a:lnTo>
                    <a:pt x="123" y="151"/>
                  </a:lnTo>
                  <a:lnTo>
                    <a:pt x="124" y="141"/>
                  </a:lnTo>
                  <a:lnTo>
                    <a:pt x="126" y="131"/>
                  </a:lnTo>
                  <a:lnTo>
                    <a:pt x="130" y="122"/>
                  </a:lnTo>
                  <a:lnTo>
                    <a:pt x="134" y="113"/>
                  </a:lnTo>
                  <a:lnTo>
                    <a:pt x="140" y="105"/>
                  </a:lnTo>
                  <a:lnTo>
                    <a:pt x="146" y="97"/>
                  </a:lnTo>
                  <a:lnTo>
                    <a:pt x="152" y="90"/>
                  </a:lnTo>
                  <a:lnTo>
                    <a:pt x="160" y="83"/>
                  </a:lnTo>
                  <a:lnTo>
                    <a:pt x="168" y="77"/>
                  </a:lnTo>
                  <a:lnTo>
                    <a:pt x="176" y="71"/>
                  </a:lnTo>
                  <a:lnTo>
                    <a:pt x="185" y="68"/>
                  </a:lnTo>
                  <a:lnTo>
                    <a:pt x="194" y="65"/>
                  </a:lnTo>
                  <a:lnTo>
                    <a:pt x="203" y="62"/>
                  </a:lnTo>
                  <a:lnTo>
                    <a:pt x="214" y="60"/>
                  </a:lnTo>
                  <a:lnTo>
                    <a:pt x="224" y="60"/>
                  </a:lnTo>
                  <a:lnTo>
                    <a:pt x="224" y="60"/>
                  </a:lnTo>
                  <a:lnTo>
                    <a:pt x="292" y="60"/>
                  </a:lnTo>
                  <a:lnTo>
                    <a:pt x="292" y="60"/>
                  </a:lnTo>
                  <a:lnTo>
                    <a:pt x="302" y="60"/>
                  </a:lnTo>
                  <a:lnTo>
                    <a:pt x="313" y="62"/>
                  </a:lnTo>
                  <a:lnTo>
                    <a:pt x="323" y="65"/>
                  </a:lnTo>
                  <a:lnTo>
                    <a:pt x="332" y="68"/>
                  </a:lnTo>
                  <a:lnTo>
                    <a:pt x="341" y="71"/>
                  </a:lnTo>
                  <a:lnTo>
                    <a:pt x="349" y="77"/>
                  </a:lnTo>
                  <a:lnTo>
                    <a:pt x="357" y="83"/>
                  </a:lnTo>
                  <a:lnTo>
                    <a:pt x="364" y="90"/>
                  </a:lnTo>
                  <a:lnTo>
                    <a:pt x="371" y="97"/>
                  </a:lnTo>
                  <a:lnTo>
                    <a:pt x="377" y="105"/>
                  </a:lnTo>
                  <a:lnTo>
                    <a:pt x="382" y="113"/>
                  </a:lnTo>
                  <a:lnTo>
                    <a:pt x="386" y="122"/>
                  </a:lnTo>
                  <a:lnTo>
                    <a:pt x="390" y="131"/>
                  </a:lnTo>
                  <a:lnTo>
                    <a:pt x="392" y="141"/>
                  </a:lnTo>
                  <a:lnTo>
                    <a:pt x="393" y="151"/>
                  </a:lnTo>
                  <a:lnTo>
                    <a:pt x="394" y="161"/>
                  </a:lnTo>
                  <a:lnTo>
                    <a:pt x="394" y="279"/>
                  </a:lnTo>
                  <a:lnTo>
                    <a:pt x="394" y="279"/>
                  </a:lnTo>
                  <a:lnTo>
                    <a:pt x="122" y="279"/>
                  </a:lnTo>
                  <a:lnTo>
                    <a:pt x="122" y="161"/>
                  </a:lnTo>
                  <a:close/>
                  <a:moveTo>
                    <a:pt x="311" y="617"/>
                  </a:moveTo>
                  <a:lnTo>
                    <a:pt x="311" y="617"/>
                  </a:lnTo>
                  <a:lnTo>
                    <a:pt x="204" y="617"/>
                  </a:lnTo>
                  <a:lnTo>
                    <a:pt x="234" y="530"/>
                  </a:lnTo>
                  <a:lnTo>
                    <a:pt x="234" y="530"/>
                  </a:lnTo>
                  <a:lnTo>
                    <a:pt x="227" y="526"/>
                  </a:lnTo>
                  <a:lnTo>
                    <a:pt x="222" y="521"/>
                  </a:lnTo>
                  <a:lnTo>
                    <a:pt x="216" y="516"/>
                  </a:lnTo>
                  <a:lnTo>
                    <a:pt x="212" y="510"/>
                  </a:lnTo>
                  <a:lnTo>
                    <a:pt x="209" y="503"/>
                  </a:lnTo>
                  <a:lnTo>
                    <a:pt x="206" y="496"/>
                  </a:lnTo>
                  <a:lnTo>
                    <a:pt x="204" y="489"/>
                  </a:lnTo>
                  <a:lnTo>
                    <a:pt x="203" y="481"/>
                  </a:lnTo>
                  <a:lnTo>
                    <a:pt x="203" y="481"/>
                  </a:lnTo>
                  <a:lnTo>
                    <a:pt x="204" y="470"/>
                  </a:lnTo>
                  <a:lnTo>
                    <a:pt x="208" y="459"/>
                  </a:lnTo>
                  <a:lnTo>
                    <a:pt x="212" y="450"/>
                  </a:lnTo>
                  <a:lnTo>
                    <a:pt x="219" y="442"/>
                  </a:lnTo>
                  <a:lnTo>
                    <a:pt x="227" y="436"/>
                  </a:lnTo>
                  <a:lnTo>
                    <a:pt x="237" y="431"/>
                  </a:lnTo>
                  <a:lnTo>
                    <a:pt x="247" y="428"/>
                  </a:lnTo>
                  <a:lnTo>
                    <a:pt x="259" y="427"/>
                  </a:lnTo>
                  <a:lnTo>
                    <a:pt x="259" y="427"/>
                  </a:lnTo>
                  <a:lnTo>
                    <a:pt x="269" y="428"/>
                  </a:lnTo>
                  <a:lnTo>
                    <a:pt x="279" y="431"/>
                  </a:lnTo>
                  <a:lnTo>
                    <a:pt x="288" y="436"/>
                  </a:lnTo>
                  <a:lnTo>
                    <a:pt x="296" y="442"/>
                  </a:lnTo>
                  <a:lnTo>
                    <a:pt x="303" y="450"/>
                  </a:lnTo>
                  <a:lnTo>
                    <a:pt x="308" y="459"/>
                  </a:lnTo>
                  <a:lnTo>
                    <a:pt x="311" y="470"/>
                  </a:lnTo>
                  <a:lnTo>
                    <a:pt x="313" y="481"/>
                  </a:lnTo>
                  <a:lnTo>
                    <a:pt x="313" y="481"/>
                  </a:lnTo>
                  <a:lnTo>
                    <a:pt x="313" y="489"/>
                  </a:lnTo>
                  <a:lnTo>
                    <a:pt x="310" y="496"/>
                  </a:lnTo>
                  <a:lnTo>
                    <a:pt x="308" y="503"/>
                  </a:lnTo>
                  <a:lnTo>
                    <a:pt x="305" y="510"/>
                  </a:lnTo>
                  <a:lnTo>
                    <a:pt x="300" y="516"/>
                  </a:lnTo>
                  <a:lnTo>
                    <a:pt x="294" y="521"/>
                  </a:lnTo>
                  <a:lnTo>
                    <a:pt x="288" y="526"/>
                  </a:lnTo>
                  <a:lnTo>
                    <a:pt x="283" y="530"/>
                  </a:lnTo>
                  <a:lnTo>
                    <a:pt x="311" y="617"/>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 name="Google Shape;207;p17"/>
            <p:cNvSpPr/>
            <p:nvPr/>
          </p:nvSpPr>
          <p:spPr>
            <a:xfrm>
              <a:off x="2616201" y="2160588"/>
              <a:ext cx="204788" cy="606425"/>
            </a:xfrm>
            <a:custGeom>
              <a:avLst/>
              <a:gdLst/>
              <a:ahLst/>
              <a:cxnLst/>
              <a:rect l="l" t="t" r="r" b="b"/>
              <a:pathLst>
                <a:path w="257" h="764" extrusionOk="0">
                  <a:moveTo>
                    <a:pt x="257" y="332"/>
                  </a:moveTo>
                  <a:lnTo>
                    <a:pt x="257" y="712"/>
                  </a:lnTo>
                  <a:lnTo>
                    <a:pt x="257" y="712"/>
                  </a:lnTo>
                  <a:lnTo>
                    <a:pt x="256" y="723"/>
                  </a:lnTo>
                  <a:lnTo>
                    <a:pt x="253" y="732"/>
                  </a:lnTo>
                  <a:lnTo>
                    <a:pt x="247" y="741"/>
                  </a:lnTo>
                  <a:lnTo>
                    <a:pt x="240" y="749"/>
                  </a:lnTo>
                  <a:lnTo>
                    <a:pt x="232" y="755"/>
                  </a:lnTo>
                  <a:lnTo>
                    <a:pt x="222" y="760"/>
                  </a:lnTo>
                  <a:lnTo>
                    <a:pt x="210" y="763"/>
                  </a:lnTo>
                  <a:lnTo>
                    <a:pt x="199" y="764"/>
                  </a:lnTo>
                  <a:lnTo>
                    <a:pt x="0" y="764"/>
                  </a:lnTo>
                  <a:lnTo>
                    <a:pt x="0" y="617"/>
                  </a:lnTo>
                  <a:lnTo>
                    <a:pt x="52" y="617"/>
                  </a:lnTo>
                  <a:lnTo>
                    <a:pt x="24" y="530"/>
                  </a:lnTo>
                  <a:lnTo>
                    <a:pt x="24" y="530"/>
                  </a:lnTo>
                  <a:lnTo>
                    <a:pt x="29" y="526"/>
                  </a:lnTo>
                  <a:lnTo>
                    <a:pt x="35" y="521"/>
                  </a:lnTo>
                  <a:lnTo>
                    <a:pt x="41" y="516"/>
                  </a:lnTo>
                  <a:lnTo>
                    <a:pt x="46" y="510"/>
                  </a:lnTo>
                  <a:lnTo>
                    <a:pt x="49" y="503"/>
                  </a:lnTo>
                  <a:lnTo>
                    <a:pt x="51" y="496"/>
                  </a:lnTo>
                  <a:lnTo>
                    <a:pt x="54" y="489"/>
                  </a:lnTo>
                  <a:lnTo>
                    <a:pt x="54" y="481"/>
                  </a:lnTo>
                  <a:lnTo>
                    <a:pt x="54" y="481"/>
                  </a:lnTo>
                  <a:lnTo>
                    <a:pt x="52" y="470"/>
                  </a:lnTo>
                  <a:lnTo>
                    <a:pt x="49" y="459"/>
                  </a:lnTo>
                  <a:lnTo>
                    <a:pt x="44" y="450"/>
                  </a:lnTo>
                  <a:lnTo>
                    <a:pt x="37" y="442"/>
                  </a:lnTo>
                  <a:lnTo>
                    <a:pt x="29" y="436"/>
                  </a:lnTo>
                  <a:lnTo>
                    <a:pt x="20" y="431"/>
                  </a:lnTo>
                  <a:lnTo>
                    <a:pt x="10" y="427"/>
                  </a:lnTo>
                  <a:lnTo>
                    <a:pt x="0" y="427"/>
                  </a:lnTo>
                  <a:lnTo>
                    <a:pt x="0" y="279"/>
                  </a:lnTo>
                  <a:lnTo>
                    <a:pt x="135" y="279"/>
                  </a:lnTo>
                  <a:lnTo>
                    <a:pt x="135" y="161"/>
                  </a:lnTo>
                  <a:lnTo>
                    <a:pt x="135" y="161"/>
                  </a:lnTo>
                  <a:lnTo>
                    <a:pt x="134" y="151"/>
                  </a:lnTo>
                  <a:lnTo>
                    <a:pt x="133" y="141"/>
                  </a:lnTo>
                  <a:lnTo>
                    <a:pt x="131" y="131"/>
                  </a:lnTo>
                  <a:lnTo>
                    <a:pt x="127" y="122"/>
                  </a:lnTo>
                  <a:lnTo>
                    <a:pt x="123" y="113"/>
                  </a:lnTo>
                  <a:lnTo>
                    <a:pt x="118" y="105"/>
                  </a:lnTo>
                  <a:lnTo>
                    <a:pt x="112" y="97"/>
                  </a:lnTo>
                  <a:lnTo>
                    <a:pt x="105" y="90"/>
                  </a:lnTo>
                  <a:lnTo>
                    <a:pt x="98" y="83"/>
                  </a:lnTo>
                  <a:lnTo>
                    <a:pt x="90" y="77"/>
                  </a:lnTo>
                  <a:lnTo>
                    <a:pt x="82" y="71"/>
                  </a:lnTo>
                  <a:lnTo>
                    <a:pt x="73" y="68"/>
                  </a:lnTo>
                  <a:lnTo>
                    <a:pt x="64" y="65"/>
                  </a:lnTo>
                  <a:lnTo>
                    <a:pt x="54" y="62"/>
                  </a:lnTo>
                  <a:lnTo>
                    <a:pt x="43" y="60"/>
                  </a:lnTo>
                  <a:lnTo>
                    <a:pt x="33" y="60"/>
                  </a:lnTo>
                  <a:lnTo>
                    <a:pt x="0" y="60"/>
                  </a:lnTo>
                  <a:lnTo>
                    <a:pt x="0" y="0"/>
                  </a:lnTo>
                  <a:lnTo>
                    <a:pt x="33" y="0"/>
                  </a:lnTo>
                  <a:lnTo>
                    <a:pt x="33" y="0"/>
                  </a:lnTo>
                  <a:lnTo>
                    <a:pt x="50" y="1"/>
                  </a:lnTo>
                  <a:lnTo>
                    <a:pt x="66" y="4"/>
                  </a:lnTo>
                  <a:lnTo>
                    <a:pt x="81" y="8"/>
                  </a:lnTo>
                  <a:lnTo>
                    <a:pt x="96" y="13"/>
                  </a:lnTo>
                  <a:lnTo>
                    <a:pt x="110" y="20"/>
                  </a:lnTo>
                  <a:lnTo>
                    <a:pt x="124" y="28"/>
                  </a:lnTo>
                  <a:lnTo>
                    <a:pt x="135" y="37"/>
                  </a:lnTo>
                  <a:lnTo>
                    <a:pt x="147" y="47"/>
                  </a:lnTo>
                  <a:lnTo>
                    <a:pt x="157" y="59"/>
                  </a:lnTo>
                  <a:lnTo>
                    <a:pt x="166" y="71"/>
                  </a:lnTo>
                  <a:lnTo>
                    <a:pt x="174" y="85"/>
                  </a:lnTo>
                  <a:lnTo>
                    <a:pt x="181" y="99"/>
                  </a:lnTo>
                  <a:lnTo>
                    <a:pt x="187" y="114"/>
                  </a:lnTo>
                  <a:lnTo>
                    <a:pt x="191" y="129"/>
                  </a:lnTo>
                  <a:lnTo>
                    <a:pt x="193" y="145"/>
                  </a:lnTo>
                  <a:lnTo>
                    <a:pt x="194" y="161"/>
                  </a:lnTo>
                  <a:lnTo>
                    <a:pt x="194" y="279"/>
                  </a:lnTo>
                  <a:lnTo>
                    <a:pt x="199" y="279"/>
                  </a:lnTo>
                  <a:lnTo>
                    <a:pt x="199" y="279"/>
                  </a:lnTo>
                  <a:lnTo>
                    <a:pt x="210" y="280"/>
                  </a:lnTo>
                  <a:lnTo>
                    <a:pt x="222" y="283"/>
                  </a:lnTo>
                  <a:lnTo>
                    <a:pt x="232" y="288"/>
                  </a:lnTo>
                  <a:lnTo>
                    <a:pt x="240" y="295"/>
                  </a:lnTo>
                  <a:lnTo>
                    <a:pt x="247" y="302"/>
                  </a:lnTo>
                  <a:lnTo>
                    <a:pt x="253" y="311"/>
                  </a:lnTo>
                  <a:lnTo>
                    <a:pt x="256" y="321"/>
                  </a:lnTo>
                  <a:lnTo>
                    <a:pt x="257" y="332"/>
                  </a:lnTo>
                  <a:lnTo>
                    <a:pt x="257" y="332"/>
                  </a:lnTo>
                  <a:close/>
                </a:path>
              </a:pathLst>
            </a:custGeom>
            <a:solidFill>
              <a:srgbClr val="F4F4F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hemistry PPT 5">
  <p:cSld name="Chemistry PPT 5">
    <p:spTree>
      <p:nvGrpSpPr>
        <p:cNvPr id="1" name="Shape 208"/>
        <p:cNvGrpSpPr/>
        <p:nvPr/>
      </p:nvGrpSpPr>
      <p:grpSpPr>
        <a:xfrm>
          <a:off x="0" y="0"/>
          <a:ext cx="0" cy="0"/>
          <a:chOff x="0" y="0"/>
          <a:chExt cx="0" cy="0"/>
        </a:xfrm>
      </p:grpSpPr>
      <p:sp>
        <p:nvSpPr>
          <p:cNvPr id="209" name="Google Shape;209;p18"/>
          <p:cNvSpPr/>
          <p:nvPr/>
        </p:nvSpPr>
        <p:spPr>
          <a:xfrm>
            <a:off x="0" y="4402138"/>
            <a:ext cx="9144000" cy="741363"/>
          </a:xfrm>
          <a:custGeom>
            <a:avLst/>
            <a:gdLst/>
            <a:ahLst/>
            <a:cxnLst/>
            <a:rect l="l" t="t" r="r" b="b"/>
            <a:pathLst>
              <a:path w="11520" h="933" extrusionOk="0">
                <a:moveTo>
                  <a:pt x="11520" y="0"/>
                </a:moveTo>
                <a:lnTo>
                  <a:pt x="0" y="507"/>
                </a:lnTo>
                <a:lnTo>
                  <a:pt x="0" y="933"/>
                </a:lnTo>
                <a:lnTo>
                  <a:pt x="11520" y="933"/>
                </a:lnTo>
                <a:lnTo>
                  <a:pt x="1152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0" name="Google Shape;210;p1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1" name="Google Shape;211;p1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2" name="Google Shape;212;p1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lt1"/>
                </a:solidFill>
                <a:latin typeface="Calibri"/>
                <a:ea typeface="Calibri"/>
                <a:cs typeface="Calibri"/>
                <a:sym typeface="Calibri"/>
              </a:defRPr>
            </a:lvl1pPr>
            <a:lvl2pPr marL="0" lvl="1" indent="0" algn="r">
              <a:spcBef>
                <a:spcPts val="0"/>
              </a:spcBef>
              <a:buNone/>
              <a:defRPr sz="1200">
                <a:solidFill>
                  <a:schemeClr val="lt1"/>
                </a:solidFill>
                <a:latin typeface="Calibri"/>
                <a:ea typeface="Calibri"/>
                <a:cs typeface="Calibri"/>
                <a:sym typeface="Calibri"/>
              </a:defRPr>
            </a:lvl2pPr>
            <a:lvl3pPr marL="0" lvl="2" indent="0" algn="r">
              <a:spcBef>
                <a:spcPts val="0"/>
              </a:spcBef>
              <a:buNone/>
              <a:defRPr sz="1200">
                <a:solidFill>
                  <a:schemeClr val="lt1"/>
                </a:solidFill>
                <a:latin typeface="Calibri"/>
                <a:ea typeface="Calibri"/>
                <a:cs typeface="Calibri"/>
                <a:sym typeface="Calibri"/>
              </a:defRPr>
            </a:lvl3pPr>
            <a:lvl4pPr marL="0" lvl="3" indent="0" algn="r">
              <a:spcBef>
                <a:spcPts val="0"/>
              </a:spcBef>
              <a:buNone/>
              <a:defRPr sz="1200">
                <a:solidFill>
                  <a:schemeClr val="lt1"/>
                </a:solidFill>
                <a:latin typeface="Calibri"/>
                <a:ea typeface="Calibri"/>
                <a:cs typeface="Calibri"/>
                <a:sym typeface="Calibri"/>
              </a:defRPr>
            </a:lvl4pPr>
            <a:lvl5pPr marL="0" lvl="4" indent="0" algn="r">
              <a:spcBef>
                <a:spcPts val="0"/>
              </a:spcBef>
              <a:buNone/>
              <a:defRPr sz="1200">
                <a:solidFill>
                  <a:schemeClr val="lt1"/>
                </a:solidFill>
                <a:latin typeface="Calibri"/>
                <a:ea typeface="Calibri"/>
                <a:cs typeface="Calibri"/>
                <a:sym typeface="Calibri"/>
              </a:defRPr>
            </a:lvl5pPr>
            <a:lvl6pPr marL="0" lvl="5" indent="0" algn="r">
              <a:spcBef>
                <a:spcPts val="0"/>
              </a:spcBef>
              <a:buNone/>
              <a:defRPr sz="1200">
                <a:solidFill>
                  <a:schemeClr val="lt1"/>
                </a:solidFill>
                <a:latin typeface="Calibri"/>
                <a:ea typeface="Calibri"/>
                <a:cs typeface="Calibri"/>
                <a:sym typeface="Calibri"/>
              </a:defRPr>
            </a:lvl6pPr>
            <a:lvl7pPr marL="0" lvl="6" indent="0" algn="r">
              <a:spcBef>
                <a:spcPts val="0"/>
              </a:spcBef>
              <a:buNone/>
              <a:defRPr sz="1200">
                <a:solidFill>
                  <a:schemeClr val="lt1"/>
                </a:solidFill>
                <a:latin typeface="Calibri"/>
                <a:ea typeface="Calibri"/>
                <a:cs typeface="Calibri"/>
                <a:sym typeface="Calibri"/>
              </a:defRPr>
            </a:lvl7pPr>
            <a:lvl8pPr marL="0" lvl="7" indent="0" algn="r">
              <a:spcBef>
                <a:spcPts val="0"/>
              </a:spcBef>
              <a:buNone/>
              <a:defRPr sz="1200">
                <a:solidFill>
                  <a:schemeClr val="lt1"/>
                </a:solidFill>
                <a:latin typeface="Calibri"/>
                <a:ea typeface="Calibri"/>
                <a:cs typeface="Calibri"/>
                <a:sym typeface="Calibri"/>
              </a:defRPr>
            </a:lvl8pPr>
            <a:lvl9pPr marL="0" lvl="8" indent="0" algn="r">
              <a:spcBef>
                <a:spcPts val="0"/>
              </a:spcBef>
              <a:buNone/>
              <a:defRPr sz="1200">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213" name="Google Shape;213;p18"/>
          <p:cNvSpPr/>
          <p:nvPr/>
        </p:nvSpPr>
        <p:spPr>
          <a:xfrm>
            <a:off x="3175" y="4805363"/>
            <a:ext cx="4763" cy="338138"/>
          </a:xfrm>
          <a:prstGeom prst="rect">
            <a:avLst/>
          </a:prstGeom>
          <a:solidFill>
            <a:srgbClr val="E7E9E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4" name="Google Shape;214;p18"/>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2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5" name="Google Shape;215;p18"/>
          <p:cNvSpPr txBox="1">
            <a:spLocks noGrp="1"/>
          </p:cNvSpPr>
          <p:nvPr>
            <p:ph type="body" idx="1"/>
          </p:nvPr>
        </p:nvSpPr>
        <p:spPr>
          <a:xfrm>
            <a:off x="467544" y="1419622"/>
            <a:ext cx="8208912" cy="2982516"/>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40"/>
              </a:spcBef>
              <a:spcAft>
                <a:spcPts val="0"/>
              </a:spcAft>
              <a:buClr>
                <a:schemeClr val="dk1"/>
              </a:buClr>
              <a:buSzPts val="2200"/>
              <a:buFont typeface="Arial"/>
              <a:buNone/>
              <a:defRPr sz="2200">
                <a:solidFill>
                  <a:schemeClr val="dk1"/>
                </a:solidFil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1.jp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7">
            <a:alphaModFix/>
          </a:blip>
          <a:stretch>
            <a:fillRect/>
          </a:stretch>
        </a:blip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200"/>
              <a:buFont typeface="Calibri"/>
              <a:buNone/>
              <a:defRPr sz="4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2" name="Google Shape;52;p13"/>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939495"/>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939495"/>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939495"/>
                </a:solidFill>
                <a:latin typeface="Calibri"/>
                <a:ea typeface="Calibri"/>
                <a:cs typeface="Calibri"/>
                <a:sym typeface="Calibri"/>
              </a:defRPr>
            </a:lvl1pPr>
            <a:lvl2pPr marL="0" marR="0" lvl="1" indent="0" algn="r" rtl="0">
              <a:spcBef>
                <a:spcPts val="0"/>
              </a:spcBef>
              <a:buNone/>
              <a:defRPr sz="1200" b="0" i="0" u="none" strike="noStrike" cap="none">
                <a:solidFill>
                  <a:srgbClr val="939495"/>
                </a:solidFill>
                <a:latin typeface="Calibri"/>
                <a:ea typeface="Calibri"/>
                <a:cs typeface="Calibri"/>
                <a:sym typeface="Calibri"/>
              </a:defRPr>
            </a:lvl2pPr>
            <a:lvl3pPr marL="0" marR="0" lvl="2" indent="0" algn="r" rtl="0">
              <a:spcBef>
                <a:spcPts val="0"/>
              </a:spcBef>
              <a:buNone/>
              <a:defRPr sz="1200" b="0" i="0" u="none" strike="noStrike" cap="none">
                <a:solidFill>
                  <a:srgbClr val="939495"/>
                </a:solidFill>
                <a:latin typeface="Calibri"/>
                <a:ea typeface="Calibri"/>
                <a:cs typeface="Calibri"/>
                <a:sym typeface="Calibri"/>
              </a:defRPr>
            </a:lvl3pPr>
            <a:lvl4pPr marL="0" marR="0" lvl="3" indent="0" algn="r" rtl="0">
              <a:spcBef>
                <a:spcPts val="0"/>
              </a:spcBef>
              <a:buNone/>
              <a:defRPr sz="1200" b="0" i="0" u="none" strike="noStrike" cap="none">
                <a:solidFill>
                  <a:srgbClr val="939495"/>
                </a:solidFill>
                <a:latin typeface="Calibri"/>
                <a:ea typeface="Calibri"/>
                <a:cs typeface="Calibri"/>
                <a:sym typeface="Calibri"/>
              </a:defRPr>
            </a:lvl4pPr>
            <a:lvl5pPr marL="0" marR="0" lvl="4" indent="0" algn="r" rtl="0">
              <a:spcBef>
                <a:spcPts val="0"/>
              </a:spcBef>
              <a:buNone/>
              <a:defRPr sz="1200" b="0" i="0" u="none" strike="noStrike" cap="none">
                <a:solidFill>
                  <a:srgbClr val="939495"/>
                </a:solidFill>
                <a:latin typeface="Calibri"/>
                <a:ea typeface="Calibri"/>
                <a:cs typeface="Calibri"/>
                <a:sym typeface="Calibri"/>
              </a:defRPr>
            </a:lvl5pPr>
            <a:lvl6pPr marL="0" marR="0" lvl="5" indent="0" algn="r" rtl="0">
              <a:spcBef>
                <a:spcPts val="0"/>
              </a:spcBef>
              <a:buNone/>
              <a:defRPr sz="1200" b="0" i="0" u="none" strike="noStrike" cap="none">
                <a:solidFill>
                  <a:srgbClr val="939495"/>
                </a:solidFill>
                <a:latin typeface="Calibri"/>
                <a:ea typeface="Calibri"/>
                <a:cs typeface="Calibri"/>
                <a:sym typeface="Calibri"/>
              </a:defRPr>
            </a:lvl6pPr>
            <a:lvl7pPr marL="0" marR="0" lvl="6" indent="0" algn="r" rtl="0">
              <a:spcBef>
                <a:spcPts val="0"/>
              </a:spcBef>
              <a:buNone/>
              <a:defRPr sz="1200" b="0" i="0" u="none" strike="noStrike" cap="none">
                <a:solidFill>
                  <a:srgbClr val="939495"/>
                </a:solidFill>
                <a:latin typeface="Calibri"/>
                <a:ea typeface="Calibri"/>
                <a:cs typeface="Calibri"/>
                <a:sym typeface="Calibri"/>
              </a:defRPr>
            </a:lvl7pPr>
            <a:lvl8pPr marL="0" marR="0" lvl="7" indent="0" algn="r" rtl="0">
              <a:spcBef>
                <a:spcPts val="0"/>
              </a:spcBef>
              <a:buNone/>
              <a:defRPr sz="1200" b="0" i="0" u="none" strike="noStrike" cap="none">
                <a:solidFill>
                  <a:srgbClr val="939495"/>
                </a:solidFill>
                <a:latin typeface="Calibri"/>
                <a:ea typeface="Calibri"/>
                <a:cs typeface="Calibri"/>
                <a:sym typeface="Calibri"/>
              </a:defRPr>
            </a:lvl8pPr>
            <a:lvl9pPr marL="0" marR="0" lvl="8" indent="0" algn="r" rtl="0">
              <a:spcBef>
                <a:spcPts val="0"/>
              </a:spcBef>
              <a:buNone/>
              <a:defRPr sz="1200" b="0" i="0" u="none" strike="noStrike" cap="none">
                <a:solidFill>
                  <a:srgbClr val="939495"/>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hyperlink" Target="https://en.wikipedia.org/wiki/Formal_language" TargetMode="External"/><Relationship Id="rId3" Type="http://schemas.openxmlformats.org/officeDocument/2006/relationships/hyperlink" Target="https://en.wikipedia.org/wiki/Character_(computing)" TargetMode="External"/><Relationship Id="rId7" Type="http://schemas.openxmlformats.org/officeDocument/2006/relationships/hyperlink" Target="https://en.wikipedia.org/wiki/Theoretical_computer_science" TargetMode="External"/><Relationship Id="rId12"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hyperlink" Target="https://en.wikipedia.org/wiki/String_(computer_science)" TargetMode="External"/><Relationship Id="rId11" Type="http://schemas.openxmlformats.org/officeDocument/2006/relationships/hyperlink" Target="https://en.wikipedia.org/wiki/Library_(computing)" TargetMode="External"/><Relationship Id="rId5" Type="http://schemas.openxmlformats.org/officeDocument/2006/relationships/hyperlink" Target="https://en.wikipedia.org/wiki/String_searching_algorithm" TargetMode="External"/><Relationship Id="rId10" Type="http://schemas.openxmlformats.org/officeDocument/2006/relationships/hyperlink" Target="https://en.wikipedia.org/wiki/Programming_language" TargetMode="External"/><Relationship Id="rId4" Type="http://schemas.openxmlformats.org/officeDocument/2006/relationships/hyperlink" Target="https://en.wikipedia.org/wiki/Pattern_matching" TargetMode="External"/><Relationship Id="rId9" Type="http://schemas.openxmlformats.org/officeDocument/2006/relationships/hyperlink" Target="https://en.wikipedia.org/wiki/Search_engine"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8" Type="http://schemas.openxmlformats.org/officeDocument/2006/relationships/hyperlink" Target="https://en.wikipedia.org/wiki/Autonomous_system_(Internet)" TargetMode="External"/><Relationship Id="rId3" Type="http://schemas.openxmlformats.org/officeDocument/2006/relationships/hyperlink" Target="https://en.wikipedia.org/wiki/Communications_protocol" TargetMode="External"/><Relationship Id="rId7" Type="http://schemas.openxmlformats.org/officeDocument/2006/relationships/hyperlink" Target="https://en.wikipedia.org/wiki/IP_address" TargetMode="External"/><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hyperlink" Target="https://en.wikipedia.org/wiki/Domain_name" TargetMode="External"/><Relationship Id="rId5" Type="http://schemas.openxmlformats.org/officeDocument/2006/relationships/hyperlink" Target="https://en.wikipedia.org/wiki/Internet" TargetMode="External"/><Relationship Id="rId10" Type="http://schemas.openxmlformats.org/officeDocument/2006/relationships/image" Target="../media/image2.png"/><Relationship Id="rId4" Type="http://schemas.openxmlformats.org/officeDocument/2006/relationships/hyperlink" Target="https://en.wikipedia.org/wiki/Database" TargetMode="External"/><Relationship Id="rId9" Type="http://schemas.openxmlformats.org/officeDocument/2006/relationships/hyperlink" Target="https://en.wikipedia.org/wiki/Internet_Society"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9"/>
          <p:cNvSpPr txBox="1">
            <a:spLocks noGrp="1"/>
          </p:cNvSpPr>
          <p:nvPr>
            <p:ph type="title"/>
          </p:nvPr>
        </p:nvSpPr>
        <p:spPr>
          <a:xfrm>
            <a:off x="4937125" y="204470"/>
            <a:ext cx="3771265" cy="243268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FF"/>
              </a:buClr>
              <a:buSzPts val="4320"/>
              <a:buFont typeface="Calibri"/>
              <a:buNone/>
            </a:pPr>
            <a:r>
              <a:rPr lang="en" sz="4320">
                <a:solidFill>
                  <a:srgbClr val="4A86E8"/>
                </a:solidFill>
              </a:rPr>
              <a:t>Detection of Web links related to cyber frauds</a:t>
            </a:r>
            <a:endParaRPr sz="4320">
              <a:solidFill>
                <a:srgbClr val="4A86E8"/>
              </a:solidFill>
            </a:endParaRPr>
          </a:p>
        </p:txBody>
      </p:sp>
      <p:sp>
        <p:nvSpPr>
          <p:cNvPr id="221" name="Google Shape;221;p19"/>
          <p:cNvSpPr txBox="1">
            <a:spLocks noGrp="1"/>
          </p:cNvSpPr>
          <p:nvPr>
            <p:ph type="body" idx="1"/>
          </p:nvPr>
        </p:nvSpPr>
        <p:spPr>
          <a:xfrm>
            <a:off x="4986655" y="4121914"/>
            <a:ext cx="3672408" cy="452437"/>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1800"/>
              <a:buNone/>
            </a:pPr>
            <a:endParaRPr/>
          </a:p>
        </p:txBody>
      </p:sp>
      <p:sp>
        <p:nvSpPr>
          <p:cNvPr id="222" name="Google Shape;222;p19"/>
          <p:cNvSpPr txBox="1"/>
          <p:nvPr/>
        </p:nvSpPr>
        <p:spPr>
          <a:xfrm>
            <a:off x="3467115" y="-307777"/>
            <a:ext cx="1804212" cy="3077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400">
                <a:solidFill>
                  <a:srgbClr val="858A8F"/>
                </a:solidFill>
                <a:latin typeface="Calibri"/>
                <a:ea typeface="Calibri"/>
                <a:cs typeface="Calibri"/>
                <a:sym typeface="Calibri"/>
              </a:rPr>
              <a:t>© Templateswise.com</a:t>
            </a:r>
            <a:endParaRPr sz="1400">
              <a:solidFill>
                <a:srgbClr val="858A8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28"/>
          <p:cNvSpPr txBox="1">
            <a:spLocks noGrp="1"/>
          </p:cNvSpPr>
          <p:nvPr>
            <p:ph type="title"/>
          </p:nvPr>
        </p:nvSpPr>
        <p:spPr>
          <a:xfrm>
            <a:off x="1331875" y="442271"/>
            <a:ext cx="6828900" cy="440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 sz="2700">
                <a:solidFill>
                  <a:srgbClr val="FF0000"/>
                </a:solidFill>
                <a:latin typeface="Times New Roman"/>
                <a:ea typeface="Times New Roman"/>
                <a:cs typeface="Times New Roman"/>
                <a:sym typeface="Times New Roman"/>
              </a:rPr>
              <a:t>Searching:</a:t>
            </a:r>
            <a:endParaRPr sz="2700">
              <a:solidFill>
                <a:srgbClr val="FF0000"/>
              </a:solidFill>
              <a:latin typeface="Times New Roman"/>
              <a:ea typeface="Times New Roman"/>
              <a:cs typeface="Times New Roman"/>
              <a:sym typeface="Times New Roman"/>
            </a:endParaRPr>
          </a:p>
          <a:p>
            <a:pPr marL="0" lvl="0" indent="0" algn="l" rtl="0">
              <a:spcBef>
                <a:spcPts val="0"/>
              </a:spcBef>
              <a:spcAft>
                <a:spcPts val="0"/>
              </a:spcAft>
              <a:buNone/>
            </a:pPr>
            <a:endParaRPr>
              <a:solidFill>
                <a:srgbClr val="FF0000"/>
              </a:solidFill>
            </a:endParaRPr>
          </a:p>
        </p:txBody>
      </p:sp>
      <p:sp>
        <p:nvSpPr>
          <p:cNvPr id="283" name="Google Shape;283;p28"/>
          <p:cNvSpPr txBox="1">
            <a:spLocks noGrp="1"/>
          </p:cNvSpPr>
          <p:nvPr>
            <p:ph type="body" idx="1"/>
          </p:nvPr>
        </p:nvSpPr>
        <p:spPr>
          <a:xfrm>
            <a:off x="1857800" y="788175"/>
            <a:ext cx="6818700" cy="3717300"/>
          </a:xfrm>
          <a:prstGeom prst="rect">
            <a:avLst/>
          </a:prstGeom>
        </p:spPr>
        <p:txBody>
          <a:bodyPr spcFirstLastPara="1" wrap="square" lIns="91425" tIns="45700" rIns="91425" bIns="45700" anchor="t" anchorCtr="0">
            <a:noAutofit/>
          </a:bodyPr>
          <a:lstStyle/>
          <a:p>
            <a:pPr marL="457200" lvl="0" indent="-298450" algn="l" rtl="0">
              <a:spcBef>
                <a:spcPts val="800"/>
              </a:spcBef>
              <a:spcAft>
                <a:spcPts val="0"/>
              </a:spcAft>
              <a:buClr>
                <a:srgbClr val="000000"/>
              </a:buClr>
              <a:buSzPts val="1100"/>
              <a:buFont typeface="Arial"/>
              <a:buChar char="►"/>
            </a:pPr>
            <a:r>
              <a:rPr lang="en" sz="1400" dirty="0">
                <a:solidFill>
                  <a:srgbClr val="000000"/>
                </a:solidFill>
                <a:highlight>
                  <a:schemeClr val="lt1"/>
                </a:highlight>
                <a:latin typeface="Arial"/>
                <a:ea typeface="Arial"/>
                <a:cs typeface="Arial"/>
                <a:sym typeface="Arial"/>
              </a:rPr>
              <a:t>We have used regular expression to execute our searching algorithm which can search on the basis of the details we extracted about the URLs ie. Address,Organisation ,City  ,State,Country,Domain,Emails,Alexa Rank,Date</a:t>
            </a:r>
            <a:endParaRPr sz="1400" dirty="0">
              <a:solidFill>
                <a:srgbClr val="000000"/>
              </a:solidFill>
              <a:highlight>
                <a:schemeClr val="lt1"/>
              </a:highlight>
              <a:latin typeface="Arial"/>
              <a:ea typeface="Arial"/>
              <a:cs typeface="Arial"/>
              <a:sym typeface="Arial"/>
            </a:endParaRPr>
          </a:p>
          <a:p>
            <a:pPr marL="457200" lvl="0" indent="0" algn="l" rtl="0">
              <a:spcBef>
                <a:spcPts val="800"/>
              </a:spcBef>
              <a:spcAft>
                <a:spcPts val="0"/>
              </a:spcAft>
              <a:buNone/>
            </a:pPr>
            <a:endParaRPr sz="1400" dirty="0">
              <a:solidFill>
                <a:srgbClr val="000000"/>
              </a:solidFill>
              <a:highlight>
                <a:schemeClr val="lt1"/>
              </a:highlight>
              <a:latin typeface="Arial"/>
              <a:ea typeface="Arial"/>
              <a:cs typeface="Arial"/>
              <a:sym typeface="Arial"/>
            </a:endParaRPr>
          </a:p>
          <a:p>
            <a:pPr marL="457200" lvl="0" indent="-298450" algn="l" rtl="0">
              <a:spcBef>
                <a:spcPts val="800"/>
              </a:spcBef>
              <a:spcAft>
                <a:spcPts val="0"/>
              </a:spcAft>
              <a:buClr>
                <a:srgbClr val="000000"/>
              </a:buClr>
              <a:buSzPts val="1100"/>
              <a:buFont typeface="Arial"/>
              <a:buChar char="►"/>
            </a:pPr>
            <a:r>
              <a:rPr lang="en" sz="1400" dirty="0">
                <a:solidFill>
                  <a:srgbClr val="000000"/>
                </a:solidFill>
                <a:highlight>
                  <a:schemeClr val="lt1"/>
                </a:highlight>
                <a:latin typeface="Arial"/>
                <a:ea typeface="Arial"/>
                <a:cs typeface="Arial"/>
                <a:sym typeface="Arial"/>
              </a:rPr>
              <a:t>A regular expression, regex or regexp</a:t>
            </a:r>
            <a:r>
              <a:rPr lang="en" sz="1400" baseline="30000" dirty="0">
                <a:solidFill>
                  <a:srgbClr val="000000"/>
                </a:solidFill>
                <a:highlight>
                  <a:schemeClr val="lt1"/>
                </a:highlight>
                <a:latin typeface="Arial"/>
                <a:ea typeface="Arial"/>
                <a:cs typeface="Arial"/>
                <a:sym typeface="Arial"/>
              </a:rPr>
              <a:t> </a:t>
            </a:r>
            <a:r>
              <a:rPr lang="en" sz="1400" dirty="0">
                <a:solidFill>
                  <a:srgbClr val="000000"/>
                </a:solidFill>
                <a:highlight>
                  <a:schemeClr val="lt1"/>
                </a:highlight>
                <a:latin typeface="Arial"/>
                <a:ea typeface="Arial"/>
                <a:cs typeface="Arial"/>
                <a:sym typeface="Arial"/>
              </a:rPr>
              <a:t>(sometimes called a rational expression)</a:t>
            </a:r>
            <a:r>
              <a:rPr lang="en" sz="1400" baseline="30000" dirty="0">
                <a:solidFill>
                  <a:srgbClr val="000000"/>
                </a:solidFill>
                <a:highlight>
                  <a:schemeClr val="lt1"/>
                </a:highlight>
                <a:latin typeface="Arial"/>
                <a:ea typeface="Arial"/>
                <a:cs typeface="Arial"/>
                <a:sym typeface="Arial"/>
              </a:rPr>
              <a:t> </a:t>
            </a:r>
            <a:r>
              <a:rPr lang="en" sz="1400" dirty="0">
                <a:solidFill>
                  <a:srgbClr val="000000"/>
                </a:solidFill>
                <a:highlight>
                  <a:schemeClr val="lt1"/>
                </a:highlight>
                <a:latin typeface="Arial"/>
                <a:ea typeface="Arial"/>
                <a:cs typeface="Arial"/>
                <a:sym typeface="Arial"/>
              </a:rPr>
              <a:t>is a sequence of </a:t>
            </a:r>
            <a:r>
              <a:rPr lang="en" sz="1400" dirty="0">
                <a:solidFill>
                  <a:srgbClr val="000000"/>
                </a:solidFill>
                <a:highlight>
                  <a:schemeClr val="lt1"/>
                </a:highlight>
                <a:uFill>
                  <a:noFill/>
                </a:uFill>
                <a:latin typeface="Arial"/>
                <a:ea typeface="Arial"/>
                <a:cs typeface="Arial"/>
                <a:sym typeface="Arial"/>
                <a:hlinkClick r:id="rId3"/>
              </a:rPr>
              <a:t>characters</a:t>
            </a:r>
            <a:r>
              <a:rPr lang="en" sz="1400" dirty="0">
                <a:solidFill>
                  <a:srgbClr val="000000"/>
                </a:solidFill>
                <a:highlight>
                  <a:schemeClr val="lt1"/>
                </a:highlight>
                <a:latin typeface="Arial"/>
                <a:ea typeface="Arial"/>
                <a:cs typeface="Arial"/>
                <a:sym typeface="Arial"/>
              </a:rPr>
              <a:t> that define a search </a:t>
            </a:r>
            <a:r>
              <a:rPr lang="en" sz="1400" dirty="0">
                <a:solidFill>
                  <a:srgbClr val="000000"/>
                </a:solidFill>
                <a:highlight>
                  <a:schemeClr val="lt1"/>
                </a:highlight>
                <a:uFill>
                  <a:noFill/>
                </a:uFill>
                <a:latin typeface="Arial"/>
                <a:ea typeface="Arial"/>
                <a:cs typeface="Arial"/>
                <a:sym typeface="Arial"/>
                <a:hlinkClick r:id="rId4"/>
              </a:rPr>
              <a:t>pattern</a:t>
            </a:r>
            <a:r>
              <a:rPr lang="en" sz="1400" dirty="0">
                <a:solidFill>
                  <a:srgbClr val="000000"/>
                </a:solidFill>
                <a:highlight>
                  <a:schemeClr val="lt1"/>
                </a:highlight>
                <a:latin typeface="Arial"/>
                <a:ea typeface="Arial"/>
                <a:cs typeface="Arial"/>
                <a:sym typeface="Arial"/>
              </a:rPr>
              <a:t>. Usually such patterns are used by </a:t>
            </a:r>
            <a:r>
              <a:rPr lang="en" sz="1400" dirty="0">
                <a:solidFill>
                  <a:srgbClr val="000000"/>
                </a:solidFill>
                <a:highlight>
                  <a:schemeClr val="lt1"/>
                </a:highlight>
                <a:uFill>
                  <a:noFill/>
                </a:uFill>
                <a:latin typeface="Arial"/>
                <a:ea typeface="Arial"/>
                <a:cs typeface="Arial"/>
                <a:sym typeface="Arial"/>
                <a:hlinkClick r:id="rId5"/>
              </a:rPr>
              <a:t>string searching algorithms</a:t>
            </a:r>
            <a:r>
              <a:rPr lang="en" sz="1400" dirty="0">
                <a:solidFill>
                  <a:srgbClr val="000000"/>
                </a:solidFill>
                <a:highlight>
                  <a:schemeClr val="lt1"/>
                </a:highlight>
                <a:latin typeface="Arial"/>
                <a:ea typeface="Arial"/>
                <a:cs typeface="Arial"/>
                <a:sym typeface="Arial"/>
              </a:rPr>
              <a:t> for "find" or "find and replace" operations on </a:t>
            </a:r>
            <a:r>
              <a:rPr lang="en" sz="1400" dirty="0">
                <a:solidFill>
                  <a:srgbClr val="000000"/>
                </a:solidFill>
                <a:highlight>
                  <a:schemeClr val="lt1"/>
                </a:highlight>
                <a:uFill>
                  <a:noFill/>
                </a:uFill>
                <a:latin typeface="Arial"/>
                <a:ea typeface="Arial"/>
                <a:cs typeface="Arial"/>
                <a:sym typeface="Arial"/>
                <a:hlinkClick r:id="rId6"/>
              </a:rPr>
              <a:t>strings</a:t>
            </a:r>
            <a:r>
              <a:rPr lang="en" sz="1400" dirty="0">
                <a:solidFill>
                  <a:srgbClr val="000000"/>
                </a:solidFill>
                <a:highlight>
                  <a:schemeClr val="lt1"/>
                </a:highlight>
                <a:latin typeface="Arial"/>
                <a:ea typeface="Arial"/>
                <a:cs typeface="Arial"/>
                <a:sym typeface="Arial"/>
              </a:rPr>
              <a:t>, or for input validation. It is a technique developed in </a:t>
            </a:r>
            <a:r>
              <a:rPr lang="en" sz="1400" dirty="0">
                <a:solidFill>
                  <a:srgbClr val="000000"/>
                </a:solidFill>
                <a:highlight>
                  <a:schemeClr val="lt1"/>
                </a:highlight>
                <a:uFill>
                  <a:noFill/>
                </a:uFill>
                <a:latin typeface="Arial"/>
                <a:ea typeface="Arial"/>
                <a:cs typeface="Arial"/>
                <a:sym typeface="Arial"/>
                <a:hlinkClick r:id="rId7"/>
              </a:rPr>
              <a:t>theoretical computer science</a:t>
            </a:r>
            <a:r>
              <a:rPr lang="en" sz="1400" dirty="0">
                <a:solidFill>
                  <a:srgbClr val="000000"/>
                </a:solidFill>
                <a:highlight>
                  <a:schemeClr val="lt1"/>
                </a:highlight>
                <a:latin typeface="Arial"/>
                <a:ea typeface="Arial"/>
                <a:cs typeface="Arial"/>
                <a:sym typeface="Arial"/>
              </a:rPr>
              <a:t> and </a:t>
            </a:r>
            <a:r>
              <a:rPr lang="en" sz="1400" dirty="0">
                <a:solidFill>
                  <a:srgbClr val="000000"/>
                </a:solidFill>
                <a:highlight>
                  <a:schemeClr val="lt1"/>
                </a:highlight>
                <a:uFill>
                  <a:noFill/>
                </a:uFill>
                <a:latin typeface="Arial"/>
                <a:ea typeface="Arial"/>
                <a:cs typeface="Arial"/>
                <a:sym typeface="Arial"/>
                <a:hlinkClick r:id="rId8"/>
              </a:rPr>
              <a:t>formal language</a:t>
            </a:r>
            <a:r>
              <a:rPr lang="en" sz="1400" dirty="0">
                <a:solidFill>
                  <a:srgbClr val="000000"/>
                </a:solidFill>
                <a:highlight>
                  <a:schemeClr val="lt1"/>
                </a:highlight>
                <a:latin typeface="Arial"/>
                <a:ea typeface="Arial"/>
                <a:cs typeface="Arial"/>
                <a:sym typeface="Arial"/>
              </a:rPr>
              <a:t> theory.</a:t>
            </a:r>
            <a:endParaRPr sz="1400" dirty="0">
              <a:solidFill>
                <a:srgbClr val="000000"/>
              </a:solidFill>
              <a:highlight>
                <a:schemeClr val="lt1"/>
              </a:highlight>
              <a:latin typeface="Arial"/>
              <a:ea typeface="Arial"/>
              <a:cs typeface="Arial"/>
              <a:sym typeface="Arial"/>
            </a:endParaRPr>
          </a:p>
          <a:p>
            <a:pPr marL="457200" lvl="0" indent="0" algn="l" rtl="0">
              <a:spcBef>
                <a:spcPts val="800"/>
              </a:spcBef>
              <a:spcAft>
                <a:spcPts val="0"/>
              </a:spcAft>
              <a:buNone/>
            </a:pPr>
            <a:endParaRPr sz="1400" dirty="0">
              <a:solidFill>
                <a:srgbClr val="000000"/>
              </a:solidFill>
              <a:highlight>
                <a:schemeClr val="lt1"/>
              </a:highlight>
              <a:latin typeface="Arial"/>
              <a:ea typeface="Arial"/>
              <a:cs typeface="Arial"/>
              <a:sym typeface="Arial"/>
            </a:endParaRPr>
          </a:p>
          <a:p>
            <a:pPr marL="457200" lvl="0" indent="-298450" algn="l" rtl="0">
              <a:spcBef>
                <a:spcPts val="800"/>
              </a:spcBef>
              <a:spcAft>
                <a:spcPts val="0"/>
              </a:spcAft>
              <a:buClr>
                <a:srgbClr val="000000"/>
              </a:buClr>
              <a:buSzPts val="1100"/>
              <a:buFont typeface="Arial"/>
              <a:buChar char="►"/>
            </a:pPr>
            <a:r>
              <a:rPr lang="en" sz="1400" dirty="0">
                <a:solidFill>
                  <a:srgbClr val="000000"/>
                </a:solidFill>
                <a:highlight>
                  <a:schemeClr val="lt1"/>
                </a:highlight>
                <a:latin typeface="Arial"/>
                <a:ea typeface="Arial"/>
                <a:cs typeface="Arial"/>
                <a:sym typeface="Arial"/>
              </a:rPr>
              <a:t>Regular expressions are used in </a:t>
            </a:r>
            <a:r>
              <a:rPr lang="en" sz="1400" dirty="0">
                <a:solidFill>
                  <a:srgbClr val="000000"/>
                </a:solidFill>
                <a:highlight>
                  <a:schemeClr val="lt1"/>
                </a:highlight>
                <a:uFill>
                  <a:noFill/>
                </a:uFill>
                <a:latin typeface="Arial"/>
                <a:ea typeface="Arial"/>
                <a:cs typeface="Arial"/>
                <a:sym typeface="Arial"/>
                <a:hlinkClick r:id="rId9"/>
              </a:rPr>
              <a:t>search engines</a:t>
            </a:r>
            <a:r>
              <a:rPr lang="en" sz="1400" dirty="0">
                <a:solidFill>
                  <a:srgbClr val="000000"/>
                </a:solidFill>
                <a:highlight>
                  <a:schemeClr val="lt1"/>
                </a:highlight>
                <a:latin typeface="Arial"/>
                <a:ea typeface="Arial"/>
                <a:cs typeface="Arial"/>
                <a:sym typeface="Arial"/>
              </a:rPr>
              <a:t> for optimised efficiency..Many </a:t>
            </a:r>
            <a:r>
              <a:rPr lang="en" sz="1400" dirty="0">
                <a:solidFill>
                  <a:srgbClr val="000000"/>
                </a:solidFill>
                <a:highlight>
                  <a:schemeClr val="lt1"/>
                </a:highlight>
                <a:uFill>
                  <a:noFill/>
                </a:uFill>
                <a:latin typeface="Arial"/>
                <a:ea typeface="Arial"/>
                <a:cs typeface="Arial"/>
                <a:sym typeface="Arial"/>
                <a:hlinkClick r:id="rId10"/>
              </a:rPr>
              <a:t>programming languages</a:t>
            </a:r>
            <a:r>
              <a:rPr lang="en" sz="1400" dirty="0">
                <a:solidFill>
                  <a:srgbClr val="000000"/>
                </a:solidFill>
                <a:highlight>
                  <a:schemeClr val="lt1"/>
                </a:highlight>
                <a:latin typeface="Arial"/>
                <a:ea typeface="Arial"/>
                <a:cs typeface="Arial"/>
                <a:sym typeface="Arial"/>
              </a:rPr>
              <a:t> provide regex capabilities either built-in or via </a:t>
            </a:r>
            <a:r>
              <a:rPr lang="en" sz="1400" dirty="0">
                <a:solidFill>
                  <a:srgbClr val="000000"/>
                </a:solidFill>
                <a:highlight>
                  <a:schemeClr val="lt1"/>
                </a:highlight>
                <a:uFill>
                  <a:noFill/>
                </a:uFill>
                <a:latin typeface="Arial"/>
                <a:ea typeface="Arial"/>
                <a:cs typeface="Arial"/>
                <a:sym typeface="Arial"/>
                <a:hlinkClick r:id="rId11"/>
              </a:rPr>
              <a:t>libraries</a:t>
            </a:r>
            <a:r>
              <a:rPr lang="en" sz="1400" dirty="0">
                <a:solidFill>
                  <a:srgbClr val="000000"/>
                </a:solidFill>
                <a:highlight>
                  <a:schemeClr val="lt1"/>
                </a:highlight>
                <a:latin typeface="Arial"/>
                <a:ea typeface="Arial"/>
                <a:cs typeface="Arial"/>
                <a:sym typeface="Arial"/>
              </a:rPr>
              <a:t>.</a:t>
            </a:r>
            <a:endParaRPr sz="1400" dirty="0">
              <a:solidFill>
                <a:srgbClr val="000000"/>
              </a:solidFill>
              <a:highlight>
                <a:schemeClr val="lt1"/>
              </a:highlight>
              <a:latin typeface="Arial"/>
              <a:ea typeface="Arial"/>
              <a:cs typeface="Arial"/>
              <a:sym typeface="Arial"/>
            </a:endParaRPr>
          </a:p>
          <a:p>
            <a:pPr marL="0" lvl="0" indent="0" algn="l" rtl="0">
              <a:spcBef>
                <a:spcPts val="440"/>
              </a:spcBef>
              <a:spcAft>
                <a:spcPts val="0"/>
              </a:spcAft>
              <a:buNone/>
            </a:pPr>
            <a:endParaRPr dirty="0"/>
          </a:p>
        </p:txBody>
      </p:sp>
      <p:pic>
        <p:nvPicPr>
          <p:cNvPr id="284" name="Google Shape;284;p28"/>
          <p:cNvPicPr preferRelativeResize="0"/>
          <p:nvPr/>
        </p:nvPicPr>
        <p:blipFill>
          <a:blip r:embed="rId12">
            <a:alphaModFix/>
          </a:blip>
          <a:stretch>
            <a:fillRect/>
          </a:stretch>
        </p:blipFill>
        <p:spPr>
          <a:xfrm>
            <a:off x="0" y="1157375"/>
            <a:ext cx="2017150" cy="2115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9"/>
          <p:cNvSpPr txBox="1">
            <a:spLocks noGrp="1"/>
          </p:cNvSpPr>
          <p:nvPr>
            <p:ph type="body" idx="1"/>
          </p:nvPr>
        </p:nvSpPr>
        <p:spPr>
          <a:xfrm>
            <a:off x="1102050" y="174425"/>
            <a:ext cx="6596100" cy="600300"/>
          </a:xfrm>
          <a:prstGeom prst="rect">
            <a:avLst/>
          </a:prstGeom>
        </p:spPr>
        <p:txBody>
          <a:bodyPr spcFirstLastPara="1" wrap="square" lIns="91425" tIns="45700" rIns="91425" bIns="45700" anchor="t" anchorCtr="0">
            <a:noAutofit/>
          </a:bodyPr>
          <a:lstStyle/>
          <a:p>
            <a:pPr marL="0" lvl="0" indent="0" algn="l" rtl="0">
              <a:spcBef>
                <a:spcPts val="440"/>
              </a:spcBef>
              <a:spcAft>
                <a:spcPts val="0"/>
              </a:spcAft>
              <a:buNone/>
            </a:pPr>
            <a:r>
              <a:rPr lang="en">
                <a:solidFill>
                  <a:srgbClr val="FF0000"/>
                </a:solidFill>
              </a:rPr>
              <a:t>Use Case Diagram:</a:t>
            </a:r>
            <a:endParaRPr>
              <a:solidFill>
                <a:srgbClr val="FF0000"/>
              </a:solidFill>
            </a:endParaRPr>
          </a:p>
        </p:txBody>
      </p:sp>
      <p:pic>
        <p:nvPicPr>
          <p:cNvPr id="290" name="Google Shape;290;p29"/>
          <p:cNvPicPr preferRelativeResize="0"/>
          <p:nvPr/>
        </p:nvPicPr>
        <p:blipFill>
          <a:blip r:embed="rId3">
            <a:alphaModFix/>
          </a:blip>
          <a:stretch>
            <a:fillRect/>
          </a:stretch>
        </p:blipFill>
        <p:spPr>
          <a:xfrm>
            <a:off x="168625" y="648500"/>
            <a:ext cx="8680499" cy="4316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34"/>
          <p:cNvSpPr txBox="1">
            <a:spLocks noGrp="1"/>
          </p:cNvSpPr>
          <p:nvPr>
            <p:ph type="body" idx="1"/>
          </p:nvPr>
        </p:nvSpPr>
        <p:spPr>
          <a:xfrm>
            <a:off x="4067944" y="1746440"/>
            <a:ext cx="4608512" cy="505509"/>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accent3"/>
              </a:buClr>
              <a:buSzPts val="2800"/>
              <a:buNone/>
            </a:pPr>
            <a:r>
              <a:rPr lang="en" sz="3600"/>
              <a:t>Thank You</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0"/>
          <p:cNvSpPr txBox="1">
            <a:spLocks noGrp="1"/>
          </p:cNvSpPr>
          <p:nvPr>
            <p:ph type="title"/>
          </p:nvPr>
        </p:nvSpPr>
        <p:spPr>
          <a:xfrm>
            <a:off x="1157498" y="389641"/>
            <a:ext cx="6828900" cy="857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90C226"/>
              </a:buClr>
              <a:buSzPts val="2700"/>
              <a:buFont typeface="Trebuchet MS"/>
              <a:buNone/>
            </a:pPr>
            <a:r>
              <a:rPr lang="en" sz="2400">
                <a:solidFill>
                  <a:srgbClr val="FF0000"/>
                </a:solidFill>
                <a:latin typeface="Times New Roman"/>
                <a:ea typeface="Times New Roman"/>
                <a:cs typeface="Times New Roman"/>
                <a:sym typeface="Times New Roman"/>
              </a:rPr>
              <a:t>Problem Statement:</a:t>
            </a:r>
            <a:endParaRPr sz="2400">
              <a:solidFill>
                <a:srgbClr val="FF0000"/>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4200"/>
              <a:buFont typeface="Calibri"/>
              <a:buNone/>
            </a:pPr>
            <a:endParaRPr sz="2400">
              <a:solidFill>
                <a:srgbClr val="FF0000"/>
              </a:solidFill>
            </a:endParaRPr>
          </a:p>
        </p:txBody>
      </p:sp>
      <p:sp>
        <p:nvSpPr>
          <p:cNvPr id="228" name="Google Shape;228;p20"/>
          <p:cNvSpPr txBox="1">
            <a:spLocks noGrp="1"/>
          </p:cNvSpPr>
          <p:nvPr>
            <p:ph type="body" idx="1"/>
          </p:nvPr>
        </p:nvSpPr>
        <p:spPr>
          <a:xfrm>
            <a:off x="1857800" y="977500"/>
            <a:ext cx="6818700" cy="3528000"/>
          </a:xfrm>
          <a:prstGeom prst="rect">
            <a:avLst/>
          </a:prstGeom>
          <a:noFill/>
          <a:ln>
            <a:noFill/>
          </a:ln>
        </p:spPr>
        <p:txBody>
          <a:bodyPr spcFirstLastPara="1" wrap="square" lIns="91425" tIns="45700" rIns="91425" bIns="45700" anchor="t" anchorCtr="0">
            <a:noAutofit/>
          </a:bodyPr>
          <a:lstStyle/>
          <a:p>
            <a:pPr marL="457200" lvl="0" indent="-342900" algn="l" rtl="0">
              <a:spcBef>
                <a:spcPts val="0"/>
              </a:spcBef>
              <a:spcAft>
                <a:spcPts val="0"/>
              </a:spcAft>
              <a:buClr>
                <a:srgbClr val="3F3F3F"/>
              </a:buClr>
              <a:buSzPts val="1800"/>
              <a:buFont typeface="Trebuchet MS"/>
              <a:buChar char="❖"/>
            </a:pPr>
            <a:r>
              <a:rPr lang="en" sz="1800">
                <a:solidFill>
                  <a:srgbClr val="3F3F3F"/>
                </a:solidFill>
                <a:latin typeface="Trebuchet MS"/>
                <a:ea typeface="Trebuchet MS"/>
                <a:cs typeface="Trebuchet MS"/>
                <a:sym typeface="Trebuchet MS"/>
              </a:rPr>
              <a:t>Typically, malicious links are used to lure a victim into clicking through to a payload that is hosted on third-party sites rather than the malicious content being directly available from the social media platform. </a:t>
            </a:r>
            <a:endParaRPr sz="1800">
              <a:solidFill>
                <a:srgbClr val="3F3F3F"/>
              </a:solidFill>
              <a:latin typeface="Trebuchet MS"/>
              <a:ea typeface="Trebuchet MS"/>
              <a:cs typeface="Trebuchet MS"/>
              <a:sym typeface="Trebuchet MS"/>
            </a:endParaRPr>
          </a:p>
          <a:p>
            <a:pPr marL="457200" lvl="0" indent="0" algn="l" rtl="0">
              <a:spcBef>
                <a:spcPts val="0"/>
              </a:spcBef>
              <a:spcAft>
                <a:spcPts val="0"/>
              </a:spcAft>
              <a:buNone/>
            </a:pPr>
            <a:endParaRPr sz="1800">
              <a:solidFill>
                <a:srgbClr val="3F3F3F"/>
              </a:solidFill>
              <a:latin typeface="Trebuchet MS"/>
              <a:ea typeface="Trebuchet MS"/>
              <a:cs typeface="Trebuchet MS"/>
              <a:sym typeface="Trebuchet MS"/>
            </a:endParaRPr>
          </a:p>
          <a:p>
            <a:pPr marL="457200" lvl="0" indent="-342900" algn="l" rtl="0">
              <a:spcBef>
                <a:spcPts val="0"/>
              </a:spcBef>
              <a:spcAft>
                <a:spcPts val="0"/>
              </a:spcAft>
              <a:buClr>
                <a:srgbClr val="3F3F3F"/>
              </a:buClr>
              <a:buSzPts val="1800"/>
              <a:buFont typeface="Trebuchet MS"/>
              <a:buChar char="❖"/>
            </a:pPr>
            <a:r>
              <a:rPr lang="en" sz="1800">
                <a:solidFill>
                  <a:srgbClr val="3F3F3F"/>
                </a:solidFill>
                <a:latin typeface="Trebuchet MS"/>
                <a:ea typeface="Trebuchet MS"/>
                <a:cs typeface="Trebuchet MS"/>
                <a:sym typeface="Trebuchet MS"/>
              </a:rPr>
              <a:t>One-click exploits such as those used for account takeover could easily be distributed via social media and, when clicked, could exploit the victim in terms of profile takeover or misleading users for fake advertisements. </a:t>
            </a:r>
            <a:endParaRPr sz="1800">
              <a:solidFill>
                <a:srgbClr val="3F3F3F"/>
              </a:solidFill>
              <a:latin typeface="Trebuchet MS"/>
              <a:ea typeface="Trebuchet MS"/>
              <a:cs typeface="Trebuchet MS"/>
              <a:sym typeface="Trebuchet MS"/>
            </a:endParaRPr>
          </a:p>
          <a:p>
            <a:pPr marL="254000" lvl="0" indent="0" algn="l" rtl="0">
              <a:spcBef>
                <a:spcPts val="800"/>
              </a:spcBef>
              <a:spcAft>
                <a:spcPts val="0"/>
              </a:spcAft>
              <a:buNone/>
            </a:pPr>
            <a:endParaRPr sz="1800">
              <a:solidFill>
                <a:srgbClr val="3F3F3F"/>
              </a:solidFill>
              <a:latin typeface="Trebuchet MS"/>
              <a:ea typeface="Trebuchet MS"/>
              <a:cs typeface="Trebuchet MS"/>
              <a:sym typeface="Trebuchet MS"/>
            </a:endParaRPr>
          </a:p>
          <a:p>
            <a:pPr marL="0" marR="0" lvl="0" indent="0" algn="l" rtl="0">
              <a:lnSpc>
                <a:spcPct val="100000"/>
              </a:lnSpc>
              <a:spcBef>
                <a:spcPts val="440"/>
              </a:spcBef>
              <a:spcAft>
                <a:spcPts val="0"/>
              </a:spcAft>
              <a:buClr>
                <a:schemeClr val="dk1"/>
              </a:buClr>
              <a:buSzPts val="2200"/>
              <a:buFont typeface="Arial"/>
              <a:buNone/>
            </a:pPr>
            <a:endParaRPr/>
          </a:p>
        </p:txBody>
      </p:sp>
      <p:pic>
        <p:nvPicPr>
          <p:cNvPr id="229" name="Google Shape;229;p20"/>
          <p:cNvPicPr preferRelativeResize="0"/>
          <p:nvPr/>
        </p:nvPicPr>
        <p:blipFill>
          <a:blip r:embed="rId3">
            <a:alphaModFix/>
          </a:blip>
          <a:stretch>
            <a:fillRect/>
          </a:stretch>
        </p:blipFill>
        <p:spPr>
          <a:xfrm>
            <a:off x="0" y="1775625"/>
            <a:ext cx="1775225" cy="1931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1"/>
          <p:cNvSpPr txBox="1">
            <a:spLocks noGrp="1"/>
          </p:cNvSpPr>
          <p:nvPr>
            <p:ph type="title"/>
          </p:nvPr>
        </p:nvSpPr>
        <p:spPr>
          <a:xfrm>
            <a:off x="1857800" y="326427"/>
            <a:ext cx="6828900" cy="87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 sz="2400">
                <a:solidFill>
                  <a:srgbClr val="FF0000"/>
                </a:solidFill>
                <a:latin typeface="Trebuchet MS"/>
                <a:ea typeface="Trebuchet MS"/>
                <a:cs typeface="Trebuchet MS"/>
                <a:sym typeface="Trebuchet MS"/>
              </a:rPr>
              <a:t>STATE OF THE ART</a:t>
            </a:r>
            <a:endParaRPr sz="2400">
              <a:solidFill>
                <a:srgbClr val="FF0000"/>
              </a:solidFill>
              <a:latin typeface="Trebuchet MS"/>
              <a:ea typeface="Trebuchet MS"/>
              <a:cs typeface="Trebuchet MS"/>
              <a:sym typeface="Trebuchet MS"/>
            </a:endParaRPr>
          </a:p>
          <a:p>
            <a:pPr marL="0" lvl="0" indent="0" algn="l" rtl="0">
              <a:spcBef>
                <a:spcPts val="0"/>
              </a:spcBef>
              <a:spcAft>
                <a:spcPts val="0"/>
              </a:spcAft>
              <a:buNone/>
            </a:pPr>
            <a:endParaRPr sz="2400">
              <a:solidFill>
                <a:srgbClr val="FF0000"/>
              </a:solidFill>
            </a:endParaRPr>
          </a:p>
        </p:txBody>
      </p:sp>
      <p:sp>
        <p:nvSpPr>
          <p:cNvPr id="235" name="Google Shape;235;p21"/>
          <p:cNvSpPr txBox="1">
            <a:spLocks noGrp="1"/>
          </p:cNvSpPr>
          <p:nvPr>
            <p:ph type="body" idx="1"/>
          </p:nvPr>
        </p:nvSpPr>
        <p:spPr>
          <a:xfrm>
            <a:off x="1857800" y="1199424"/>
            <a:ext cx="6818700" cy="3306000"/>
          </a:xfrm>
          <a:prstGeom prst="rect">
            <a:avLst/>
          </a:prstGeom>
        </p:spPr>
        <p:txBody>
          <a:bodyPr spcFirstLastPara="1" wrap="square" lIns="91425" tIns="45700" rIns="91425" bIns="45700" anchor="t" anchorCtr="0">
            <a:noAutofit/>
          </a:bodyPr>
          <a:lstStyle/>
          <a:p>
            <a:pPr marL="457200" lvl="0" indent="-342900" algn="l" rtl="0">
              <a:spcBef>
                <a:spcPts val="800"/>
              </a:spcBef>
              <a:spcAft>
                <a:spcPts val="0"/>
              </a:spcAft>
              <a:buClr>
                <a:srgbClr val="3F3F3F"/>
              </a:buClr>
              <a:buSzPts val="1800"/>
              <a:buFont typeface="Trebuchet MS"/>
              <a:buChar char="❖"/>
            </a:pPr>
            <a:r>
              <a:rPr lang="en" sz="1800">
                <a:solidFill>
                  <a:srgbClr val="3F3F3F"/>
                </a:solidFill>
                <a:latin typeface="Trebuchet MS"/>
                <a:ea typeface="Trebuchet MS"/>
                <a:cs typeface="Trebuchet MS"/>
                <a:sym typeface="Trebuchet MS"/>
              </a:rPr>
              <a:t>Black-listing is one of the basic and trivial mechanisms in detecting malicious URLs. Generally, Black-List is a database which contains the list of all URLs which are previously known to be malicious.</a:t>
            </a:r>
            <a:endParaRPr sz="1800">
              <a:solidFill>
                <a:srgbClr val="3F3F3F"/>
              </a:solidFill>
              <a:latin typeface="Trebuchet MS"/>
              <a:ea typeface="Trebuchet MS"/>
              <a:cs typeface="Trebuchet MS"/>
              <a:sym typeface="Trebuchet MS"/>
            </a:endParaRPr>
          </a:p>
          <a:p>
            <a:pPr marL="914400" lvl="0" indent="0" algn="l" rtl="0">
              <a:spcBef>
                <a:spcPts val="800"/>
              </a:spcBef>
              <a:spcAft>
                <a:spcPts val="0"/>
              </a:spcAft>
              <a:buNone/>
            </a:pPr>
            <a:endParaRPr sz="1800">
              <a:solidFill>
                <a:srgbClr val="3F3F3F"/>
              </a:solidFill>
              <a:latin typeface="Trebuchet MS"/>
              <a:ea typeface="Trebuchet MS"/>
              <a:cs typeface="Trebuchet MS"/>
              <a:sym typeface="Trebuchet MS"/>
            </a:endParaRPr>
          </a:p>
          <a:p>
            <a:pPr marL="457200" lvl="0" indent="-342900" algn="l" rtl="0">
              <a:spcBef>
                <a:spcPts val="800"/>
              </a:spcBef>
              <a:spcAft>
                <a:spcPts val="0"/>
              </a:spcAft>
              <a:buClr>
                <a:srgbClr val="3F3F3F"/>
              </a:buClr>
              <a:buSzPts val="1800"/>
              <a:buFont typeface="Trebuchet MS"/>
              <a:buChar char="❖"/>
            </a:pPr>
            <a:r>
              <a:rPr lang="en" sz="1800">
                <a:solidFill>
                  <a:srgbClr val="3F3F3F"/>
                </a:solidFill>
                <a:latin typeface="Trebuchet MS"/>
                <a:ea typeface="Trebuchet MS"/>
                <a:cs typeface="Trebuchet MS"/>
                <a:sym typeface="Trebuchet MS"/>
              </a:rPr>
              <a:t>A database lookup is performed every time the system come across a new URL. Here, the new URL will be matched and tested with every previously known malicious URL in the blacklist.</a:t>
            </a:r>
            <a:endParaRPr sz="1800">
              <a:solidFill>
                <a:srgbClr val="3F3F3F"/>
              </a:solidFill>
              <a:latin typeface="Trebuchet MS"/>
              <a:ea typeface="Trebuchet MS"/>
              <a:cs typeface="Trebuchet MS"/>
              <a:sym typeface="Trebuchet MS"/>
            </a:endParaRPr>
          </a:p>
          <a:p>
            <a:pPr marL="0" lvl="0" indent="0" algn="l" rtl="0">
              <a:spcBef>
                <a:spcPts val="800"/>
              </a:spcBef>
              <a:spcAft>
                <a:spcPts val="0"/>
              </a:spcAft>
              <a:buNone/>
            </a:pPr>
            <a:endParaRPr sz="1400">
              <a:solidFill>
                <a:srgbClr val="3F3F3F"/>
              </a:solidFill>
              <a:latin typeface="Trebuchet MS"/>
              <a:ea typeface="Trebuchet MS"/>
              <a:cs typeface="Trebuchet MS"/>
              <a:sym typeface="Trebuchet MS"/>
            </a:endParaRPr>
          </a:p>
          <a:p>
            <a:pPr marL="0" lvl="0" indent="0" algn="l" rtl="0">
              <a:spcBef>
                <a:spcPts val="440"/>
              </a:spcBef>
              <a:spcAft>
                <a:spcPts val="0"/>
              </a:spcAft>
              <a:buNone/>
            </a:pPr>
            <a:endParaRPr/>
          </a:p>
        </p:txBody>
      </p:sp>
      <p:pic>
        <p:nvPicPr>
          <p:cNvPr id="236" name="Google Shape;236;p21"/>
          <p:cNvPicPr preferRelativeResize="0"/>
          <p:nvPr/>
        </p:nvPicPr>
        <p:blipFill>
          <a:blip r:embed="rId3">
            <a:alphaModFix/>
          </a:blip>
          <a:stretch>
            <a:fillRect/>
          </a:stretch>
        </p:blipFill>
        <p:spPr>
          <a:xfrm>
            <a:off x="-6" y="1199425"/>
            <a:ext cx="2303325" cy="2303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2"/>
          <p:cNvSpPr txBox="1">
            <a:spLocks noGrp="1"/>
          </p:cNvSpPr>
          <p:nvPr>
            <p:ph type="body" idx="1"/>
          </p:nvPr>
        </p:nvSpPr>
        <p:spPr>
          <a:xfrm>
            <a:off x="1857800" y="379024"/>
            <a:ext cx="6818700" cy="4126500"/>
          </a:xfrm>
          <a:prstGeom prst="rect">
            <a:avLst/>
          </a:prstGeom>
        </p:spPr>
        <p:txBody>
          <a:bodyPr spcFirstLastPara="1" wrap="square" lIns="91425" tIns="45700" rIns="91425" bIns="45700" anchor="t" anchorCtr="0">
            <a:noAutofit/>
          </a:bodyPr>
          <a:lstStyle/>
          <a:p>
            <a:pPr marL="457200" lvl="0" indent="-342900" algn="l" rtl="0">
              <a:spcBef>
                <a:spcPts val="800"/>
              </a:spcBef>
              <a:spcAft>
                <a:spcPts val="0"/>
              </a:spcAft>
              <a:buClr>
                <a:srgbClr val="3F3F3F"/>
              </a:buClr>
              <a:buSzPts val="1800"/>
              <a:buFont typeface="Trebuchet MS"/>
              <a:buChar char="❖"/>
            </a:pPr>
            <a:r>
              <a:rPr lang="en" sz="1800">
                <a:solidFill>
                  <a:srgbClr val="3F3F3F"/>
                </a:solidFill>
                <a:latin typeface="Trebuchet MS"/>
                <a:ea typeface="Trebuchet MS"/>
                <a:cs typeface="Trebuchet MS"/>
                <a:sym typeface="Trebuchet MS"/>
              </a:rPr>
              <a:t>The other existing approach Heuristic classification is</a:t>
            </a:r>
            <a:endParaRPr sz="1800">
              <a:solidFill>
                <a:srgbClr val="3F3F3F"/>
              </a:solidFill>
              <a:latin typeface="Trebuchet MS"/>
              <a:ea typeface="Trebuchet MS"/>
              <a:cs typeface="Trebuchet MS"/>
              <a:sym typeface="Trebuchet MS"/>
            </a:endParaRPr>
          </a:p>
          <a:p>
            <a:pPr marL="457200" lvl="0" indent="0" algn="l" rtl="0">
              <a:spcBef>
                <a:spcPts val="800"/>
              </a:spcBef>
              <a:spcAft>
                <a:spcPts val="0"/>
              </a:spcAft>
              <a:buNone/>
            </a:pPr>
            <a:r>
              <a:rPr lang="en" sz="1800">
                <a:solidFill>
                  <a:srgbClr val="3F3F3F"/>
                </a:solidFill>
                <a:latin typeface="Trebuchet MS"/>
                <a:ea typeface="Trebuchet MS"/>
                <a:cs typeface="Trebuchet MS"/>
                <a:sym typeface="Trebuchet MS"/>
              </a:rPr>
              <a:t>an improvement to the Black-Listing. Here the signatures</a:t>
            </a:r>
            <a:endParaRPr sz="1800">
              <a:solidFill>
                <a:srgbClr val="3F3F3F"/>
              </a:solidFill>
              <a:latin typeface="Trebuchet MS"/>
              <a:ea typeface="Trebuchet MS"/>
              <a:cs typeface="Trebuchet MS"/>
              <a:sym typeface="Trebuchet MS"/>
            </a:endParaRPr>
          </a:p>
          <a:p>
            <a:pPr marL="457200" lvl="0" indent="0" algn="l" rtl="0">
              <a:spcBef>
                <a:spcPts val="800"/>
              </a:spcBef>
              <a:spcAft>
                <a:spcPts val="0"/>
              </a:spcAft>
              <a:buNone/>
            </a:pPr>
            <a:r>
              <a:rPr lang="en" sz="1800">
                <a:solidFill>
                  <a:srgbClr val="3F3F3F"/>
                </a:solidFill>
                <a:latin typeface="Trebuchet MS"/>
                <a:ea typeface="Trebuchet MS"/>
                <a:cs typeface="Trebuchet MS"/>
                <a:sym typeface="Trebuchet MS"/>
              </a:rPr>
              <a:t>are matched and tested in order to find the correlation</a:t>
            </a:r>
            <a:endParaRPr sz="1800">
              <a:solidFill>
                <a:srgbClr val="3F3F3F"/>
              </a:solidFill>
              <a:latin typeface="Trebuchet MS"/>
              <a:ea typeface="Trebuchet MS"/>
              <a:cs typeface="Trebuchet MS"/>
              <a:sym typeface="Trebuchet MS"/>
            </a:endParaRPr>
          </a:p>
          <a:p>
            <a:pPr marL="457200" lvl="0" indent="0" algn="l" rtl="0">
              <a:spcBef>
                <a:spcPts val="800"/>
              </a:spcBef>
              <a:spcAft>
                <a:spcPts val="0"/>
              </a:spcAft>
              <a:buNone/>
            </a:pPr>
            <a:r>
              <a:rPr lang="en" sz="1800">
                <a:solidFill>
                  <a:srgbClr val="3F3F3F"/>
                </a:solidFill>
                <a:latin typeface="Trebuchet MS"/>
                <a:ea typeface="Trebuchet MS"/>
                <a:cs typeface="Trebuchet MS"/>
                <a:sym typeface="Trebuchet MS"/>
              </a:rPr>
              <a:t>between the new URL and signature of existing malicious</a:t>
            </a:r>
            <a:endParaRPr sz="1800">
              <a:solidFill>
                <a:srgbClr val="3F3F3F"/>
              </a:solidFill>
              <a:latin typeface="Trebuchet MS"/>
              <a:ea typeface="Trebuchet MS"/>
              <a:cs typeface="Trebuchet MS"/>
              <a:sym typeface="Trebuchet MS"/>
            </a:endParaRPr>
          </a:p>
          <a:p>
            <a:pPr marL="457200" lvl="0" indent="0" algn="l" rtl="0">
              <a:spcBef>
                <a:spcPts val="800"/>
              </a:spcBef>
              <a:spcAft>
                <a:spcPts val="0"/>
              </a:spcAft>
              <a:buNone/>
            </a:pPr>
            <a:r>
              <a:rPr lang="en" sz="1800">
                <a:solidFill>
                  <a:srgbClr val="3F3F3F"/>
                </a:solidFill>
                <a:latin typeface="Trebuchet MS"/>
                <a:ea typeface="Trebuchet MS"/>
                <a:cs typeface="Trebuchet MS"/>
                <a:sym typeface="Trebuchet MS"/>
              </a:rPr>
              <a:t>URL.</a:t>
            </a:r>
            <a:endParaRPr sz="1800">
              <a:solidFill>
                <a:srgbClr val="3F3F3F"/>
              </a:solidFill>
              <a:latin typeface="Trebuchet MS"/>
              <a:ea typeface="Trebuchet MS"/>
              <a:cs typeface="Trebuchet MS"/>
              <a:sym typeface="Trebuchet MS"/>
            </a:endParaRPr>
          </a:p>
          <a:p>
            <a:pPr marL="457200" lvl="0" indent="-342900" algn="l" rtl="0">
              <a:spcBef>
                <a:spcPts val="800"/>
              </a:spcBef>
              <a:spcAft>
                <a:spcPts val="0"/>
              </a:spcAft>
              <a:buClr>
                <a:srgbClr val="3F3F3F"/>
              </a:buClr>
              <a:buSzPts val="1800"/>
              <a:buFont typeface="Trebuchet MS"/>
              <a:buChar char="❖"/>
            </a:pPr>
            <a:r>
              <a:rPr lang="en" sz="1800">
                <a:solidFill>
                  <a:srgbClr val="3F3F3F"/>
                </a:solidFill>
                <a:latin typeface="Trebuchet MS"/>
                <a:ea typeface="Trebuchet MS"/>
                <a:cs typeface="Trebuchet MS"/>
                <a:sym typeface="Trebuchet MS"/>
              </a:rPr>
              <a:t>Even though both Blacklisting and Heuristic</a:t>
            </a:r>
            <a:endParaRPr sz="1800">
              <a:solidFill>
                <a:srgbClr val="3F3F3F"/>
              </a:solidFill>
              <a:latin typeface="Trebuchet MS"/>
              <a:ea typeface="Trebuchet MS"/>
              <a:cs typeface="Trebuchet MS"/>
              <a:sym typeface="Trebuchet MS"/>
            </a:endParaRPr>
          </a:p>
          <a:p>
            <a:pPr marL="457200" lvl="0" indent="0" algn="l" rtl="0">
              <a:spcBef>
                <a:spcPts val="800"/>
              </a:spcBef>
              <a:spcAft>
                <a:spcPts val="0"/>
              </a:spcAft>
              <a:buNone/>
            </a:pPr>
            <a:r>
              <a:rPr lang="en" sz="1800">
                <a:solidFill>
                  <a:srgbClr val="3F3F3F"/>
                </a:solidFill>
                <a:latin typeface="Trebuchet MS"/>
                <a:ea typeface="Trebuchet MS"/>
                <a:cs typeface="Trebuchet MS"/>
                <a:sym typeface="Trebuchet MS"/>
              </a:rPr>
              <a:t>Classification can effectively classify the malign and benign</a:t>
            </a:r>
            <a:endParaRPr sz="1800">
              <a:solidFill>
                <a:srgbClr val="3F3F3F"/>
              </a:solidFill>
              <a:latin typeface="Trebuchet MS"/>
              <a:ea typeface="Trebuchet MS"/>
              <a:cs typeface="Trebuchet MS"/>
              <a:sym typeface="Trebuchet MS"/>
            </a:endParaRPr>
          </a:p>
          <a:p>
            <a:pPr marL="457200" lvl="0" indent="0" algn="l" rtl="0">
              <a:spcBef>
                <a:spcPts val="800"/>
              </a:spcBef>
              <a:spcAft>
                <a:spcPts val="0"/>
              </a:spcAft>
              <a:buNone/>
            </a:pPr>
            <a:r>
              <a:rPr lang="en" sz="1800">
                <a:solidFill>
                  <a:srgbClr val="3F3F3F"/>
                </a:solidFill>
                <a:latin typeface="Trebuchet MS"/>
                <a:ea typeface="Trebuchet MS"/>
                <a:cs typeface="Trebuchet MS"/>
                <a:sym typeface="Trebuchet MS"/>
              </a:rPr>
              <a:t>URLs, however, they cannot cope up with the evolving</a:t>
            </a:r>
            <a:endParaRPr sz="1800">
              <a:solidFill>
                <a:srgbClr val="3F3F3F"/>
              </a:solidFill>
              <a:latin typeface="Trebuchet MS"/>
              <a:ea typeface="Trebuchet MS"/>
              <a:cs typeface="Trebuchet MS"/>
              <a:sym typeface="Trebuchet MS"/>
            </a:endParaRPr>
          </a:p>
          <a:p>
            <a:pPr marL="457200" lvl="0" indent="0" algn="l" rtl="0">
              <a:spcBef>
                <a:spcPts val="800"/>
              </a:spcBef>
              <a:spcAft>
                <a:spcPts val="0"/>
              </a:spcAft>
              <a:buNone/>
            </a:pPr>
            <a:r>
              <a:rPr lang="en" sz="1800">
                <a:solidFill>
                  <a:srgbClr val="3F3F3F"/>
                </a:solidFill>
                <a:latin typeface="Trebuchet MS"/>
                <a:ea typeface="Trebuchet MS"/>
                <a:cs typeface="Trebuchet MS"/>
                <a:sym typeface="Trebuchet MS"/>
              </a:rPr>
              <a:t>attack techniques. Recent statistics imply that there is 20</a:t>
            </a:r>
            <a:endParaRPr sz="1800">
              <a:solidFill>
                <a:srgbClr val="3F3F3F"/>
              </a:solidFill>
              <a:latin typeface="Trebuchet MS"/>
              <a:ea typeface="Trebuchet MS"/>
              <a:cs typeface="Trebuchet MS"/>
              <a:sym typeface="Trebuchet MS"/>
            </a:endParaRPr>
          </a:p>
          <a:p>
            <a:pPr marL="457200" lvl="0" indent="0" algn="l" rtl="0">
              <a:spcBef>
                <a:spcPts val="800"/>
              </a:spcBef>
              <a:spcAft>
                <a:spcPts val="0"/>
              </a:spcAft>
              <a:buNone/>
            </a:pPr>
            <a:r>
              <a:rPr lang="en" sz="1800">
                <a:solidFill>
                  <a:srgbClr val="3F3F3F"/>
                </a:solidFill>
                <a:latin typeface="Trebuchet MS"/>
                <a:ea typeface="Trebuchet MS"/>
                <a:cs typeface="Trebuchet MS"/>
                <a:sym typeface="Trebuchet MS"/>
              </a:rPr>
              <a:t>- 25% growth in the attacks yearly and the threats that are</a:t>
            </a:r>
            <a:endParaRPr sz="1800">
              <a:solidFill>
                <a:srgbClr val="3F3F3F"/>
              </a:solidFill>
              <a:latin typeface="Trebuchet MS"/>
              <a:ea typeface="Trebuchet MS"/>
              <a:cs typeface="Trebuchet MS"/>
              <a:sym typeface="Trebuchet MS"/>
            </a:endParaRPr>
          </a:p>
          <a:p>
            <a:pPr marL="457200" lvl="0" indent="0" algn="l" rtl="0">
              <a:spcBef>
                <a:spcPts val="800"/>
              </a:spcBef>
              <a:spcAft>
                <a:spcPts val="0"/>
              </a:spcAft>
              <a:buNone/>
            </a:pPr>
            <a:r>
              <a:rPr lang="en" sz="1800">
                <a:solidFill>
                  <a:srgbClr val="3F3F3F"/>
                </a:solidFill>
                <a:latin typeface="Trebuchet MS"/>
                <a:ea typeface="Trebuchet MS"/>
                <a:cs typeface="Trebuchet MS"/>
                <a:sym typeface="Trebuchet MS"/>
              </a:rPr>
              <a:t>coming from the newly created URLs are on the rise.</a:t>
            </a:r>
            <a:endParaRPr sz="1800">
              <a:solidFill>
                <a:srgbClr val="3F3F3F"/>
              </a:solidFill>
              <a:latin typeface="Trebuchet MS"/>
              <a:ea typeface="Trebuchet MS"/>
              <a:cs typeface="Trebuchet MS"/>
              <a:sym typeface="Trebuchet MS"/>
            </a:endParaRPr>
          </a:p>
          <a:p>
            <a:pPr marL="0" lvl="0" indent="0" algn="l" rtl="0">
              <a:spcBef>
                <a:spcPts val="800"/>
              </a:spcBef>
              <a:spcAft>
                <a:spcPts val="0"/>
              </a:spcAft>
              <a:buNone/>
            </a:pPr>
            <a:endParaRPr sz="1400">
              <a:solidFill>
                <a:srgbClr val="3F3F3F"/>
              </a:solidFill>
              <a:latin typeface="Trebuchet MS"/>
              <a:ea typeface="Trebuchet MS"/>
              <a:cs typeface="Trebuchet MS"/>
              <a:sym typeface="Trebuchet MS"/>
            </a:endParaRPr>
          </a:p>
          <a:p>
            <a:pPr marL="0" lvl="0" indent="0" algn="l" rtl="0">
              <a:spcBef>
                <a:spcPts val="440"/>
              </a:spcBef>
              <a:spcAft>
                <a:spcPts val="0"/>
              </a:spcAft>
              <a:buNone/>
            </a:pPr>
            <a:endParaRPr/>
          </a:p>
        </p:txBody>
      </p:sp>
      <p:pic>
        <p:nvPicPr>
          <p:cNvPr id="242" name="Google Shape;242;p22"/>
          <p:cNvPicPr preferRelativeResize="0"/>
          <p:nvPr/>
        </p:nvPicPr>
        <p:blipFill>
          <a:blip r:embed="rId3">
            <a:alphaModFix/>
          </a:blip>
          <a:stretch>
            <a:fillRect/>
          </a:stretch>
        </p:blipFill>
        <p:spPr>
          <a:xfrm>
            <a:off x="0" y="831300"/>
            <a:ext cx="1933000" cy="2441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3"/>
          <p:cNvSpPr txBox="1">
            <a:spLocks noGrp="1"/>
          </p:cNvSpPr>
          <p:nvPr>
            <p:ph type="title"/>
          </p:nvPr>
        </p:nvSpPr>
        <p:spPr>
          <a:xfrm>
            <a:off x="1247750" y="368621"/>
            <a:ext cx="6828900" cy="4836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 sz="2400">
                <a:solidFill>
                  <a:srgbClr val="FF0000"/>
                </a:solidFill>
              </a:rPr>
              <a:t>Solution:</a:t>
            </a:r>
            <a:endParaRPr sz="2400">
              <a:solidFill>
                <a:srgbClr val="FF0000"/>
              </a:solidFill>
            </a:endParaRPr>
          </a:p>
        </p:txBody>
      </p:sp>
      <p:sp>
        <p:nvSpPr>
          <p:cNvPr id="248" name="Google Shape;248;p23"/>
          <p:cNvSpPr txBox="1">
            <a:spLocks noGrp="1"/>
          </p:cNvSpPr>
          <p:nvPr>
            <p:ph type="body" idx="1"/>
          </p:nvPr>
        </p:nvSpPr>
        <p:spPr>
          <a:xfrm>
            <a:off x="1689525" y="852225"/>
            <a:ext cx="6818700" cy="3127200"/>
          </a:xfrm>
          <a:prstGeom prst="rect">
            <a:avLst/>
          </a:prstGeom>
        </p:spPr>
        <p:txBody>
          <a:bodyPr spcFirstLastPara="1" wrap="square" lIns="91425" tIns="45700" rIns="91425" bIns="45700" anchor="t" anchorCtr="0">
            <a:noAutofit/>
          </a:bodyPr>
          <a:lstStyle/>
          <a:p>
            <a:pPr marL="254000" lvl="0" indent="-279400" algn="l" rtl="0">
              <a:spcBef>
                <a:spcPts val="80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Our solution will detect malicious links and its origin signature (first uploaded person-profile URL, name, email, number etc.) on a real time basis through Chrome Extension and provide advisory report to the public and corresponding agencies about those links source credibility.</a:t>
            </a:r>
            <a:endParaRPr sz="1400">
              <a:solidFill>
                <a:srgbClr val="000000"/>
              </a:solidFill>
              <a:latin typeface="Times New Roman"/>
              <a:ea typeface="Times New Roman"/>
              <a:cs typeface="Times New Roman"/>
              <a:sym typeface="Times New Roman"/>
            </a:endParaRPr>
          </a:p>
          <a:p>
            <a:pPr marL="254000" lvl="0" indent="0" algn="l" rtl="0">
              <a:spcBef>
                <a:spcPts val="800"/>
              </a:spcBef>
              <a:spcAft>
                <a:spcPts val="0"/>
              </a:spcAft>
              <a:buNone/>
            </a:pPr>
            <a:endParaRPr sz="1400">
              <a:solidFill>
                <a:srgbClr val="000000"/>
              </a:solidFill>
              <a:latin typeface="Times New Roman"/>
              <a:ea typeface="Times New Roman"/>
              <a:cs typeface="Times New Roman"/>
              <a:sym typeface="Times New Roman"/>
            </a:endParaRPr>
          </a:p>
          <a:p>
            <a:pPr marL="457200" lvl="0" indent="-298450" algn="l" rtl="0">
              <a:spcBef>
                <a:spcPts val="800"/>
              </a:spcBef>
              <a:spcAft>
                <a:spcPts val="0"/>
              </a:spcAft>
              <a:buClr>
                <a:srgbClr val="000000"/>
              </a:buClr>
              <a:buSzPts val="1100"/>
              <a:buFont typeface="Times New Roman"/>
              <a:buAutoNum type="arabicPeriod"/>
            </a:pPr>
            <a:r>
              <a:rPr lang="en" sz="1400">
                <a:solidFill>
                  <a:srgbClr val="000000"/>
                </a:solidFill>
                <a:latin typeface="Times New Roman"/>
                <a:ea typeface="Times New Roman"/>
                <a:cs typeface="Times New Roman"/>
                <a:sym typeface="Times New Roman"/>
              </a:rPr>
              <a:t>We determine whether a url is Malicious or Legitimate using Machine Learning.</a:t>
            </a:r>
            <a:endParaRPr sz="1400">
              <a:solidFill>
                <a:srgbClr val="000000"/>
              </a:solidFill>
              <a:latin typeface="Times New Roman"/>
              <a:ea typeface="Times New Roman"/>
              <a:cs typeface="Times New Roman"/>
              <a:sym typeface="Times New Roman"/>
            </a:endParaRPr>
          </a:p>
          <a:p>
            <a:pPr marL="457200" lvl="0" indent="-298450" algn="l" rtl="0">
              <a:spcBef>
                <a:spcPts val="0"/>
              </a:spcBef>
              <a:spcAft>
                <a:spcPts val="0"/>
              </a:spcAft>
              <a:buClr>
                <a:srgbClr val="000000"/>
              </a:buClr>
              <a:buSzPts val="1100"/>
              <a:buFont typeface="Times New Roman"/>
              <a:buAutoNum type="arabicPeriod"/>
            </a:pPr>
            <a:r>
              <a:rPr lang="en" sz="1400">
                <a:solidFill>
                  <a:srgbClr val="000000"/>
                </a:solidFill>
                <a:latin typeface="Times New Roman"/>
                <a:ea typeface="Times New Roman"/>
                <a:cs typeface="Times New Roman"/>
                <a:sym typeface="Times New Roman"/>
              </a:rPr>
              <a:t>Additionally using </a:t>
            </a:r>
            <a:r>
              <a:rPr lang="en" sz="1400" b="1">
                <a:solidFill>
                  <a:srgbClr val="000000"/>
                </a:solidFill>
                <a:latin typeface="Times New Roman"/>
                <a:ea typeface="Times New Roman"/>
                <a:cs typeface="Times New Roman"/>
                <a:sym typeface="Times New Roman"/>
              </a:rPr>
              <a:t>Alexa ranking</a:t>
            </a:r>
            <a:r>
              <a:rPr lang="en" sz="1400">
                <a:solidFill>
                  <a:srgbClr val="000000"/>
                </a:solidFill>
                <a:latin typeface="Times New Roman"/>
                <a:ea typeface="Times New Roman"/>
                <a:cs typeface="Times New Roman"/>
                <a:sym typeface="Times New Roman"/>
              </a:rPr>
              <a:t> and domain registration for verifying results.</a:t>
            </a:r>
            <a:endParaRPr sz="1400">
              <a:solidFill>
                <a:srgbClr val="000000"/>
              </a:solidFill>
              <a:latin typeface="Times New Roman"/>
              <a:ea typeface="Times New Roman"/>
              <a:cs typeface="Times New Roman"/>
              <a:sym typeface="Times New Roman"/>
            </a:endParaRPr>
          </a:p>
          <a:p>
            <a:pPr marL="457200" lvl="0" indent="-298450" algn="l" rtl="0">
              <a:spcBef>
                <a:spcPts val="0"/>
              </a:spcBef>
              <a:spcAft>
                <a:spcPts val="0"/>
              </a:spcAft>
              <a:buClr>
                <a:srgbClr val="000000"/>
              </a:buClr>
              <a:buSzPts val="1100"/>
              <a:buFont typeface="Times New Roman"/>
              <a:buAutoNum type="arabicPeriod"/>
            </a:pPr>
            <a:r>
              <a:rPr lang="en" sz="1400">
                <a:solidFill>
                  <a:srgbClr val="000000"/>
                </a:solidFill>
                <a:latin typeface="Times New Roman"/>
                <a:ea typeface="Times New Roman"/>
                <a:cs typeface="Times New Roman"/>
                <a:sym typeface="Times New Roman"/>
              </a:rPr>
              <a:t>Using </a:t>
            </a:r>
            <a:r>
              <a:rPr lang="en" sz="1400" b="1">
                <a:solidFill>
                  <a:srgbClr val="000000"/>
                </a:solidFill>
                <a:latin typeface="Times New Roman"/>
                <a:ea typeface="Times New Roman"/>
                <a:cs typeface="Times New Roman"/>
                <a:sym typeface="Times New Roman"/>
              </a:rPr>
              <a:t>Whois</a:t>
            </a:r>
            <a:r>
              <a:rPr lang="en" sz="1400">
                <a:solidFill>
                  <a:srgbClr val="000000"/>
                </a:solidFill>
                <a:latin typeface="Times New Roman"/>
                <a:ea typeface="Times New Roman"/>
                <a:cs typeface="Times New Roman"/>
                <a:sym typeface="Times New Roman"/>
              </a:rPr>
              <a:t> </a:t>
            </a:r>
            <a:r>
              <a:rPr lang="en" sz="1400" b="1">
                <a:solidFill>
                  <a:srgbClr val="000000"/>
                </a:solidFill>
                <a:latin typeface="Times New Roman"/>
                <a:ea typeface="Times New Roman"/>
                <a:cs typeface="Times New Roman"/>
                <a:sym typeface="Times New Roman"/>
              </a:rPr>
              <a:t>Database</a:t>
            </a:r>
            <a:r>
              <a:rPr lang="en" sz="1400">
                <a:solidFill>
                  <a:srgbClr val="000000"/>
                </a:solidFill>
                <a:latin typeface="Times New Roman"/>
                <a:ea typeface="Times New Roman"/>
                <a:cs typeface="Times New Roman"/>
                <a:sym typeface="Times New Roman"/>
              </a:rPr>
              <a:t> to get the all details of URLs. </a:t>
            </a:r>
            <a:endParaRPr sz="1400">
              <a:solidFill>
                <a:srgbClr val="000000"/>
              </a:solidFill>
              <a:latin typeface="Times New Roman"/>
              <a:ea typeface="Times New Roman"/>
              <a:cs typeface="Times New Roman"/>
              <a:sym typeface="Times New Roman"/>
            </a:endParaRPr>
          </a:p>
          <a:p>
            <a:pPr marL="457200" lvl="0" indent="0" algn="l" rtl="0">
              <a:spcBef>
                <a:spcPts val="800"/>
              </a:spcBef>
              <a:spcAft>
                <a:spcPts val="0"/>
              </a:spcAft>
              <a:buNone/>
            </a:pPr>
            <a:r>
              <a:rPr lang="en" sz="1400">
                <a:solidFill>
                  <a:srgbClr val="000000"/>
                </a:solidFill>
                <a:latin typeface="Times New Roman"/>
                <a:ea typeface="Times New Roman"/>
                <a:cs typeface="Times New Roman"/>
                <a:sym typeface="Times New Roman"/>
              </a:rPr>
              <a:t>For example: Tracking down </a:t>
            </a:r>
            <a:r>
              <a:rPr lang="en" sz="1400">
                <a:solidFill>
                  <a:srgbClr val="333333"/>
                </a:solidFill>
                <a:highlight>
                  <a:schemeClr val="lt1"/>
                </a:highlight>
                <a:latin typeface="Times New Roman"/>
                <a:ea typeface="Times New Roman"/>
                <a:cs typeface="Times New Roman"/>
                <a:sym typeface="Times New Roman"/>
              </a:rPr>
              <a:t>origin signature (name, email, number, </a:t>
            </a:r>
            <a:r>
              <a:rPr lang="en" sz="1400">
                <a:solidFill>
                  <a:srgbClr val="000000"/>
                </a:solidFill>
                <a:latin typeface="Times New Roman"/>
                <a:ea typeface="Times New Roman"/>
                <a:cs typeface="Times New Roman"/>
                <a:sym typeface="Times New Roman"/>
              </a:rPr>
              <a:t>Address, Organisation, City, State, Country</a:t>
            </a:r>
            <a:r>
              <a:rPr lang="en" sz="1400">
                <a:solidFill>
                  <a:srgbClr val="333333"/>
                </a:solidFill>
                <a:highlight>
                  <a:schemeClr val="lt1"/>
                </a:highlight>
                <a:latin typeface="Times New Roman"/>
                <a:ea typeface="Times New Roman"/>
                <a:cs typeface="Times New Roman"/>
                <a:sym typeface="Times New Roman"/>
              </a:rPr>
              <a:t>), first uploaded person-profile URL, </a:t>
            </a:r>
            <a:r>
              <a:rPr lang="en" sz="1400">
                <a:solidFill>
                  <a:srgbClr val="000000"/>
                </a:solidFill>
                <a:latin typeface="Times New Roman"/>
                <a:ea typeface="Times New Roman"/>
                <a:cs typeface="Times New Roman"/>
                <a:sym typeface="Times New Roman"/>
              </a:rPr>
              <a:t>Domain, Date of registration,</a:t>
            </a:r>
            <a:r>
              <a:rPr lang="en" sz="1400">
                <a:solidFill>
                  <a:srgbClr val="333333"/>
                </a:solidFill>
                <a:highlight>
                  <a:schemeClr val="lt1"/>
                </a:highlight>
                <a:latin typeface="Times New Roman"/>
                <a:ea typeface="Times New Roman"/>
                <a:cs typeface="Times New Roman"/>
                <a:sym typeface="Times New Roman"/>
              </a:rPr>
              <a:t> on a real time basis.</a:t>
            </a:r>
            <a:endParaRPr sz="1400">
              <a:solidFill>
                <a:srgbClr val="000000"/>
              </a:solidFill>
              <a:latin typeface="Times New Roman"/>
              <a:ea typeface="Times New Roman"/>
              <a:cs typeface="Times New Roman"/>
              <a:sym typeface="Times New Roman"/>
            </a:endParaRPr>
          </a:p>
          <a:p>
            <a:pPr marL="457200" lvl="0" indent="-298450" algn="l" rtl="0">
              <a:spcBef>
                <a:spcPts val="800"/>
              </a:spcBef>
              <a:spcAft>
                <a:spcPts val="0"/>
              </a:spcAft>
              <a:buClr>
                <a:srgbClr val="000000"/>
              </a:buClr>
              <a:buSzPts val="1100"/>
              <a:buFont typeface="Times New Roman"/>
              <a:buAutoNum type="arabicPeriod"/>
            </a:pPr>
            <a:r>
              <a:rPr lang="en" sz="1400">
                <a:solidFill>
                  <a:srgbClr val="000000"/>
                </a:solidFill>
                <a:latin typeface="Times New Roman"/>
                <a:ea typeface="Times New Roman"/>
                <a:cs typeface="Times New Roman"/>
                <a:sym typeface="Times New Roman"/>
              </a:rPr>
              <a:t>We have developed and deployed Rest API on Heroku servers to provide both web-application and Chrome extension for real-time detection, if user visits or is redirected to a malicious url, he/she would be informed about malicious site using popup from chrome extension and would be redirected to a safe site. </a:t>
            </a:r>
            <a:endParaRPr sz="1400">
              <a:solidFill>
                <a:srgbClr val="000000"/>
              </a:solidFill>
              <a:latin typeface="Times New Roman"/>
              <a:ea typeface="Times New Roman"/>
              <a:cs typeface="Times New Roman"/>
              <a:sym typeface="Times New Roman"/>
            </a:endParaRPr>
          </a:p>
          <a:p>
            <a:pPr marL="457200" lvl="0" indent="-298450" algn="l" rtl="0">
              <a:spcBef>
                <a:spcPts val="0"/>
              </a:spcBef>
              <a:spcAft>
                <a:spcPts val="0"/>
              </a:spcAft>
              <a:buClr>
                <a:srgbClr val="000000"/>
              </a:buClr>
              <a:buSzPts val="1100"/>
              <a:buFont typeface="Times New Roman"/>
              <a:buAutoNum type="arabicPeriod"/>
            </a:pPr>
            <a:r>
              <a:rPr lang="en" sz="1400">
                <a:solidFill>
                  <a:srgbClr val="000000"/>
                </a:solidFill>
                <a:latin typeface="Times New Roman"/>
                <a:ea typeface="Times New Roman"/>
                <a:cs typeface="Times New Roman"/>
                <a:sym typeface="Times New Roman"/>
              </a:rPr>
              <a:t>Database is updated dynamically through Chrome extension and application with searching option.</a:t>
            </a:r>
            <a:endParaRPr sz="1400">
              <a:solidFill>
                <a:srgbClr val="000000"/>
              </a:solidFill>
              <a:latin typeface="Times New Roman"/>
              <a:ea typeface="Times New Roman"/>
              <a:cs typeface="Times New Roman"/>
              <a:sym typeface="Times New Roman"/>
            </a:endParaRPr>
          </a:p>
          <a:p>
            <a:pPr marL="0" lvl="0" indent="0" algn="l" rtl="0">
              <a:spcBef>
                <a:spcPts val="8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spcBef>
                <a:spcPts val="800"/>
              </a:spcBef>
              <a:spcAft>
                <a:spcPts val="0"/>
              </a:spcAft>
              <a:buNone/>
            </a:pPr>
            <a:endParaRPr sz="1400">
              <a:solidFill>
                <a:srgbClr val="3F3F3F"/>
              </a:solidFill>
              <a:latin typeface="Times New Roman"/>
              <a:ea typeface="Times New Roman"/>
              <a:cs typeface="Times New Roman"/>
              <a:sym typeface="Times New Roman"/>
            </a:endParaRPr>
          </a:p>
          <a:p>
            <a:pPr marL="0" lvl="0" indent="0" algn="l" rtl="0">
              <a:spcBef>
                <a:spcPts val="440"/>
              </a:spcBef>
              <a:spcAft>
                <a:spcPts val="0"/>
              </a:spcAft>
              <a:buNone/>
            </a:pPr>
            <a:endParaRPr/>
          </a:p>
        </p:txBody>
      </p:sp>
      <p:pic>
        <p:nvPicPr>
          <p:cNvPr id="249" name="Google Shape;249;p23"/>
          <p:cNvPicPr preferRelativeResize="0"/>
          <p:nvPr/>
        </p:nvPicPr>
        <p:blipFill>
          <a:blip r:embed="rId3">
            <a:alphaModFix/>
          </a:blip>
          <a:stretch>
            <a:fillRect/>
          </a:stretch>
        </p:blipFill>
        <p:spPr>
          <a:xfrm>
            <a:off x="0" y="726125"/>
            <a:ext cx="1689525" cy="2504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4"/>
          <p:cNvSpPr txBox="1">
            <a:spLocks noGrp="1"/>
          </p:cNvSpPr>
          <p:nvPr>
            <p:ph type="title"/>
          </p:nvPr>
        </p:nvSpPr>
        <p:spPr>
          <a:xfrm>
            <a:off x="1157550" y="74072"/>
            <a:ext cx="6828900" cy="566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 sz="2400">
                <a:solidFill>
                  <a:srgbClr val="FF0000"/>
                </a:solidFill>
              </a:rPr>
              <a:t>1. Dataset columns:</a:t>
            </a:r>
            <a:endParaRPr sz="2400">
              <a:solidFill>
                <a:srgbClr val="FF0000"/>
              </a:solidFill>
            </a:endParaRPr>
          </a:p>
        </p:txBody>
      </p:sp>
      <p:sp>
        <p:nvSpPr>
          <p:cNvPr id="255" name="Google Shape;255;p24"/>
          <p:cNvSpPr txBox="1">
            <a:spLocks noGrp="1"/>
          </p:cNvSpPr>
          <p:nvPr>
            <p:ph type="body" idx="1"/>
          </p:nvPr>
        </p:nvSpPr>
        <p:spPr>
          <a:xfrm>
            <a:off x="2280100" y="588175"/>
            <a:ext cx="6186000" cy="4165500"/>
          </a:xfrm>
          <a:prstGeom prst="rect">
            <a:avLst/>
          </a:prstGeom>
        </p:spPr>
        <p:txBody>
          <a:bodyPr spcFirstLastPara="1" wrap="square" lIns="91425" tIns="45700" rIns="91425" bIns="45700" anchor="t" anchorCtr="0">
            <a:noAutofit/>
          </a:bodyPr>
          <a:lstStyle/>
          <a:p>
            <a:pPr marL="254000" lvl="0" indent="-190500" algn="l" rtl="0">
              <a:spcBef>
                <a:spcPts val="800"/>
              </a:spcBef>
              <a:spcAft>
                <a:spcPts val="0"/>
              </a:spcAft>
              <a:buNone/>
            </a:pPr>
            <a:r>
              <a:rPr lang="en" sz="1800">
                <a:solidFill>
                  <a:srgbClr val="3F3F3F"/>
                </a:solidFill>
                <a:latin typeface="Times New Roman"/>
                <a:ea typeface="Times New Roman"/>
                <a:cs typeface="Times New Roman"/>
                <a:sym typeface="Times New Roman"/>
              </a:rPr>
              <a:t>having_IPhaving_IP_Address',</a:t>
            </a:r>
            <a:endParaRPr sz="1800">
              <a:solidFill>
                <a:srgbClr val="3F3F3F"/>
              </a:solidFill>
              <a:latin typeface="Times New Roman"/>
              <a:ea typeface="Times New Roman"/>
              <a:cs typeface="Times New Roman"/>
              <a:sym typeface="Times New Roman"/>
            </a:endParaRPr>
          </a:p>
          <a:p>
            <a:pPr marL="254000" lvl="0" indent="-190500" algn="l" rtl="0">
              <a:spcBef>
                <a:spcPts val="800"/>
              </a:spcBef>
              <a:spcAft>
                <a:spcPts val="0"/>
              </a:spcAft>
              <a:buNone/>
            </a:pPr>
            <a:r>
              <a:rPr lang="en" sz="1800">
                <a:solidFill>
                  <a:srgbClr val="3F3F3F"/>
                </a:solidFill>
                <a:latin typeface="Times New Roman"/>
                <a:ea typeface="Times New Roman"/>
                <a:cs typeface="Times New Roman"/>
                <a:sym typeface="Times New Roman"/>
              </a:rPr>
              <a:t>URL_Length,</a:t>
            </a:r>
            <a:endParaRPr sz="1800">
              <a:solidFill>
                <a:srgbClr val="3F3F3F"/>
              </a:solidFill>
              <a:latin typeface="Times New Roman"/>
              <a:ea typeface="Times New Roman"/>
              <a:cs typeface="Times New Roman"/>
              <a:sym typeface="Times New Roman"/>
            </a:endParaRPr>
          </a:p>
          <a:p>
            <a:pPr marL="254000" lvl="0" indent="-190500" algn="l" rtl="0">
              <a:spcBef>
                <a:spcPts val="800"/>
              </a:spcBef>
              <a:spcAft>
                <a:spcPts val="0"/>
              </a:spcAft>
              <a:buNone/>
            </a:pPr>
            <a:r>
              <a:rPr lang="en" sz="1800">
                <a:solidFill>
                  <a:srgbClr val="3F3F3F"/>
                </a:solidFill>
                <a:latin typeface="Times New Roman"/>
                <a:ea typeface="Times New Roman"/>
                <a:cs typeface="Times New Roman"/>
                <a:sym typeface="Times New Roman"/>
              </a:rPr>
              <a:t>having_At_Symbol,</a:t>
            </a:r>
            <a:endParaRPr sz="1800">
              <a:solidFill>
                <a:srgbClr val="3F3F3F"/>
              </a:solidFill>
              <a:latin typeface="Times New Roman"/>
              <a:ea typeface="Times New Roman"/>
              <a:cs typeface="Times New Roman"/>
              <a:sym typeface="Times New Roman"/>
            </a:endParaRPr>
          </a:p>
          <a:p>
            <a:pPr marL="254000" lvl="0" indent="-190500" algn="l" rtl="0">
              <a:spcBef>
                <a:spcPts val="800"/>
              </a:spcBef>
              <a:spcAft>
                <a:spcPts val="0"/>
              </a:spcAft>
              <a:buNone/>
            </a:pPr>
            <a:r>
              <a:rPr lang="en" sz="1800">
                <a:solidFill>
                  <a:srgbClr val="3F3F3F"/>
                </a:solidFill>
                <a:latin typeface="Times New Roman"/>
                <a:ea typeface="Times New Roman"/>
                <a:cs typeface="Times New Roman"/>
                <a:sym typeface="Times New Roman"/>
              </a:rPr>
              <a:t>Double_Slash_redirecting,</a:t>
            </a:r>
            <a:endParaRPr sz="1800">
              <a:solidFill>
                <a:srgbClr val="3F3F3F"/>
              </a:solidFill>
              <a:latin typeface="Times New Roman"/>
              <a:ea typeface="Times New Roman"/>
              <a:cs typeface="Times New Roman"/>
              <a:sym typeface="Times New Roman"/>
            </a:endParaRPr>
          </a:p>
          <a:p>
            <a:pPr marL="254000" lvl="0" indent="-190500" algn="l" rtl="0">
              <a:spcBef>
                <a:spcPts val="800"/>
              </a:spcBef>
              <a:spcAft>
                <a:spcPts val="0"/>
              </a:spcAft>
              <a:buNone/>
            </a:pPr>
            <a:r>
              <a:rPr lang="en" sz="1800">
                <a:solidFill>
                  <a:srgbClr val="3F3F3F"/>
                </a:solidFill>
                <a:latin typeface="Times New Roman"/>
                <a:ea typeface="Times New Roman"/>
                <a:cs typeface="Times New Roman"/>
                <a:sym typeface="Times New Roman"/>
              </a:rPr>
              <a:t>Prefix_Suffix,</a:t>
            </a:r>
            <a:endParaRPr sz="1800">
              <a:solidFill>
                <a:srgbClr val="3F3F3F"/>
              </a:solidFill>
              <a:latin typeface="Times New Roman"/>
              <a:ea typeface="Times New Roman"/>
              <a:cs typeface="Times New Roman"/>
              <a:sym typeface="Times New Roman"/>
            </a:endParaRPr>
          </a:p>
          <a:p>
            <a:pPr marL="254000" lvl="0" indent="-190500" algn="l" rtl="0">
              <a:spcBef>
                <a:spcPts val="800"/>
              </a:spcBef>
              <a:spcAft>
                <a:spcPts val="0"/>
              </a:spcAft>
              <a:buNone/>
            </a:pPr>
            <a:r>
              <a:rPr lang="en" sz="1800">
                <a:solidFill>
                  <a:srgbClr val="3F3F3F"/>
                </a:solidFill>
                <a:latin typeface="Times New Roman"/>
                <a:ea typeface="Times New Roman"/>
                <a:cs typeface="Times New Roman"/>
                <a:sym typeface="Times New Roman"/>
              </a:rPr>
              <a:t>HTTPS_token,</a:t>
            </a:r>
            <a:endParaRPr sz="1800">
              <a:solidFill>
                <a:srgbClr val="3F3F3F"/>
              </a:solidFill>
              <a:latin typeface="Times New Roman"/>
              <a:ea typeface="Times New Roman"/>
              <a:cs typeface="Times New Roman"/>
              <a:sym typeface="Times New Roman"/>
            </a:endParaRPr>
          </a:p>
          <a:p>
            <a:pPr marL="254000" lvl="0" indent="-190500" algn="l" rtl="0">
              <a:spcBef>
                <a:spcPts val="800"/>
              </a:spcBef>
              <a:spcAft>
                <a:spcPts val="0"/>
              </a:spcAft>
              <a:buNone/>
            </a:pPr>
            <a:r>
              <a:rPr lang="en" sz="1800">
                <a:solidFill>
                  <a:srgbClr val="3F3F3F"/>
                </a:solidFill>
                <a:latin typeface="Times New Roman"/>
                <a:ea typeface="Times New Roman"/>
                <a:cs typeface="Times New Roman"/>
                <a:sym typeface="Times New Roman"/>
              </a:rPr>
              <a:t>SFH,</a:t>
            </a:r>
            <a:endParaRPr sz="1800">
              <a:solidFill>
                <a:srgbClr val="3F3F3F"/>
              </a:solidFill>
              <a:latin typeface="Times New Roman"/>
              <a:ea typeface="Times New Roman"/>
              <a:cs typeface="Times New Roman"/>
              <a:sym typeface="Times New Roman"/>
            </a:endParaRPr>
          </a:p>
          <a:p>
            <a:pPr marL="254000" lvl="0" indent="-190500" algn="l" rtl="0">
              <a:spcBef>
                <a:spcPts val="800"/>
              </a:spcBef>
              <a:spcAft>
                <a:spcPts val="0"/>
              </a:spcAft>
              <a:buNone/>
            </a:pPr>
            <a:r>
              <a:rPr lang="en" sz="1800">
                <a:solidFill>
                  <a:srgbClr val="3F3F3F"/>
                </a:solidFill>
                <a:latin typeface="Times New Roman"/>
                <a:ea typeface="Times New Roman"/>
                <a:cs typeface="Times New Roman"/>
                <a:sym typeface="Times New Roman"/>
              </a:rPr>
              <a:t>Submitting_to_email,</a:t>
            </a:r>
            <a:endParaRPr sz="1800">
              <a:solidFill>
                <a:srgbClr val="3F3F3F"/>
              </a:solidFill>
              <a:latin typeface="Times New Roman"/>
              <a:ea typeface="Times New Roman"/>
              <a:cs typeface="Times New Roman"/>
              <a:sym typeface="Times New Roman"/>
            </a:endParaRPr>
          </a:p>
          <a:p>
            <a:pPr marL="254000" lvl="0" indent="-190500" algn="l" rtl="0">
              <a:spcBef>
                <a:spcPts val="800"/>
              </a:spcBef>
              <a:spcAft>
                <a:spcPts val="0"/>
              </a:spcAft>
              <a:buNone/>
            </a:pPr>
            <a:r>
              <a:rPr lang="en" sz="1800">
                <a:solidFill>
                  <a:srgbClr val="3F3F3F"/>
                </a:solidFill>
                <a:latin typeface="Times New Roman"/>
                <a:ea typeface="Times New Roman"/>
                <a:cs typeface="Times New Roman"/>
                <a:sym typeface="Times New Roman"/>
              </a:rPr>
              <a:t>Redirect,</a:t>
            </a:r>
            <a:endParaRPr sz="1800">
              <a:solidFill>
                <a:srgbClr val="3F3F3F"/>
              </a:solidFill>
              <a:latin typeface="Times New Roman"/>
              <a:ea typeface="Times New Roman"/>
              <a:cs typeface="Times New Roman"/>
              <a:sym typeface="Times New Roman"/>
            </a:endParaRPr>
          </a:p>
          <a:p>
            <a:pPr marL="254000" lvl="0" indent="-190500" algn="l" rtl="0">
              <a:spcBef>
                <a:spcPts val="800"/>
              </a:spcBef>
              <a:spcAft>
                <a:spcPts val="0"/>
              </a:spcAft>
              <a:buNone/>
            </a:pPr>
            <a:r>
              <a:rPr lang="en" sz="1800">
                <a:solidFill>
                  <a:srgbClr val="3F3F3F"/>
                </a:solidFill>
                <a:latin typeface="Times New Roman"/>
                <a:ea typeface="Times New Roman"/>
                <a:cs typeface="Times New Roman"/>
                <a:sym typeface="Times New Roman"/>
              </a:rPr>
              <a:t>Age_of_domain,</a:t>
            </a:r>
            <a:endParaRPr sz="1800">
              <a:solidFill>
                <a:srgbClr val="3F3F3F"/>
              </a:solidFill>
              <a:latin typeface="Times New Roman"/>
              <a:ea typeface="Times New Roman"/>
              <a:cs typeface="Times New Roman"/>
              <a:sym typeface="Times New Roman"/>
            </a:endParaRPr>
          </a:p>
          <a:p>
            <a:pPr marL="254000" lvl="0" indent="-190500" algn="l" rtl="0">
              <a:spcBef>
                <a:spcPts val="800"/>
              </a:spcBef>
              <a:spcAft>
                <a:spcPts val="0"/>
              </a:spcAft>
              <a:buNone/>
            </a:pPr>
            <a:r>
              <a:rPr lang="en" sz="1800">
                <a:solidFill>
                  <a:srgbClr val="3F3F3F"/>
                </a:solidFill>
                <a:latin typeface="Times New Roman"/>
                <a:ea typeface="Times New Roman"/>
                <a:cs typeface="Times New Roman"/>
                <a:sym typeface="Times New Roman"/>
              </a:rPr>
              <a:t>Abnormal_URL,</a:t>
            </a:r>
            <a:endParaRPr sz="1800">
              <a:solidFill>
                <a:srgbClr val="3F3F3F"/>
              </a:solidFill>
              <a:latin typeface="Times New Roman"/>
              <a:ea typeface="Times New Roman"/>
              <a:cs typeface="Times New Roman"/>
              <a:sym typeface="Times New Roman"/>
            </a:endParaRPr>
          </a:p>
          <a:p>
            <a:pPr marL="254000" lvl="0" indent="-190500" algn="l" rtl="0">
              <a:spcBef>
                <a:spcPts val="800"/>
              </a:spcBef>
              <a:spcAft>
                <a:spcPts val="0"/>
              </a:spcAft>
              <a:buNone/>
            </a:pPr>
            <a:r>
              <a:rPr lang="en" sz="1800">
                <a:solidFill>
                  <a:srgbClr val="3F3F3F"/>
                </a:solidFill>
                <a:latin typeface="Times New Roman"/>
                <a:ea typeface="Times New Roman"/>
                <a:cs typeface="Times New Roman"/>
                <a:sym typeface="Times New Roman"/>
              </a:rPr>
              <a:t>web_traffic</a:t>
            </a:r>
            <a:endParaRPr sz="1800">
              <a:solidFill>
                <a:srgbClr val="3F3F3F"/>
              </a:solidFill>
              <a:latin typeface="Times New Roman"/>
              <a:ea typeface="Times New Roman"/>
              <a:cs typeface="Times New Roman"/>
              <a:sym typeface="Times New Roman"/>
            </a:endParaRPr>
          </a:p>
          <a:p>
            <a:pPr marL="254000" lvl="0" indent="-190500" algn="l" rtl="0">
              <a:spcBef>
                <a:spcPts val="800"/>
              </a:spcBef>
              <a:spcAft>
                <a:spcPts val="0"/>
              </a:spcAft>
              <a:buNone/>
            </a:pPr>
            <a:endParaRPr sz="1400">
              <a:solidFill>
                <a:srgbClr val="3F3F3F"/>
              </a:solidFill>
              <a:latin typeface="Trebuchet MS"/>
              <a:ea typeface="Trebuchet MS"/>
              <a:cs typeface="Trebuchet MS"/>
              <a:sym typeface="Trebuchet MS"/>
            </a:endParaRPr>
          </a:p>
          <a:p>
            <a:pPr marL="0" lvl="0" indent="0" algn="l" rtl="0">
              <a:spcBef>
                <a:spcPts val="440"/>
              </a:spcBef>
              <a:spcAft>
                <a:spcPts val="0"/>
              </a:spcAft>
              <a:buNone/>
            </a:pPr>
            <a:endParaRPr/>
          </a:p>
        </p:txBody>
      </p:sp>
      <p:pic>
        <p:nvPicPr>
          <p:cNvPr id="256" name="Google Shape;256;p24"/>
          <p:cNvPicPr preferRelativeResize="0"/>
          <p:nvPr/>
        </p:nvPicPr>
        <p:blipFill>
          <a:blip r:embed="rId3">
            <a:alphaModFix/>
          </a:blip>
          <a:stretch>
            <a:fillRect/>
          </a:stretch>
        </p:blipFill>
        <p:spPr>
          <a:xfrm>
            <a:off x="6463450" y="688825"/>
            <a:ext cx="2201325" cy="3120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5"/>
          <p:cNvSpPr txBox="1">
            <a:spLocks noGrp="1"/>
          </p:cNvSpPr>
          <p:nvPr>
            <p:ph type="title"/>
          </p:nvPr>
        </p:nvSpPr>
        <p:spPr>
          <a:xfrm>
            <a:off x="1857800" y="350199"/>
            <a:ext cx="6828900" cy="54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endParaRPr sz="2400">
              <a:solidFill>
                <a:srgbClr val="FF0000"/>
              </a:solidFill>
              <a:latin typeface="Times New Roman"/>
              <a:ea typeface="Times New Roman"/>
              <a:cs typeface="Times New Roman"/>
              <a:sym typeface="Times New Roman"/>
            </a:endParaRPr>
          </a:p>
          <a:p>
            <a:pPr marL="0" lvl="0" indent="0" algn="l" rtl="0">
              <a:spcBef>
                <a:spcPts val="0"/>
              </a:spcBef>
              <a:spcAft>
                <a:spcPts val="0"/>
              </a:spcAft>
              <a:buNone/>
            </a:pPr>
            <a:r>
              <a:rPr lang="en" sz="2400">
                <a:solidFill>
                  <a:srgbClr val="FF0000"/>
                </a:solidFill>
                <a:latin typeface="Times New Roman"/>
                <a:ea typeface="Times New Roman"/>
                <a:cs typeface="Times New Roman"/>
                <a:sym typeface="Times New Roman"/>
              </a:rPr>
              <a:t>2. Verifying the results :</a:t>
            </a:r>
            <a:endParaRPr sz="2700">
              <a:solidFill>
                <a:srgbClr val="FF0000"/>
              </a:solidFill>
              <a:latin typeface="Trebuchet MS"/>
              <a:ea typeface="Trebuchet MS"/>
              <a:cs typeface="Trebuchet MS"/>
              <a:sym typeface="Trebuchet MS"/>
            </a:endParaRPr>
          </a:p>
          <a:p>
            <a:pPr marL="0" lvl="0" indent="0" algn="l" rtl="0">
              <a:spcBef>
                <a:spcPts val="0"/>
              </a:spcBef>
              <a:spcAft>
                <a:spcPts val="0"/>
              </a:spcAft>
              <a:buNone/>
            </a:pPr>
            <a:endParaRPr>
              <a:solidFill>
                <a:srgbClr val="FF0000"/>
              </a:solidFill>
            </a:endParaRPr>
          </a:p>
        </p:txBody>
      </p:sp>
      <p:sp>
        <p:nvSpPr>
          <p:cNvPr id="262" name="Google Shape;262;p25"/>
          <p:cNvSpPr txBox="1">
            <a:spLocks noGrp="1"/>
          </p:cNvSpPr>
          <p:nvPr>
            <p:ph type="body" idx="1"/>
          </p:nvPr>
        </p:nvSpPr>
        <p:spPr>
          <a:xfrm>
            <a:off x="1489673" y="894502"/>
            <a:ext cx="6818700" cy="2448300"/>
          </a:xfrm>
          <a:prstGeom prst="rect">
            <a:avLst/>
          </a:prstGeom>
        </p:spPr>
        <p:txBody>
          <a:bodyPr spcFirstLastPara="1" wrap="square" lIns="91425" tIns="45700" rIns="91425" bIns="45700" anchor="t" anchorCtr="0">
            <a:noAutofit/>
          </a:bodyPr>
          <a:lstStyle/>
          <a:p>
            <a:pPr marL="0" lvl="0" indent="0" algn="l" rtl="0">
              <a:spcBef>
                <a:spcPts val="800"/>
              </a:spcBef>
              <a:spcAft>
                <a:spcPts val="0"/>
              </a:spcAft>
              <a:buNone/>
            </a:pPr>
            <a:r>
              <a:rPr lang="en" sz="1400">
                <a:solidFill>
                  <a:srgbClr val="3F3F3F"/>
                </a:solidFill>
                <a:latin typeface="Times New Roman"/>
                <a:ea typeface="Times New Roman"/>
                <a:cs typeface="Times New Roman"/>
                <a:sym typeface="Times New Roman"/>
              </a:rPr>
              <a:t>We have tested this application for suspected urls published on </a:t>
            </a:r>
            <a:r>
              <a:rPr lang="en" sz="1400" b="1">
                <a:solidFill>
                  <a:srgbClr val="3F3F3F"/>
                </a:solidFill>
                <a:latin typeface="Times New Roman"/>
                <a:ea typeface="Times New Roman"/>
                <a:cs typeface="Times New Roman"/>
                <a:sym typeface="Times New Roman"/>
              </a:rPr>
              <a:t>phishtank</a:t>
            </a:r>
            <a:r>
              <a:rPr lang="en" sz="1400">
                <a:solidFill>
                  <a:srgbClr val="3F3F3F"/>
                </a:solidFill>
                <a:latin typeface="Times New Roman"/>
                <a:ea typeface="Times New Roman"/>
                <a:cs typeface="Times New Roman"/>
                <a:sym typeface="Times New Roman"/>
              </a:rPr>
              <a:t> and tallied results with </a:t>
            </a:r>
            <a:r>
              <a:rPr lang="en" sz="1400">
                <a:solidFill>
                  <a:srgbClr val="5F6368"/>
                </a:solidFill>
                <a:highlight>
                  <a:schemeClr val="lt1"/>
                </a:highlight>
                <a:latin typeface="Times New Roman"/>
                <a:ea typeface="Times New Roman"/>
                <a:cs typeface="Times New Roman"/>
                <a:sym typeface="Times New Roman"/>
              </a:rPr>
              <a:t>Google’s Safe Browsing technology</a:t>
            </a:r>
            <a:r>
              <a:rPr lang="en" sz="1400">
                <a:solidFill>
                  <a:srgbClr val="5F6368"/>
                </a:solidFill>
                <a:highlight>
                  <a:schemeClr val="lt1"/>
                </a:highlight>
                <a:latin typeface="Arial"/>
                <a:ea typeface="Arial"/>
                <a:cs typeface="Arial"/>
                <a:sym typeface="Arial"/>
              </a:rPr>
              <a:t>.</a:t>
            </a:r>
            <a:endParaRPr sz="1400">
              <a:solidFill>
                <a:srgbClr val="3F3F3F"/>
              </a:solidFill>
              <a:latin typeface="Times New Roman"/>
              <a:ea typeface="Times New Roman"/>
              <a:cs typeface="Times New Roman"/>
              <a:sym typeface="Times New Roman"/>
            </a:endParaRPr>
          </a:p>
          <a:p>
            <a:pPr marL="0" lvl="0" indent="0" algn="l" rtl="0">
              <a:spcBef>
                <a:spcPts val="800"/>
              </a:spcBef>
              <a:spcAft>
                <a:spcPts val="0"/>
              </a:spcAft>
              <a:buNone/>
            </a:pPr>
            <a:r>
              <a:rPr lang="en" sz="1400">
                <a:solidFill>
                  <a:srgbClr val="3F3F3F"/>
                </a:solidFill>
                <a:latin typeface="Times New Roman"/>
                <a:ea typeface="Times New Roman"/>
                <a:cs typeface="Times New Roman"/>
                <a:sym typeface="Times New Roman"/>
              </a:rPr>
              <a:t>1 .Alexa Ranking</a:t>
            </a:r>
            <a:endParaRPr sz="1400">
              <a:solidFill>
                <a:srgbClr val="3F3F3F"/>
              </a:solidFill>
              <a:latin typeface="Times New Roman"/>
              <a:ea typeface="Times New Roman"/>
              <a:cs typeface="Times New Roman"/>
              <a:sym typeface="Times New Roman"/>
            </a:endParaRPr>
          </a:p>
          <a:p>
            <a:pPr marL="0" lvl="0" indent="0" algn="l" rtl="0">
              <a:spcBef>
                <a:spcPts val="800"/>
              </a:spcBef>
              <a:spcAft>
                <a:spcPts val="0"/>
              </a:spcAft>
              <a:buNone/>
            </a:pPr>
            <a:r>
              <a:rPr lang="en" sz="1400">
                <a:solidFill>
                  <a:srgbClr val="3F3F3F"/>
                </a:solidFill>
                <a:latin typeface="Times New Roman"/>
                <a:ea typeface="Times New Roman"/>
                <a:cs typeface="Times New Roman"/>
                <a:sym typeface="Times New Roman"/>
              </a:rPr>
              <a:t>With Alexa ranking we are getting the ranking of that specific URL whenever it is searched:</a:t>
            </a:r>
            <a:endParaRPr sz="1400">
              <a:solidFill>
                <a:srgbClr val="3F3F3F"/>
              </a:solidFill>
              <a:latin typeface="Times New Roman"/>
              <a:ea typeface="Times New Roman"/>
              <a:cs typeface="Times New Roman"/>
              <a:sym typeface="Times New Roman"/>
            </a:endParaRPr>
          </a:p>
          <a:p>
            <a:pPr marL="457200" lvl="0" indent="-317500" algn="l" rtl="0">
              <a:spcBef>
                <a:spcPts val="800"/>
              </a:spcBef>
              <a:spcAft>
                <a:spcPts val="0"/>
              </a:spcAft>
              <a:buClr>
                <a:srgbClr val="90C226"/>
              </a:buClr>
              <a:buSzPts val="1400"/>
              <a:buFont typeface="Times New Roman"/>
              <a:buChar char="►"/>
            </a:pPr>
            <a:r>
              <a:rPr lang="en" sz="1400">
                <a:solidFill>
                  <a:srgbClr val="3F3F3F"/>
                </a:solidFill>
                <a:latin typeface="Times New Roman"/>
                <a:ea typeface="Times New Roman"/>
                <a:cs typeface="Times New Roman"/>
                <a:sym typeface="Times New Roman"/>
              </a:rPr>
              <a:t>Lower the rank more the probability of being Legitimate.</a:t>
            </a:r>
            <a:endParaRPr sz="1400">
              <a:solidFill>
                <a:srgbClr val="3F3F3F"/>
              </a:solidFill>
              <a:latin typeface="Times New Roman"/>
              <a:ea typeface="Times New Roman"/>
              <a:cs typeface="Times New Roman"/>
              <a:sym typeface="Times New Roman"/>
            </a:endParaRPr>
          </a:p>
          <a:p>
            <a:pPr marL="457200" lvl="0" indent="-317500" algn="l" rtl="0">
              <a:spcBef>
                <a:spcPts val="0"/>
              </a:spcBef>
              <a:spcAft>
                <a:spcPts val="0"/>
              </a:spcAft>
              <a:buClr>
                <a:srgbClr val="90C226"/>
              </a:buClr>
              <a:buSzPts val="1400"/>
              <a:buFont typeface="Times New Roman"/>
              <a:buChar char="►"/>
            </a:pPr>
            <a:r>
              <a:rPr lang="en" sz="1400">
                <a:solidFill>
                  <a:srgbClr val="3F3F3F"/>
                </a:solidFill>
                <a:latin typeface="Times New Roman"/>
                <a:ea typeface="Times New Roman"/>
                <a:cs typeface="Times New Roman"/>
                <a:sym typeface="Times New Roman"/>
              </a:rPr>
              <a:t>Higher the rank more the probability of being Malicious.</a:t>
            </a:r>
            <a:endParaRPr sz="1400">
              <a:solidFill>
                <a:srgbClr val="3F3F3F"/>
              </a:solidFill>
              <a:latin typeface="Times New Roman"/>
              <a:ea typeface="Times New Roman"/>
              <a:cs typeface="Times New Roman"/>
              <a:sym typeface="Times New Roman"/>
            </a:endParaRPr>
          </a:p>
          <a:p>
            <a:pPr marL="0" lvl="0" indent="0" algn="l" rtl="0">
              <a:spcBef>
                <a:spcPts val="800"/>
              </a:spcBef>
              <a:spcAft>
                <a:spcPts val="0"/>
              </a:spcAft>
              <a:buNone/>
            </a:pPr>
            <a:r>
              <a:rPr lang="en" sz="1400">
                <a:solidFill>
                  <a:srgbClr val="3F3F3F"/>
                </a:solidFill>
                <a:latin typeface="Times New Roman"/>
                <a:ea typeface="Times New Roman"/>
                <a:cs typeface="Times New Roman"/>
                <a:sym typeface="Times New Roman"/>
              </a:rPr>
              <a:t>2. Domain registration:</a:t>
            </a:r>
            <a:endParaRPr sz="1400">
              <a:solidFill>
                <a:srgbClr val="3F3F3F"/>
              </a:solidFill>
              <a:latin typeface="Times New Roman"/>
              <a:ea typeface="Times New Roman"/>
              <a:cs typeface="Times New Roman"/>
              <a:sym typeface="Times New Roman"/>
            </a:endParaRPr>
          </a:p>
          <a:p>
            <a:pPr marL="0" lvl="0" indent="0" algn="l" rtl="0">
              <a:spcBef>
                <a:spcPts val="800"/>
              </a:spcBef>
              <a:spcAft>
                <a:spcPts val="0"/>
              </a:spcAft>
              <a:buNone/>
            </a:pPr>
            <a:r>
              <a:rPr lang="en" sz="1400">
                <a:solidFill>
                  <a:srgbClr val="3F3F3F"/>
                </a:solidFill>
                <a:latin typeface="Times New Roman"/>
                <a:ea typeface="Times New Roman"/>
                <a:cs typeface="Times New Roman"/>
                <a:sym typeface="Times New Roman"/>
              </a:rPr>
              <a:t>We have marked URLs with registration time of more than 6 months as safe.</a:t>
            </a:r>
            <a:endParaRPr sz="1400">
              <a:solidFill>
                <a:srgbClr val="3F3F3F"/>
              </a:solidFill>
              <a:latin typeface="Times New Roman"/>
              <a:ea typeface="Times New Roman"/>
              <a:cs typeface="Times New Roman"/>
              <a:sym typeface="Times New Roman"/>
            </a:endParaRPr>
          </a:p>
          <a:p>
            <a:pPr marL="0" lvl="0" indent="0" algn="l" rtl="0">
              <a:spcBef>
                <a:spcPts val="800"/>
              </a:spcBef>
              <a:spcAft>
                <a:spcPts val="0"/>
              </a:spcAft>
              <a:buNone/>
            </a:pPr>
            <a:r>
              <a:rPr lang="en" sz="1400">
                <a:solidFill>
                  <a:srgbClr val="3F3F3F"/>
                </a:solidFill>
                <a:latin typeface="Times New Roman"/>
                <a:ea typeface="Times New Roman"/>
                <a:cs typeface="Times New Roman"/>
                <a:sym typeface="Times New Roman"/>
              </a:rPr>
              <a:t>URLs must qualify for at least one category to be safe either it should have domain registration with more than 6 months registration or it should have lower alexa ranking.</a:t>
            </a:r>
            <a:endParaRPr sz="1400">
              <a:solidFill>
                <a:srgbClr val="3F3F3F"/>
              </a:solidFill>
              <a:latin typeface="Times New Roman"/>
              <a:ea typeface="Times New Roman"/>
              <a:cs typeface="Times New Roman"/>
              <a:sym typeface="Times New Roman"/>
            </a:endParaRPr>
          </a:p>
          <a:p>
            <a:pPr marL="0" lvl="0" indent="0" algn="l" rtl="0">
              <a:spcBef>
                <a:spcPts val="800"/>
              </a:spcBef>
              <a:spcAft>
                <a:spcPts val="0"/>
              </a:spcAft>
              <a:buNone/>
            </a:pPr>
            <a:endParaRPr sz="1400">
              <a:solidFill>
                <a:srgbClr val="3F3F3F"/>
              </a:solidFill>
              <a:latin typeface="Trebuchet MS"/>
              <a:ea typeface="Trebuchet MS"/>
              <a:cs typeface="Trebuchet MS"/>
              <a:sym typeface="Trebuchet MS"/>
            </a:endParaRPr>
          </a:p>
          <a:p>
            <a:pPr marL="0" lvl="0" indent="0" algn="l" rtl="0">
              <a:spcBef>
                <a:spcPts val="440"/>
              </a:spcBef>
              <a:spcAft>
                <a:spcPts val="0"/>
              </a:spcAft>
              <a:buNone/>
            </a:pPr>
            <a:endParaRPr/>
          </a:p>
        </p:txBody>
      </p:sp>
      <p:pic>
        <p:nvPicPr>
          <p:cNvPr id="263" name="Google Shape;263;p25"/>
          <p:cNvPicPr preferRelativeResize="0"/>
          <p:nvPr/>
        </p:nvPicPr>
        <p:blipFill>
          <a:blip r:embed="rId3">
            <a:alphaModFix/>
          </a:blip>
          <a:stretch>
            <a:fillRect/>
          </a:stretch>
        </p:blipFill>
        <p:spPr>
          <a:xfrm>
            <a:off x="0" y="1050475"/>
            <a:ext cx="1489675" cy="2232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6"/>
          <p:cNvSpPr txBox="1">
            <a:spLocks noGrp="1"/>
          </p:cNvSpPr>
          <p:nvPr>
            <p:ph type="title"/>
          </p:nvPr>
        </p:nvSpPr>
        <p:spPr>
          <a:xfrm>
            <a:off x="1458100" y="406722"/>
            <a:ext cx="6828900" cy="556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 sz="2700">
                <a:solidFill>
                  <a:srgbClr val="FF0000"/>
                </a:solidFill>
                <a:latin typeface="Trebuchet MS"/>
                <a:ea typeface="Trebuchet MS"/>
                <a:cs typeface="Trebuchet MS"/>
                <a:sym typeface="Trebuchet MS"/>
              </a:rPr>
              <a:t>3. Whois:</a:t>
            </a:r>
            <a:endParaRPr sz="2700">
              <a:solidFill>
                <a:srgbClr val="FF0000"/>
              </a:solidFill>
              <a:latin typeface="Trebuchet MS"/>
              <a:ea typeface="Trebuchet MS"/>
              <a:cs typeface="Trebuchet MS"/>
              <a:sym typeface="Trebuchet MS"/>
            </a:endParaRPr>
          </a:p>
          <a:p>
            <a:pPr marL="0" lvl="0" indent="0" algn="l" rtl="0">
              <a:spcBef>
                <a:spcPts val="0"/>
              </a:spcBef>
              <a:spcAft>
                <a:spcPts val="0"/>
              </a:spcAft>
              <a:buNone/>
            </a:pPr>
            <a:endParaRPr>
              <a:solidFill>
                <a:srgbClr val="FF0000"/>
              </a:solidFill>
            </a:endParaRPr>
          </a:p>
        </p:txBody>
      </p:sp>
      <p:sp>
        <p:nvSpPr>
          <p:cNvPr id="269" name="Google Shape;269;p26"/>
          <p:cNvSpPr txBox="1">
            <a:spLocks noGrp="1"/>
          </p:cNvSpPr>
          <p:nvPr>
            <p:ph type="body" idx="1"/>
          </p:nvPr>
        </p:nvSpPr>
        <p:spPr>
          <a:xfrm>
            <a:off x="1784150" y="962925"/>
            <a:ext cx="6818700" cy="2448600"/>
          </a:xfrm>
          <a:prstGeom prst="rect">
            <a:avLst/>
          </a:prstGeom>
        </p:spPr>
        <p:txBody>
          <a:bodyPr spcFirstLastPara="1" wrap="square" lIns="91425" tIns="45700" rIns="91425" bIns="45700" anchor="t" anchorCtr="0">
            <a:noAutofit/>
          </a:bodyPr>
          <a:lstStyle/>
          <a:p>
            <a:pPr marL="254000" lvl="0" indent="-279400" algn="just" rtl="0">
              <a:spcBef>
                <a:spcPts val="0"/>
              </a:spcBef>
              <a:spcAft>
                <a:spcPts val="0"/>
              </a:spcAft>
              <a:buClr>
                <a:srgbClr val="000000"/>
              </a:buClr>
              <a:buSzPts val="1400"/>
              <a:buFont typeface="Noto Sans Symbols"/>
              <a:buChar char="►"/>
            </a:pPr>
            <a:r>
              <a:rPr lang="en" sz="1400" b="1">
                <a:solidFill>
                  <a:srgbClr val="000000"/>
                </a:solidFill>
                <a:latin typeface="Times New Roman"/>
                <a:ea typeface="Times New Roman"/>
                <a:cs typeface="Times New Roman"/>
                <a:sym typeface="Times New Roman"/>
              </a:rPr>
              <a:t>WHOIS</a:t>
            </a:r>
            <a:r>
              <a:rPr lang="en" sz="1400">
                <a:solidFill>
                  <a:srgbClr val="000000"/>
                </a:solidFill>
                <a:latin typeface="Times New Roman"/>
                <a:ea typeface="Times New Roman"/>
                <a:cs typeface="Times New Roman"/>
                <a:sym typeface="Times New Roman"/>
              </a:rPr>
              <a:t> (pronounced as the phrase "who is") is a query and response </a:t>
            </a:r>
            <a:r>
              <a:rPr lang="en" sz="1400">
                <a:solidFill>
                  <a:srgbClr val="000000"/>
                </a:solidFill>
                <a:uFill>
                  <a:noFill/>
                </a:uFill>
                <a:latin typeface="Times New Roman"/>
                <a:ea typeface="Times New Roman"/>
                <a:cs typeface="Times New Roman"/>
                <a:sym typeface="Times New Roman"/>
                <a:hlinkClick r:id="rId3"/>
              </a:rPr>
              <a:t>protocol</a:t>
            </a:r>
            <a:r>
              <a:rPr lang="en" sz="1400">
                <a:solidFill>
                  <a:srgbClr val="000000"/>
                </a:solidFill>
                <a:latin typeface="Times New Roman"/>
                <a:ea typeface="Times New Roman"/>
                <a:cs typeface="Times New Roman"/>
                <a:sym typeface="Times New Roman"/>
              </a:rPr>
              <a:t> that is widely used for querying </a:t>
            </a:r>
            <a:r>
              <a:rPr lang="en" sz="1400">
                <a:solidFill>
                  <a:srgbClr val="000000"/>
                </a:solidFill>
                <a:uFill>
                  <a:noFill/>
                </a:uFill>
                <a:latin typeface="Times New Roman"/>
                <a:ea typeface="Times New Roman"/>
                <a:cs typeface="Times New Roman"/>
                <a:sym typeface="Times New Roman"/>
                <a:hlinkClick r:id="rId4"/>
              </a:rPr>
              <a:t>databases</a:t>
            </a:r>
            <a:r>
              <a:rPr lang="en" sz="1400">
                <a:solidFill>
                  <a:srgbClr val="000000"/>
                </a:solidFill>
                <a:latin typeface="Times New Roman"/>
                <a:ea typeface="Times New Roman"/>
                <a:cs typeface="Times New Roman"/>
                <a:sym typeface="Times New Roman"/>
              </a:rPr>
              <a:t> that store the registered users or assignees of an </a:t>
            </a:r>
            <a:r>
              <a:rPr lang="en" sz="1400">
                <a:solidFill>
                  <a:srgbClr val="000000"/>
                </a:solidFill>
                <a:uFill>
                  <a:noFill/>
                </a:uFill>
                <a:latin typeface="Times New Roman"/>
                <a:ea typeface="Times New Roman"/>
                <a:cs typeface="Times New Roman"/>
                <a:sym typeface="Times New Roman"/>
                <a:hlinkClick r:id="rId5"/>
              </a:rPr>
              <a:t>Internet</a:t>
            </a:r>
            <a:r>
              <a:rPr lang="en" sz="1400">
                <a:solidFill>
                  <a:srgbClr val="000000"/>
                </a:solidFill>
                <a:latin typeface="Times New Roman"/>
                <a:ea typeface="Times New Roman"/>
                <a:cs typeface="Times New Roman"/>
                <a:sym typeface="Times New Roman"/>
              </a:rPr>
              <a:t> resource, such as a </a:t>
            </a:r>
            <a:r>
              <a:rPr lang="en" sz="1400">
                <a:solidFill>
                  <a:srgbClr val="000000"/>
                </a:solidFill>
                <a:uFill>
                  <a:noFill/>
                </a:uFill>
                <a:latin typeface="Times New Roman"/>
                <a:ea typeface="Times New Roman"/>
                <a:cs typeface="Times New Roman"/>
                <a:sym typeface="Times New Roman"/>
                <a:hlinkClick r:id="rId6"/>
              </a:rPr>
              <a:t>domain name</a:t>
            </a:r>
            <a:r>
              <a:rPr lang="en" sz="1400">
                <a:solidFill>
                  <a:srgbClr val="000000"/>
                </a:solidFill>
                <a:latin typeface="Times New Roman"/>
                <a:ea typeface="Times New Roman"/>
                <a:cs typeface="Times New Roman"/>
                <a:sym typeface="Times New Roman"/>
              </a:rPr>
              <a:t>, an </a:t>
            </a:r>
            <a:r>
              <a:rPr lang="en" sz="1400">
                <a:solidFill>
                  <a:srgbClr val="000000"/>
                </a:solidFill>
                <a:uFill>
                  <a:noFill/>
                </a:uFill>
                <a:latin typeface="Times New Roman"/>
                <a:ea typeface="Times New Roman"/>
                <a:cs typeface="Times New Roman"/>
                <a:sym typeface="Times New Roman"/>
                <a:hlinkClick r:id="rId7"/>
              </a:rPr>
              <a:t>IP address</a:t>
            </a:r>
            <a:r>
              <a:rPr lang="en" sz="1400">
                <a:solidFill>
                  <a:srgbClr val="000000"/>
                </a:solidFill>
                <a:latin typeface="Times New Roman"/>
                <a:ea typeface="Times New Roman"/>
                <a:cs typeface="Times New Roman"/>
                <a:sym typeface="Times New Roman"/>
              </a:rPr>
              <a:t> block or an </a:t>
            </a:r>
            <a:r>
              <a:rPr lang="en" sz="1400">
                <a:solidFill>
                  <a:srgbClr val="000000"/>
                </a:solidFill>
                <a:uFill>
                  <a:noFill/>
                </a:uFill>
                <a:latin typeface="Times New Roman"/>
                <a:ea typeface="Times New Roman"/>
                <a:cs typeface="Times New Roman"/>
                <a:sym typeface="Times New Roman"/>
                <a:hlinkClick r:id="rId8"/>
              </a:rPr>
              <a:t>autonomous system</a:t>
            </a:r>
            <a:r>
              <a:rPr lang="en" sz="1400">
                <a:solidFill>
                  <a:srgbClr val="000000"/>
                </a:solidFill>
                <a:latin typeface="Times New Roman"/>
                <a:ea typeface="Times New Roman"/>
                <a:cs typeface="Times New Roman"/>
                <a:sym typeface="Times New Roman"/>
              </a:rPr>
              <a:t>, but is also used for a wider range of other information. The protocol stores and delivers database content in a human-readable format. The current iteration of the WHOIS protocol was drafted by the </a:t>
            </a:r>
            <a:r>
              <a:rPr lang="en" sz="1400">
                <a:solidFill>
                  <a:srgbClr val="000000"/>
                </a:solidFill>
                <a:uFill>
                  <a:noFill/>
                </a:uFill>
                <a:latin typeface="Times New Roman"/>
                <a:ea typeface="Times New Roman"/>
                <a:cs typeface="Times New Roman"/>
                <a:sym typeface="Times New Roman"/>
                <a:hlinkClick r:id="rId9"/>
              </a:rPr>
              <a:t>Internet Society</a:t>
            </a:r>
            <a:r>
              <a:rPr lang="en" sz="1400">
                <a:solidFill>
                  <a:srgbClr val="000000"/>
                </a:solidFill>
                <a:latin typeface="Times New Roman"/>
                <a:ea typeface="Times New Roman"/>
                <a:cs typeface="Times New Roman"/>
                <a:sym typeface="Times New Roman"/>
              </a:rPr>
              <a:t>.</a:t>
            </a:r>
            <a:endParaRPr sz="14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endParaRPr sz="14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400">
                <a:solidFill>
                  <a:srgbClr val="000000"/>
                </a:solidFill>
                <a:latin typeface="Times New Roman"/>
                <a:ea typeface="Times New Roman"/>
                <a:cs typeface="Times New Roman"/>
                <a:sym typeface="Times New Roman"/>
              </a:rPr>
              <a:t>We have used this database to get the details of the URLs:</a:t>
            </a:r>
            <a:endParaRPr sz="1400">
              <a:solidFill>
                <a:srgbClr val="000000"/>
              </a:solidFill>
              <a:latin typeface="Times New Roman"/>
              <a:ea typeface="Times New Roman"/>
              <a:cs typeface="Times New Roman"/>
              <a:sym typeface="Times New Roman"/>
            </a:endParaRPr>
          </a:p>
          <a:p>
            <a:pPr marL="0" lvl="0" indent="0" algn="l" rtl="0">
              <a:spcBef>
                <a:spcPts val="800"/>
              </a:spcBef>
              <a:spcAft>
                <a:spcPts val="0"/>
              </a:spcAft>
              <a:buNone/>
            </a:pPr>
            <a:r>
              <a:rPr lang="en" sz="1400">
                <a:solidFill>
                  <a:srgbClr val="000000"/>
                </a:solidFill>
                <a:latin typeface="Times New Roman"/>
                <a:ea typeface="Times New Roman"/>
                <a:cs typeface="Times New Roman"/>
                <a:sym typeface="Times New Roman"/>
              </a:rPr>
              <a:t>We are getting following details:</a:t>
            </a:r>
            <a:endParaRPr sz="1400">
              <a:solidFill>
                <a:srgbClr val="000000"/>
              </a:solidFill>
              <a:latin typeface="Times New Roman"/>
              <a:ea typeface="Times New Roman"/>
              <a:cs typeface="Times New Roman"/>
              <a:sym typeface="Times New Roman"/>
            </a:endParaRPr>
          </a:p>
          <a:p>
            <a:pPr marL="0" lvl="0" indent="0" algn="l" rtl="0">
              <a:spcBef>
                <a:spcPts val="800"/>
              </a:spcBef>
              <a:spcAft>
                <a:spcPts val="0"/>
              </a:spcAft>
              <a:buNone/>
            </a:pPr>
            <a:r>
              <a:rPr lang="en" sz="1400">
                <a:solidFill>
                  <a:srgbClr val="000000"/>
                </a:solidFill>
                <a:latin typeface="Times New Roman"/>
                <a:ea typeface="Times New Roman"/>
                <a:cs typeface="Times New Roman"/>
                <a:sym typeface="Times New Roman"/>
              </a:rPr>
              <a:t>Address</a:t>
            </a:r>
            <a:endParaRPr sz="1400">
              <a:solidFill>
                <a:srgbClr val="000000"/>
              </a:solidFill>
              <a:latin typeface="Times New Roman"/>
              <a:ea typeface="Times New Roman"/>
              <a:cs typeface="Times New Roman"/>
              <a:sym typeface="Times New Roman"/>
            </a:endParaRPr>
          </a:p>
          <a:p>
            <a:pPr marL="0" lvl="0" indent="0" algn="l" rtl="0">
              <a:spcBef>
                <a:spcPts val="800"/>
              </a:spcBef>
              <a:spcAft>
                <a:spcPts val="0"/>
              </a:spcAft>
              <a:buNone/>
            </a:pPr>
            <a:r>
              <a:rPr lang="en" sz="1400">
                <a:solidFill>
                  <a:srgbClr val="000000"/>
                </a:solidFill>
                <a:latin typeface="Times New Roman"/>
                <a:ea typeface="Times New Roman"/>
                <a:cs typeface="Times New Roman"/>
                <a:sym typeface="Times New Roman"/>
              </a:rPr>
              <a:t>Organisation</a:t>
            </a:r>
            <a:endParaRPr sz="1400">
              <a:solidFill>
                <a:srgbClr val="000000"/>
              </a:solidFill>
              <a:latin typeface="Times New Roman"/>
              <a:ea typeface="Times New Roman"/>
              <a:cs typeface="Times New Roman"/>
              <a:sym typeface="Times New Roman"/>
            </a:endParaRPr>
          </a:p>
          <a:p>
            <a:pPr marL="0" lvl="0" indent="0" algn="l" rtl="0">
              <a:spcBef>
                <a:spcPts val="800"/>
              </a:spcBef>
              <a:spcAft>
                <a:spcPts val="0"/>
              </a:spcAft>
              <a:buNone/>
            </a:pPr>
            <a:r>
              <a:rPr lang="en" sz="1400">
                <a:solidFill>
                  <a:srgbClr val="000000"/>
                </a:solidFill>
                <a:latin typeface="Times New Roman"/>
                <a:ea typeface="Times New Roman"/>
                <a:cs typeface="Times New Roman"/>
                <a:sym typeface="Times New Roman"/>
              </a:rPr>
              <a:t>City,State,Country</a:t>
            </a:r>
            <a:endParaRPr sz="1400">
              <a:solidFill>
                <a:srgbClr val="000000"/>
              </a:solidFill>
              <a:latin typeface="Times New Roman"/>
              <a:ea typeface="Times New Roman"/>
              <a:cs typeface="Times New Roman"/>
              <a:sym typeface="Times New Roman"/>
            </a:endParaRPr>
          </a:p>
          <a:p>
            <a:pPr marL="0" lvl="0" indent="0" algn="l" rtl="0">
              <a:spcBef>
                <a:spcPts val="800"/>
              </a:spcBef>
              <a:spcAft>
                <a:spcPts val="0"/>
              </a:spcAft>
              <a:buNone/>
            </a:pPr>
            <a:r>
              <a:rPr lang="en" sz="1400">
                <a:solidFill>
                  <a:srgbClr val="000000"/>
                </a:solidFill>
                <a:latin typeface="Times New Roman"/>
                <a:ea typeface="Times New Roman"/>
                <a:cs typeface="Times New Roman"/>
                <a:sym typeface="Times New Roman"/>
              </a:rPr>
              <a:t>Domain</a:t>
            </a:r>
            <a:endParaRPr sz="1400">
              <a:solidFill>
                <a:srgbClr val="000000"/>
              </a:solidFill>
              <a:latin typeface="Times New Roman"/>
              <a:ea typeface="Times New Roman"/>
              <a:cs typeface="Times New Roman"/>
              <a:sym typeface="Times New Roman"/>
            </a:endParaRPr>
          </a:p>
          <a:p>
            <a:pPr marL="0" lvl="0" indent="0" algn="l" rtl="0">
              <a:spcBef>
                <a:spcPts val="800"/>
              </a:spcBef>
              <a:spcAft>
                <a:spcPts val="0"/>
              </a:spcAft>
              <a:buNone/>
            </a:pPr>
            <a:r>
              <a:rPr lang="en" sz="1400">
                <a:solidFill>
                  <a:srgbClr val="000000"/>
                </a:solidFill>
                <a:latin typeface="Times New Roman"/>
                <a:ea typeface="Times New Roman"/>
                <a:cs typeface="Times New Roman"/>
                <a:sym typeface="Times New Roman"/>
              </a:rPr>
              <a:t>Emails </a:t>
            </a:r>
            <a:endParaRPr sz="1400">
              <a:solidFill>
                <a:srgbClr val="000000"/>
              </a:solidFill>
              <a:latin typeface="Times New Roman"/>
              <a:ea typeface="Times New Roman"/>
              <a:cs typeface="Times New Roman"/>
              <a:sym typeface="Times New Roman"/>
            </a:endParaRPr>
          </a:p>
          <a:p>
            <a:pPr marL="0" lvl="0" indent="0" algn="l" rtl="0">
              <a:spcBef>
                <a:spcPts val="800"/>
              </a:spcBef>
              <a:spcAft>
                <a:spcPts val="0"/>
              </a:spcAft>
              <a:buNone/>
            </a:pPr>
            <a:r>
              <a:rPr lang="en" sz="1400">
                <a:solidFill>
                  <a:srgbClr val="000000"/>
                </a:solidFill>
                <a:latin typeface="Times New Roman"/>
                <a:ea typeface="Times New Roman"/>
                <a:cs typeface="Times New Roman"/>
                <a:sym typeface="Times New Roman"/>
              </a:rPr>
              <a:t>Date of registration</a:t>
            </a:r>
            <a:endParaRPr sz="1400">
              <a:solidFill>
                <a:srgbClr val="000000"/>
              </a:solidFill>
              <a:latin typeface="Times New Roman"/>
              <a:ea typeface="Times New Roman"/>
              <a:cs typeface="Times New Roman"/>
              <a:sym typeface="Times New Roman"/>
            </a:endParaRPr>
          </a:p>
          <a:p>
            <a:pPr marL="0" lvl="0" indent="0" algn="l" rtl="0">
              <a:spcBef>
                <a:spcPts val="800"/>
              </a:spcBef>
              <a:spcAft>
                <a:spcPts val="0"/>
              </a:spcAft>
              <a:buNone/>
            </a:pPr>
            <a:endParaRPr sz="1400">
              <a:solidFill>
                <a:srgbClr val="3F3F3F"/>
              </a:solidFill>
              <a:latin typeface="Trebuchet MS"/>
              <a:ea typeface="Trebuchet MS"/>
              <a:cs typeface="Trebuchet MS"/>
              <a:sym typeface="Trebuchet MS"/>
            </a:endParaRPr>
          </a:p>
          <a:p>
            <a:pPr marL="0" lvl="0" indent="0" algn="l" rtl="0">
              <a:spcBef>
                <a:spcPts val="440"/>
              </a:spcBef>
              <a:spcAft>
                <a:spcPts val="0"/>
              </a:spcAft>
              <a:buNone/>
            </a:pPr>
            <a:endParaRPr/>
          </a:p>
        </p:txBody>
      </p:sp>
      <p:pic>
        <p:nvPicPr>
          <p:cNvPr id="270" name="Google Shape;270;p26"/>
          <p:cNvPicPr preferRelativeResize="0"/>
          <p:nvPr/>
        </p:nvPicPr>
        <p:blipFill>
          <a:blip r:embed="rId10">
            <a:alphaModFix/>
          </a:blip>
          <a:stretch>
            <a:fillRect/>
          </a:stretch>
        </p:blipFill>
        <p:spPr>
          <a:xfrm>
            <a:off x="0" y="1041675"/>
            <a:ext cx="1659525" cy="2294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7"/>
          <p:cNvSpPr txBox="1">
            <a:spLocks noGrp="1"/>
          </p:cNvSpPr>
          <p:nvPr>
            <p:ph type="title"/>
          </p:nvPr>
        </p:nvSpPr>
        <p:spPr>
          <a:xfrm>
            <a:off x="1268773" y="389641"/>
            <a:ext cx="6828900" cy="8574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 sz="2700">
                <a:solidFill>
                  <a:srgbClr val="FF0000"/>
                </a:solidFill>
                <a:latin typeface="Trebuchet MS"/>
                <a:ea typeface="Trebuchet MS"/>
                <a:cs typeface="Trebuchet MS"/>
                <a:sym typeface="Trebuchet MS"/>
              </a:rPr>
              <a:t>REST-API	</a:t>
            </a:r>
            <a:endParaRPr sz="2700">
              <a:solidFill>
                <a:srgbClr val="FF0000"/>
              </a:solidFill>
              <a:latin typeface="Trebuchet MS"/>
              <a:ea typeface="Trebuchet MS"/>
              <a:cs typeface="Trebuchet MS"/>
              <a:sym typeface="Trebuchet MS"/>
            </a:endParaRPr>
          </a:p>
          <a:p>
            <a:pPr marL="0" lvl="0" indent="0" algn="l" rtl="0">
              <a:spcBef>
                <a:spcPts val="0"/>
              </a:spcBef>
              <a:spcAft>
                <a:spcPts val="0"/>
              </a:spcAft>
              <a:buNone/>
            </a:pPr>
            <a:endParaRPr>
              <a:solidFill>
                <a:srgbClr val="FF0000"/>
              </a:solidFill>
            </a:endParaRPr>
          </a:p>
        </p:txBody>
      </p:sp>
      <p:sp>
        <p:nvSpPr>
          <p:cNvPr id="276" name="Google Shape;276;p27"/>
          <p:cNvSpPr txBox="1">
            <a:spLocks noGrp="1"/>
          </p:cNvSpPr>
          <p:nvPr>
            <p:ph type="body" idx="1"/>
          </p:nvPr>
        </p:nvSpPr>
        <p:spPr>
          <a:xfrm>
            <a:off x="1763125" y="931749"/>
            <a:ext cx="6818700" cy="33573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 sz="1500">
                <a:solidFill>
                  <a:srgbClr val="333333"/>
                </a:solidFill>
                <a:highlight>
                  <a:schemeClr val="lt1"/>
                </a:highlight>
                <a:latin typeface="Arial"/>
                <a:ea typeface="Arial"/>
                <a:cs typeface="Arial"/>
                <a:sym typeface="Arial"/>
              </a:rPr>
              <a:t>We have developed Rest API to use it on application and extension to provide the status and other details of URL</a:t>
            </a:r>
            <a:endParaRPr sz="1500">
              <a:solidFill>
                <a:srgbClr val="333333"/>
              </a:solidFill>
              <a:highlight>
                <a:schemeClr val="lt1"/>
              </a:highlight>
              <a:latin typeface="Arial"/>
              <a:ea typeface="Arial"/>
              <a:cs typeface="Arial"/>
              <a:sym typeface="Arial"/>
            </a:endParaRPr>
          </a:p>
          <a:p>
            <a:pPr marL="0" lvl="0" indent="0" algn="l" rtl="0">
              <a:lnSpc>
                <a:spcPct val="115000"/>
              </a:lnSpc>
              <a:spcBef>
                <a:spcPts val="0"/>
              </a:spcBef>
              <a:spcAft>
                <a:spcPts val="0"/>
              </a:spcAft>
              <a:buNone/>
            </a:pPr>
            <a:endParaRPr sz="1500">
              <a:solidFill>
                <a:srgbClr val="333333"/>
              </a:solidFill>
              <a:highlight>
                <a:schemeClr val="lt1"/>
              </a:highlight>
              <a:latin typeface="Arial"/>
              <a:ea typeface="Arial"/>
              <a:cs typeface="Arial"/>
              <a:sym typeface="Arial"/>
            </a:endParaRPr>
          </a:p>
          <a:p>
            <a:pPr marL="457200" lvl="0" indent="-323850" algn="l" rtl="0">
              <a:lnSpc>
                <a:spcPct val="115000"/>
              </a:lnSpc>
              <a:spcBef>
                <a:spcPts val="0"/>
              </a:spcBef>
              <a:spcAft>
                <a:spcPts val="0"/>
              </a:spcAft>
              <a:buClr>
                <a:srgbClr val="333333"/>
              </a:buClr>
              <a:buSzPts val="1500"/>
              <a:buFont typeface="Arial"/>
              <a:buChar char="►"/>
            </a:pPr>
            <a:r>
              <a:rPr lang="en" sz="1500">
                <a:solidFill>
                  <a:srgbClr val="333333"/>
                </a:solidFill>
                <a:highlight>
                  <a:schemeClr val="lt1"/>
                </a:highlight>
                <a:latin typeface="Arial"/>
                <a:ea typeface="Arial"/>
                <a:cs typeface="Arial"/>
                <a:sym typeface="Arial"/>
              </a:rPr>
              <a:t>REST determines how the API looks like. It stands for “Representational State Transfer”. It is a set of rules that developers follow when they create their API. One of these rules states that you should be able to get a piece of data (called a resource) when you link to a specific URL.</a:t>
            </a:r>
            <a:endParaRPr sz="1500">
              <a:solidFill>
                <a:srgbClr val="333333"/>
              </a:solidFill>
              <a:highlight>
                <a:schemeClr val="lt1"/>
              </a:highlight>
              <a:latin typeface="Arial"/>
              <a:ea typeface="Arial"/>
              <a:cs typeface="Arial"/>
              <a:sym typeface="Arial"/>
            </a:endParaRPr>
          </a:p>
          <a:p>
            <a:pPr marL="0" lvl="0" indent="0" algn="l" rtl="0">
              <a:lnSpc>
                <a:spcPct val="115000"/>
              </a:lnSpc>
              <a:spcBef>
                <a:spcPts val="0"/>
              </a:spcBef>
              <a:spcAft>
                <a:spcPts val="0"/>
              </a:spcAft>
              <a:buNone/>
            </a:pPr>
            <a:endParaRPr sz="1500">
              <a:solidFill>
                <a:srgbClr val="333333"/>
              </a:solidFill>
              <a:highlight>
                <a:schemeClr val="lt1"/>
              </a:highlight>
              <a:latin typeface="Arial"/>
              <a:ea typeface="Arial"/>
              <a:cs typeface="Arial"/>
              <a:sym typeface="Arial"/>
            </a:endParaRPr>
          </a:p>
          <a:p>
            <a:pPr marL="457200" lvl="0" indent="-323850" algn="l" rtl="0">
              <a:lnSpc>
                <a:spcPct val="115000"/>
              </a:lnSpc>
              <a:spcBef>
                <a:spcPts val="0"/>
              </a:spcBef>
              <a:spcAft>
                <a:spcPts val="0"/>
              </a:spcAft>
              <a:buClr>
                <a:srgbClr val="333333"/>
              </a:buClr>
              <a:buSzPts val="1500"/>
              <a:buFont typeface="Arial"/>
              <a:buChar char="►"/>
            </a:pPr>
            <a:r>
              <a:rPr lang="en" sz="1500">
                <a:solidFill>
                  <a:srgbClr val="333333"/>
                </a:solidFill>
                <a:highlight>
                  <a:schemeClr val="lt1"/>
                </a:highlight>
                <a:latin typeface="Arial"/>
                <a:ea typeface="Arial"/>
                <a:cs typeface="Arial"/>
                <a:sym typeface="Arial"/>
              </a:rPr>
              <a:t>An API is an application programming interface. It is a set of rules that allow programs to talk to each other. The developer creates the API on the server and allows the client to talk to it.</a:t>
            </a:r>
            <a:endParaRPr sz="1400">
              <a:solidFill>
                <a:srgbClr val="3F3F3F"/>
              </a:solidFill>
              <a:latin typeface="Trebuchet MS"/>
              <a:ea typeface="Trebuchet MS"/>
              <a:cs typeface="Trebuchet MS"/>
              <a:sym typeface="Trebuchet MS"/>
            </a:endParaRPr>
          </a:p>
          <a:p>
            <a:pPr marL="457200" lvl="0" indent="0" algn="l" rtl="0">
              <a:lnSpc>
                <a:spcPct val="115000"/>
              </a:lnSpc>
              <a:spcBef>
                <a:spcPts val="0"/>
              </a:spcBef>
              <a:spcAft>
                <a:spcPts val="0"/>
              </a:spcAft>
              <a:buNone/>
            </a:pPr>
            <a:endParaRPr sz="1500">
              <a:solidFill>
                <a:srgbClr val="333333"/>
              </a:solidFill>
              <a:highlight>
                <a:schemeClr val="lt1"/>
              </a:highlight>
              <a:latin typeface="Arial"/>
              <a:ea typeface="Arial"/>
              <a:cs typeface="Arial"/>
              <a:sym typeface="Arial"/>
            </a:endParaRPr>
          </a:p>
          <a:p>
            <a:pPr marL="0" lvl="0" indent="0" algn="l" rtl="0">
              <a:spcBef>
                <a:spcPts val="440"/>
              </a:spcBef>
              <a:spcAft>
                <a:spcPts val="0"/>
              </a:spcAft>
              <a:buNone/>
            </a:pPr>
            <a:endParaRPr/>
          </a:p>
        </p:txBody>
      </p:sp>
      <p:pic>
        <p:nvPicPr>
          <p:cNvPr id="277" name="Google Shape;277;p27"/>
          <p:cNvPicPr preferRelativeResize="0"/>
          <p:nvPr/>
        </p:nvPicPr>
        <p:blipFill>
          <a:blip r:embed="rId3">
            <a:alphaModFix/>
          </a:blip>
          <a:stretch>
            <a:fillRect/>
          </a:stretch>
        </p:blipFill>
        <p:spPr>
          <a:xfrm>
            <a:off x="0" y="1325675"/>
            <a:ext cx="1847225" cy="19471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985">
  <a:themeElements>
    <a:clrScheme name="Custom 14">
      <a:dk1>
        <a:srgbClr val="494C4F"/>
      </a:dk1>
      <a:lt1>
        <a:srgbClr val="FFFFFF"/>
      </a:lt1>
      <a:dk2>
        <a:srgbClr val="494C4F"/>
      </a:dk2>
      <a:lt2>
        <a:srgbClr val="F2F3F8"/>
      </a:lt2>
      <a:accent1>
        <a:srgbClr val="ED5463"/>
      </a:accent1>
      <a:accent2>
        <a:srgbClr val="FB6E52"/>
      </a:accent2>
      <a:accent3>
        <a:srgbClr val="FFCE54"/>
      </a:accent3>
      <a:accent4>
        <a:srgbClr val="A1D469"/>
      </a:accent4>
      <a:accent5>
        <a:srgbClr val="49CFAE"/>
      </a:accent5>
      <a:accent6>
        <a:srgbClr val="4FC1E9"/>
      </a:accent6>
      <a:hlink>
        <a:srgbClr val="4FC1E9"/>
      </a:hlink>
      <a:folHlink>
        <a:srgbClr val="49CFA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1017</Words>
  <Application>Microsoft Office PowerPoint</Application>
  <PresentationFormat>On-screen Show (16:9)</PresentationFormat>
  <Paragraphs>79</Paragraphs>
  <Slides>12</Slides>
  <Notes>12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Arial</vt:lpstr>
      <vt:lpstr>Calibri</vt:lpstr>
      <vt:lpstr>Noto Sans Symbols</vt:lpstr>
      <vt:lpstr>Times New Roman</vt:lpstr>
      <vt:lpstr>Trebuchet MS</vt:lpstr>
      <vt:lpstr>Simple Light</vt:lpstr>
      <vt:lpstr>1985</vt:lpstr>
      <vt:lpstr>Detection of Web links related to cyber frauds</vt:lpstr>
      <vt:lpstr>Problem Statement: </vt:lpstr>
      <vt:lpstr>STATE OF THE ART </vt:lpstr>
      <vt:lpstr>PowerPoint Presentation</vt:lpstr>
      <vt:lpstr>Solution:</vt:lpstr>
      <vt:lpstr>1. Dataset columns:</vt:lpstr>
      <vt:lpstr> 2. Verifying the results : </vt:lpstr>
      <vt:lpstr>3. Whois: </vt:lpstr>
      <vt:lpstr>REST-API  </vt:lpstr>
      <vt:lpstr>Searching: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of Web links related to cyber frauds</dc:title>
  <cp:lastModifiedBy>Rajeev Kumar</cp:lastModifiedBy>
  <cp:revision>3</cp:revision>
  <cp:lastPrinted>2020-03-04T03:16:40Z</cp:lastPrinted>
  <dcterms:modified xsi:type="dcterms:W3CDTF">2020-03-14T16:53:37Z</dcterms:modified>
</cp:coreProperties>
</file>