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ev Kumar" userId="1917c2fd779349f9" providerId="LiveId" clId="{92EAC228-AFB7-4A8A-A3BE-1C03406861A3}"/>
    <pc:docChg chg="undo custSel modSld">
      <pc:chgData name="Rajeev Kumar" userId="1917c2fd779349f9" providerId="LiveId" clId="{92EAC228-AFB7-4A8A-A3BE-1C03406861A3}" dt="2020-03-01T13:45:46.116" v="46" actId="20577"/>
      <pc:docMkLst>
        <pc:docMk/>
      </pc:docMkLst>
      <pc:sldChg chg="modSp mod">
        <pc:chgData name="Rajeev Kumar" userId="1917c2fd779349f9" providerId="LiveId" clId="{92EAC228-AFB7-4A8A-A3BE-1C03406861A3}" dt="2020-03-01T13:45:46.116" v="46" actId="20577"/>
        <pc:sldMkLst>
          <pc:docMk/>
          <pc:sldMk cId="612682770" sldId="259"/>
        </pc:sldMkLst>
        <pc:spChg chg="mod">
          <ac:chgData name="Rajeev Kumar" userId="1917c2fd779349f9" providerId="LiveId" clId="{92EAC228-AFB7-4A8A-A3BE-1C03406861A3}" dt="2020-03-01T13:44:45.686" v="39" actId="1076"/>
          <ac:spMkLst>
            <pc:docMk/>
            <pc:sldMk cId="612682770" sldId="259"/>
            <ac:spMk id="2" creationId="{00000000-0000-0000-0000-000000000000}"/>
          </ac:spMkLst>
        </pc:spChg>
        <pc:spChg chg="mod">
          <ac:chgData name="Rajeev Kumar" userId="1917c2fd779349f9" providerId="LiveId" clId="{92EAC228-AFB7-4A8A-A3BE-1C03406861A3}" dt="2020-03-01T13:44:45.686" v="39" actId="1076"/>
          <ac:spMkLst>
            <pc:docMk/>
            <pc:sldMk cId="612682770" sldId="259"/>
            <ac:spMk id="3" creationId="{00000000-0000-0000-0000-000000000000}"/>
          </ac:spMkLst>
        </pc:spChg>
        <pc:spChg chg="mod">
          <ac:chgData name="Rajeev Kumar" userId="1917c2fd779349f9" providerId="LiveId" clId="{92EAC228-AFB7-4A8A-A3BE-1C03406861A3}" dt="2020-03-01T13:43:13.182" v="1" actId="20577"/>
          <ac:spMkLst>
            <pc:docMk/>
            <pc:sldMk cId="612682770" sldId="259"/>
            <ac:spMk id="6" creationId="{00000000-0000-0000-0000-000000000000}"/>
          </ac:spMkLst>
        </pc:spChg>
        <pc:spChg chg="mod">
          <ac:chgData name="Rajeev Kumar" userId="1917c2fd779349f9" providerId="LiveId" clId="{92EAC228-AFB7-4A8A-A3BE-1C03406861A3}" dt="2020-03-01T13:45:00.361" v="40" actId="1076"/>
          <ac:spMkLst>
            <pc:docMk/>
            <pc:sldMk cId="612682770" sldId="259"/>
            <ac:spMk id="8" creationId="{00000000-0000-0000-0000-000000000000}"/>
          </ac:spMkLst>
        </pc:spChg>
        <pc:spChg chg="mod">
          <ac:chgData name="Rajeev Kumar" userId="1917c2fd779349f9" providerId="LiveId" clId="{92EAC228-AFB7-4A8A-A3BE-1C03406861A3}" dt="2020-03-01T13:45:05.712" v="41" actId="1076"/>
          <ac:spMkLst>
            <pc:docMk/>
            <pc:sldMk cId="612682770" sldId="259"/>
            <ac:spMk id="10" creationId="{00000000-0000-0000-0000-000000000000}"/>
          </ac:spMkLst>
        </pc:spChg>
        <pc:spChg chg="mod">
          <ac:chgData name="Rajeev Kumar" userId="1917c2fd779349f9" providerId="LiveId" clId="{92EAC228-AFB7-4A8A-A3BE-1C03406861A3}" dt="2020-03-01T13:45:46.116" v="46" actId="20577"/>
          <ac:spMkLst>
            <pc:docMk/>
            <pc:sldMk cId="612682770" sldId="259"/>
            <ac:spMk id="11" creationId="{00000000-0000-0000-0000-000000000000}"/>
          </ac:spMkLst>
        </pc:spChg>
        <pc:spChg chg="mod">
          <ac:chgData name="Rajeev Kumar" userId="1917c2fd779349f9" providerId="LiveId" clId="{92EAC228-AFB7-4A8A-A3BE-1C03406861A3}" dt="2020-03-01T13:44:07.628" v="33" actId="1076"/>
          <ac:spMkLst>
            <pc:docMk/>
            <pc:sldMk cId="612682770" sldId="259"/>
            <ac:spMk id="12" creationId="{00000000-0000-0000-0000-000000000000}"/>
          </ac:spMkLst>
        </pc:spChg>
        <pc:spChg chg="mod">
          <ac:chgData name="Rajeev Kumar" userId="1917c2fd779349f9" providerId="LiveId" clId="{92EAC228-AFB7-4A8A-A3BE-1C03406861A3}" dt="2020-03-01T13:44:07.628" v="33" actId="1076"/>
          <ac:spMkLst>
            <pc:docMk/>
            <pc:sldMk cId="612682770" sldId="259"/>
            <ac:spMk id="13" creationId="{00000000-0000-0000-0000-000000000000}"/>
          </ac:spMkLst>
        </pc:spChg>
        <pc:spChg chg="mod">
          <ac:chgData name="Rajeev Kumar" userId="1917c2fd779349f9" providerId="LiveId" clId="{92EAC228-AFB7-4A8A-A3BE-1C03406861A3}" dt="2020-03-01T13:44:07.628" v="33" actId="1076"/>
          <ac:spMkLst>
            <pc:docMk/>
            <pc:sldMk cId="612682770" sldId="259"/>
            <ac:spMk id="14" creationId="{00000000-0000-0000-0000-000000000000}"/>
          </ac:spMkLst>
        </pc:spChg>
        <pc:spChg chg="mod">
          <ac:chgData name="Rajeev Kumar" userId="1917c2fd779349f9" providerId="LiveId" clId="{92EAC228-AFB7-4A8A-A3BE-1C03406861A3}" dt="2020-03-01T13:44:15.230" v="34" actId="1076"/>
          <ac:spMkLst>
            <pc:docMk/>
            <pc:sldMk cId="612682770" sldId="259"/>
            <ac:spMk id="29" creationId="{00000000-0000-0000-0000-000000000000}"/>
          </ac:spMkLst>
        </pc:spChg>
        <pc:spChg chg="mod">
          <ac:chgData name="Rajeev Kumar" userId="1917c2fd779349f9" providerId="LiveId" clId="{92EAC228-AFB7-4A8A-A3BE-1C03406861A3}" dt="2020-03-01T13:44:07.628" v="33" actId="1076"/>
          <ac:spMkLst>
            <pc:docMk/>
            <pc:sldMk cId="612682770" sldId="259"/>
            <ac:spMk id="30" creationId="{00000000-0000-0000-0000-000000000000}"/>
          </ac:spMkLst>
        </pc:spChg>
        <pc:spChg chg="mod">
          <ac:chgData name="Rajeev Kumar" userId="1917c2fd779349f9" providerId="LiveId" clId="{92EAC228-AFB7-4A8A-A3BE-1C03406861A3}" dt="2020-03-01T13:44:07.628" v="33" actId="1076"/>
          <ac:spMkLst>
            <pc:docMk/>
            <pc:sldMk cId="612682770" sldId="259"/>
            <ac:spMk id="32" creationId="{00000000-0000-0000-0000-000000000000}"/>
          </ac:spMkLst>
        </pc:spChg>
        <pc:spChg chg="mod">
          <ac:chgData name="Rajeev Kumar" userId="1917c2fd779349f9" providerId="LiveId" clId="{92EAC228-AFB7-4A8A-A3BE-1C03406861A3}" dt="2020-03-01T13:44:07.628" v="33" actId="1076"/>
          <ac:spMkLst>
            <pc:docMk/>
            <pc:sldMk cId="612682770" sldId="259"/>
            <ac:spMk id="37" creationId="{00000000-0000-0000-0000-000000000000}"/>
          </ac:spMkLst>
        </pc:spChg>
        <pc:spChg chg="mod">
          <ac:chgData name="Rajeev Kumar" userId="1917c2fd779349f9" providerId="LiveId" clId="{92EAC228-AFB7-4A8A-A3BE-1C03406861A3}" dt="2020-03-01T13:44:07.628" v="33" actId="1076"/>
          <ac:spMkLst>
            <pc:docMk/>
            <pc:sldMk cId="612682770" sldId="259"/>
            <ac:spMk id="39" creationId="{00000000-0000-0000-0000-000000000000}"/>
          </ac:spMkLst>
        </pc:spChg>
        <pc:spChg chg="mod">
          <ac:chgData name="Rajeev Kumar" userId="1917c2fd779349f9" providerId="LiveId" clId="{92EAC228-AFB7-4A8A-A3BE-1C03406861A3}" dt="2020-03-01T13:44:07.628" v="33" actId="1076"/>
          <ac:spMkLst>
            <pc:docMk/>
            <pc:sldMk cId="612682770" sldId="259"/>
            <ac:spMk id="40" creationId="{00000000-0000-0000-0000-000000000000}"/>
          </ac:spMkLst>
        </pc:spChg>
        <pc:spChg chg="mod">
          <ac:chgData name="Rajeev Kumar" userId="1917c2fd779349f9" providerId="LiveId" clId="{92EAC228-AFB7-4A8A-A3BE-1C03406861A3}" dt="2020-03-01T13:44:15.230" v="34" actId="1076"/>
          <ac:spMkLst>
            <pc:docMk/>
            <pc:sldMk cId="612682770" sldId="259"/>
            <ac:spMk id="41" creationId="{00000000-0000-0000-0000-000000000000}"/>
          </ac:spMkLst>
        </pc:spChg>
        <pc:spChg chg="mod">
          <ac:chgData name="Rajeev Kumar" userId="1917c2fd779349f9" providerId="LiveId" clId="{92EAC228-AFB7-4A8A-A3BE-1C03406861A3}" dt="2020-03-01T13:44:07.628" v="33" actId="1076"/>
          <ac:spMkLst>
            <pc:docMk/>
            <pc:sldMk cId="612682770" sldId="259"/>
            <ac:spMk id="43" creationId="{00000000-0000-0000-0000-000000000000}"/>
          </ac:spMkLst>
        </pc:spChg>
        <pc:spChg chg="mod">
          <ac:chgData name="Rajeev Kumar" userId="1917c2fd779349f9" providerId="LiveId" clId="{92EAC228-AFB7-4A8A-A3BE-1C03406861A3}" dt="2020-03-01T13:44:07.628" v="33" actId="1076"/>
          <ac:spMkLst>
            <pc:docMk/>
            <pc:sldMk cId="612682770" sldId="259"/>
            <ac:spMk id="45" creationId="{00000000-0000-0000-0000-000000000000}"/>
          </ac:spMkLst>
        </pc:spChg>
        <pc:spChg chg="mod">
          <ac:chgData name="Rajeev Kumar" userId="1917c2fd779349f9" providerId="LiveId" clId="{92EAC228-AFB7-4A8A-A3BE-1C03406861A3}" dt="2020-03-01T13:44:07.628" v="33" actId="1076"/>
          <ac:spMkLst>
            <pc:docMk/>
            <pc:sldMk cId="612682770" sldId="259"/>
            <ac:spMk id="47" creationId="{00000000-0000-0000-0000-000000000000}"/>
          </ac:spMkLst>
        </pc:spChg>
        <pc:spChg chg="mod">
          <ac:chgData name="Rajeev Kumar" userId="1917c2fd779349f9" providerId="LiveId" clId="{92EAC228-AFB7-4A8A-A3BE-1C03406861A3}" dt="2020-03-01T13:44:07.628" v="33" actId="1076"/>
          <ac:spMkLst>
            <pc:docMk/>
            <pc:sldMk cId="612682770" sldId="259"/>
            <ac:spMk id="49" creationId="{00000000-0000-0000-0000-000000000000}"/>
          </ac:spMkLst>
        </pc:spChg>
        <pc:spChg chg="mod">
          <ac:chgData name="Rajeev Kumar" userId="1917c2fd779349f9" providerId="LiveId" clId="{92EAC228-AFB7-4A8A-A3BE-1C03406861A3}" dt="2020-03-01T13:44:07.628" v="33" actId="1076"/>
          <ac:spMkLst>
            <pc:docMk/>
            <pc:sldMk cId="612682770" sldId="259"/>
            <ac:spMk id="54" creationId="{00000000-0000-0000-0000-000000000000}"/>
          </ac:spMkLst>
        </pc:spChg>
        <pc:grpChg chg="mod">
          <ac:chgData name="Rajeev Kumar" userId="1917c2fd779349f9" providerId="LiveId" clId="{92EAC228-AFB7-4A8A-A3BE-1C03406861A3}" dt="2020-03-01T13:44:07.628" v="33" actId="1076"/>
          <ac:grpSpMkLst>
            <pc:docMk/>
            <pc:sldMk cId="612682770" sldId="259"/>
            <ac:grpSpMk id="51" creationId="{00000000-0000-0000-0000-000000000000}"/>
          </ac:grpSpMkLst>
        </pc:grpChg>
        <pc:picChg chg="mod">
          <ac:chgData name="Rajeev Kumar" userId="1917c2fd779349f9" providerId="LiveId" clId="{92EAC228-AFB7-4A8A-A3BE-1C03406861A3}" dt="2020-03-01T13:44:15.230" v="34" actId="1076"/>
          <ac:picMkLst>
            <pc:docMk/>
            <pc:sldMk cId="612682770" sldId="259"/>
            <ac:picMk id="42" creationId="{00000000-0000-0000-0000-000000000000}"/>
          </ac:picMkLst>
        </pc:picChg>
        <pc:picChg chg="mod">
          <ac:chgData name="Rajeev Kumar" userId="1917c2fd779349f9" providerId="LiveId" clId="{92EAC228-AFB7-4A8A-A3BE-1C03406861A3}" dt="2020-03-01T13:44:07.628" v="33" actId="1076"/>
          <ac:picMkLst>
            <pc:docMk/>
            <pc:sldMk cId="612682770" sldId="259"/>
            <ac:picMk id="44" creationId="{00000000-0000-0000-0000-000000000000}"/>
          </ac:picMkLst>
        </pc:picChg>
        <pc:picChg chg="mod">
          <ac:chgData name="Rajeev Kumar" userId="1917c2fd779349f9" providerId="LiveId" clId="{92EAC228-AFB7-4A8A-A3BE-1C03406861A3}" dt="2020-03-01T13:44:07.628" v="33" actId="1076"/>
          <ac:picMkLst>
            <pc:docMk/>
            <pc:sldMk cId="612682770" sldId="259"/>
            <ac:picMk id="46" creationId="{00000000-0000-0000-0000-000000000000}"/>
          </ac:picMkLst>
        </pc:picChg>
        <pc:picChg chg="mod">
          <ac:chgData name="Rajeev Kumar" userId="1917c2fd779349f9" providerId="LiveId" clId="{92EAC228-AFB7-4A8A-A3BE-1C03406861A3}" dt="2020-03-01T13:44:07.628" v="33" actId="1076"/>
          <ac:picMkLst>
            <pc:docMk/>
            <pc:sldMk cId="612682770" sldId="259"/>
            <ac:picMk id="48" creationId="{00000000-0000-0000-0000-000000000000}"/>
          </ac:picMkLst>
        </pc:picChg>
        <pc:picChg chg="mod">
          <ac:chgData name="Rajeev Kumar" userId="1917c2fd779349f9" providerId="LiveId" clId="{92EAC228-AFB7-4A8A-A3BE-1C03406861A3}" dt="2020-03-01T13:44:07.628" v="33" actId="1076"/>
          <ac:picMkLst>
            <pc:docMk/>
            <pc:sldMk cId="612682770" sldId="259"/>
            <ac:picMk id="50" creationId="{00000000-0000-0000-0000-000000000000}"/>
          </ac:picMkLst>
        </pc:picChg>
        <pc:picChg chg="mod">
          <ac:chgData name="Rajeev Kumar" userId="1917c2fd779349f9" providerId="LiveId" clId="{92EAC228-AFB7-4A8A-A3BE-1C03406861A3}" dt="2020-03-01T13:44:45.686" v="39" actId="1076"/>
          <ac:picMkLst>
            <pc:docMk/>
            <pc:sldMk cId="612682770" sldId="259"/>
            <ac:picMk id="1026" creationId="{00000000-0000-0000-0000-000000000000}"/>
          </ac:picMkLst>
        </pc:picChg>
        <pc:cxnChg chg="mod">
          <ac:chgData name="Rajeev Kumar" userId="1917c2fd779349f9" providerId="LiveId" clId="{92EAC228-AFB7-4A8A-A3BE-1C03406861A3}" dt="2020-03-01T13:44:36.788" v="38" actId="1076"/>
          <ac:cxnSpMkLst>
            <pc:docMk/>
            <pc:sldMk cId="612682770" sldId="259"/>
            <ac:cxnSpMk id="5" creationId="{00000000-0000-0000-0000-000000000000}"/>
          </ac:cxnSpMkLst>
        </pc:cxnChg>
        <pc:cxnChg chg="mod">
          <ac:chgData name="Rajeev Kumar" userId="1917c2fd779349f9" providerId="LiveId" clId="{92EAC228-AFB7-4A8A-A3BE-1C03406861A3}" dt="2020-03-01T13:44:07.628" v="33" actId="1076"/>
          <ac:cxnSpMkLst>
            <pc:docMk/>
            <pc:sldMk cId="612682770" sldId="259"/>
            <ac:cxnSpMk id="55" creationId="{00000000-0000-0000-0000-000000000000}"/>
          </ac:cxnSpMkLst>
        </pc:cxnChg>
        <pc:cxnChg chg="mod">
          <ac:chgData name="Rajeev Kumar" userId="1917c2fd779349f9" providerId="LiveId" clId="{92EAC228-AFB7-4A8A-A3BE-1C03406861A3}" dt="2020-03-01T13:45:24.341" v="44" actId="1076"/>
          <ac:cxnSpMkLst>
            <pc:docMk/>
            <pc:sldMk cId="612682770" sldId="259"/>
            <ac:cxnSpMk id="56" creationId="{00000000-0000-0000-0000-000000000000}"/>
          </ac:cxnSpMkLst>
        </pc:cxnChg>
        <pc:cxnChg chg="mod">
          <ac:chgData name="Rajeev Kumar" userId="1917c2fd779349f9" providerId="LiveId" clId="{92EAC228-AFB7-4A8A-A3BE-1C03406861A3}" dt="2020-03-01T13:44:07.628" v="33" actId="1076"/>
          <ac:cxnSpMkLst>
            <pc:docMk/>
            <pc:sldMk cId="612682770" sldId="259"/>
            <ac:cxnSpMk id="58" creationId="{00000000-0000-0000-0000-000000000000}"/>
          </ac:cxnSpMkLst>
        </pc:cxnChg>
        <pc:cxnChg chg="mod">
          <ac:chgData name="Rajeev Kumar" userId="1917c2fd779349f9" providerId="LiveId" clId="{92EAC228-AFB7-4A8A-A3BE-1C03406861A3}" dt="2020-03-01T13:44:07.628" v="33" actId="1076"/>
          <ac:cxnSpMkLst>
            <pc:docMk/>
            <pc:sldMk cId="612682770" sldId="259"/>
            <ac:cxnSpMk id="59" creationId="{00000000-0000-0000-0000-000000000000}"/>
          </ac:cxnSpMkLst>
        </pc:cxnChg>
        <pc:cxnChg chg="mod">
          <ac:chgData name="Rajeev Kumar" userId="1917c2fd779349f9" providerId="LiveId" clId="{92EAC228-AFB7-4A8A-A3BE-1C03406861A3}" dt="2020-03-01T13:44:07.628" v="33" actId="1076"/>
          <ac:cxnSpMkLst>
            <pc:docMk/>
            <pc:sldMk cId="612682770" sldId="259"/>
            <ac:cxnSpMk id="60" creationId="{00000000-0000-0000-0000-000000000000}"/>
          </ac:cxnSpMkLst>
        </pc:cxnChg>
        <pc:cxnChg chg="mod">
          <ac:chgData name="Rajeev Kumar" userId="1917c2fd779349f9" providerId="LiveId" clId="{92EAC228-AFB7-4A8A-A3BE-1C03406861A3}" dt="2020-03-01T13:44:07.628" v="33" actId="1076"/>
          <ac:cxnSpMkLst>
            <pc:docMk/>
            <pc:sldMk cId="612682770" sldId="259"/>
            <ac:cxnSpMk id="64" creationId="{00000000-0000-0000-0000-00000000000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0087A4-61B4-45DB-895B-0788304ED177}"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48630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0087A4-61B4-45DB-895B-0788304ED177}"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49673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0087A4-61B4-45DB-895B-0788304ED177}"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360763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0087A4-61B4-45DB-895B-0788304ED177}"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40490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0087A4-61B4-45DB-895B-0788304ED177}"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339431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0087A4-61B4-45DB-895B-0788304ED177}" type="datetimeFigureOut">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289021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0087A4-61B4-45DB-895B-0788304ED177}" type="datetimeFigureOut">
              <a:rPr lang="en-US" smtClean="0"/>
              <a:t>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117750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0087A4-61B4-45DB-895B-0788304ED177}" type="datetimeFigureOut">
              <a:rPr lang="en-US" smtClean="0"/>
              <a:t>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53525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087A4-61B4-45DB-895B-0788304ED177}" type="datetimeFigureOut">
              <a:rPr lang="en-US" smtClean="0"/>
              <a:t>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16657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0087A4-61B4-45DB-895B-0788304ED177}" type="datetimeFigureOut">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82359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0087A4-61B4-45DB-895B-0788304ED177}" type="datetimeFigureOut">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3166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087A4-61B4-45DB-895B-0788304ED177}" type="datetimeFigureOut">
              <a:rPr lang="en-US" smtClean="0"/>
              <a:t>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FB725-B704-445C-8851-04D432DE755E}" type="slidenum">
              <a:rPr lang="en-US" smtClean="0"/>
              <a:t>‹#›</a:t>
            </a:fld>
            <a:endParaRPr lang="en-US"/>
          </a:p>
        </p:txBody>
      </p:sp>
    </p:spTree>
    <p:extLst>
      <p:ext uri="{BB962C8B-B14F-4D97-AF65-F5344CB8AC3E}">
        <p14:creationId xmlns:p14="http://schemas.microsoft.com/office/powerpoint/2010/main" val="1074289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usiness problem icon"/>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862" y="1342333"/>
            <a:ext cx="377128" cy="3771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70499" y="1361583"/>
            <a:ext cx="1297671"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tx2"/>
                </a:solidFill>
                <a:latin typeface="Verdana" panose="020B0604030504040204" pitchFamily="34" charset="0"/>
                <a:ea typeface="Verdana" panose="020B0604030504040204" pitchFamily="34" charset="0"/>
                <a:cs typeface="Verdana" panose="020B0604030504040204" pitchFamily="34" charset="0"/>
              </a:rPr>
              <a:t>Brief Business Problem</a:t>
            </a:r>
          </a:p>
        </p:txBody>
      </p:sp>
      <p:sp>
        <p:nvSpPr>
          <p:cNvPr id="2" name="Rectangle 1"/>
          <p:cNvSpPr/>
          <p:nvPr/>
        </p:nvSpPr>
        <p:spPr>
          <a:xfrm>
            <a:off x="379691" y="1248968"/>
            <a:ext cx="1869489" cy="606391"/>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56475" y="2113984"/>
            <a:ext cx="1869489" cy="60639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56477" y="3000975"/>
            <a:ext cx="1869489" cy="60639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56476" y="3728003"/>
            <a:ext cx="1869489" cy="60639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56475" y="4455031"/>
            <a:ext cx="1869489" cy="60639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56476" y="5182059"/>
            <a:ext cx="1869489" cy="606391"/>
          </a:xfrm>
          <a:prstGeom prst="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56475" y="5909086"/>
            <a:ext cx="1869489" cy="60639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013820" y="2227183"/>
            <a:ext cx="865995"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1"/>
                </a:solidFill>
                <a:latin typeface="Verdana" panose="020B0604030504040204" pitchFamily="34" charset="0"/>
                <a:ea typeface="Verdana" panose="020B0604030504040204" pitchFamily="34" charset="0"/>
                <a:cs typeface="Verdana" panose="020B0604030504040204" pitchFamily="34" charset="0"/>
              </a:rPr>
              <a:t>Proposed Solution</a:t>
            </a:r>
          </a:p>
        </p:txBody>
      </p:sp>
      <p:pic>
        <p:nvPicPr>
          <p:cNvPr id="42" name="Picture 4" descr="Image result for soluti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387" y="2227183"/>
            <a:ext cx="380146" cy="38014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870499" y="3101563"/>
            <a:ext cx="1152638"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Proposed Tech Stack</a:t>
            </a:r>
          </a:p>
        </p:txBody>
      </p:sp>
      <p:pic>
        <p:nvPicPr>
          <p:cNvPr id="44" name="Picture 6" descr="Image result for tech stack icon"/>
          <p:cNvPicPr>
            <a:picLocks noChangeAspect="1" noChangeArrowheads="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94009" y="3122610"/>
            <a:ext cx="310682" cy="350295"/>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870499" y="3852344"/>
            <a:ext cx="1223862"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6"/>
                </a:solidFill>
                <a:latin typeface="Verdana" panose="020B0604030504040204" pitchFamily="34" charset="0"/>
                <a:ea typeface="Verdana" panose="020B0604030504040204" pitchFamily="34" charset="0"/>
                <a:cs typeface="Verdana" panose="020B0604030504040204" pitchFamily="34" charset="0"/>
              </a:rPr>
              <a:t>Market Place/ Positioning</a:t>
            </a:r>
          </a:p>
        </p:txBody>
      </p:sp>
      <p:pic>
        <p:nvPicPr>
          <p:cNvPr id="46" name="Picture 8" descr="Image result for position icon"/>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9796" y="3876255"/>
            <a:ext cx="332200" cy="33220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p:nvPr/>
        </p:nvSpPr>
        <p:spPr>
          <a:xfrm>
            <a:off x="694054" y="4468849"/>
            <a:ext cx="1505528" cy="600164"/>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5"/>
                </a:solidFill>
                <a:latin typeface="Verdana" panose="020B0604030504040204" pitchFamily="34" charset="0"/>
                <a:ea typeface="Verdana" panose="020B0604030504040204" pitchFamily="34" charset="0"/>
                <a:cs typeface="Verdana" panose="020B0604030504040204" pitchFamily="34" charset="0"/>
              </a:rPr>
              <a:t>Effort (Hours) and Cost (INR) of Implementation</a:t>
            </a:r>
          </a:p>
        </p:txBody>
      </p:sp>
      <p:pic>
        <p:nvPicPr>
          <p:cNvPr id="48" name="Picture 10" descr="Image result for cost icon"/>
          <p:cNvPicPr>
            <a:picLocks noChangeAspect="1" noChangeArrowheads="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9194" y="4591962"/>
            <a:ext cx="296285" cy="350275"/>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764985" y="5362303"/>
            <a:ext cx="1505528" cy="245901"/>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Theme Alignment</a:t>
            </a:r>
          </a:p>
        </p:txBody>
      </p:sp>
      <p:pic>
        <p:nvPicPr>
          <p:cNvPr id="50" name="Picture 12" descr="Image result for technology icon"/>
          <p:cNvPicPr>
            <a:picLocks noChangeAspect="1" noChangeArrowheads="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513" y="5298244"/>
            <a:ext cx="374020" cy="374020"/>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p:cNvGrpSpPr/>
          <p:nvPr/>
        </p:nvGrpSpPr>
        <p:grpSpPr>
          <a:xfrm>
            <a:off x="437316" y="5976352"/>
            <a:ext cx="433183" cy="488003"/>
            <a:chOff x="5813659" y="3660088"/>
            <a:chExt cx="673766" cy="946813"/>
          </a:xfrm>
        </p:grpSpPr>
        <p:pic>
          <p:nvPicPr>
            <p:cNvPr id="52" name="Picture 14" descr="Image result for industries icon"/>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1602" r="56870"/>
            <a:stretch/>
          </p:blipFill>
          <p:spPr bwMode="auto">
            <a:xfrm>
              <a:off x="5813659" y="3660088"/>
              <a:ext cx="635267" cy="60005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6" descr="Image result for industries icon"/>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57673" t="-1" r="12392" b="-2109"/>
            <a:stretch/>
          </p:blipFill>
          <p:spPr bwMode="auto">
            <a:xfrm>
              <a:off x="5842534" y="4034069"/>
              <a:ext cx="644891" cy="572832"/>
            </a:xfrm>
            <a:prstGeom prst="rect">
              <a:avLst/>
            </a:prstGeom>
            <a:noFill/>
            <a:extLst>
              <a:ext uri="{909E8E84-426E-40DD-AFC4-6F175D3DCCD1}">
                <a14:hiddenFill xmlns:a14="http://schemas.microsoft.com/office/drawing/2010/main">
                  <a:solidFill>
                    <a:srgbClr val="FFFFFF"/>
                  </a:solidFill>
                </a14:hiddenFill>
              </a:ext>
            </a:extLst>
          </p:spPr>
        </p:pic>
      </p:grpSp>
      <p:sp>
        <p:nvSpPr>
          <p:cNvPr id="54" name="Rectangle 53"/>
          <p:cNvSpPr/>
          <p:nvPr/>
        </p:nvSpPr>
        <p:spPr>
          <a:xfrm>
            <a:off x="959047" y="6015745"/>
            <a:ext cx="1028295"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5"/>
                </a:solidFill>
                <a:latin typeface="Verdana" panose="020B0604030504040204" pitchFamily="34" charset="0"/>
                <a:ea typeface="Verdana" panose="020B0604030504040204" pitchFamily="34" charset="0"/>
                <a:cs typeface="Verdana" panose="020B0604030504040204" pitchFamily="34" charset="0"/>
              </a:rPr>
              <a:t>Industry Alignment</a:t>
            </a:r>
          </a:p>
        </p:txBody>
      </p:sp>
      <p:cxnSp>
        <p:nvCxnSpPr>
          <p:cNvPr id="5" name="Straight Connector 4"/>
          <p:cNvCxnSpPr>
            <a:cxnSpLocks/>
          </p:cNvCxnSpPr>
          <p:nvPr/>
        </p:nvCxnSpPr>
        <p:spPr>
          <a:xfrm>
            <a:off x="2016316" y="1929178"/>
            <a:ext cx="9654458" cy="0"/>
          </a:xfrm>
          <a:prstGeom prst="line">
            <a:avLst/>
          </a:prstGeom>
          <a:noFill/>
          <a:ln w="1905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p:nvCxnSpPr>
        <p:spPr>
          <a:xfrm>
            <a:off x="2042698" y="2884568"/>
            <a:ext cx="9654458" cy="0"/>
          </a:xfrm>
          <a:prstGeom prst="line">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p:nvCxnSpPr>
        <p:spPr>
          <a:xfrm>
            <a:off x="2016316" y="3603167"/>
            <a:ext cx="9654458" cy="0"/>
          </a:xfrm>
          <a:prstGeom prst="line">
            <a:avLst/>
          </a:pr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p:nvCxnSpPr>
        <p:spPr>
          <a:xfrm>
            <a:off x="2042698" y="5066564"/>
            <a:ext cx="9654458" cy="0"/>
          </a:xfrm>
          <a:prstGeom prst="line">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p:nvCxnSpPr>
        <p:spPr>
          <a:xfrm>
            <a:off x="2016316" y="5788450"/>
            <a:ext cx="9654458" cy="0"/>
          </a:xfrm>
          <a:prstGeom prst="line">
            <a:avLst/>
          </a:prstGeom>
          <a:noFill/>
          <a:ln w="19050">
            <a:solidFill>
              <a:schemeClr val="accent6">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p:nvCxnSpPr>
        <p:spPr>
          <a:xfrm>
            <a:off x="2016316" y="6515331"/>
            <a:ext cx="9654458" cy="0"/>
          </a:xfrm>
          <a:prstGeom prst="line">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6" name="Rectangle 5"/>
          <p:cNvSpPr/>
          <p:nvPr/>
        </p:nvSpPr>
        <p:spPr>
          <a:xfrm>
            <a:off x="2346036" y="1342729"/>
            <a:ext cx="9194255" cy="553998"/>
          </a:xfrm>
          <a:prstGeom prst="rect">
            <a:avLst/>
          </a:prstGeom>
        </p:spPr>
        <p:txBody>
          <a:bodyPr wrap="square">
            <a:spAutoFit/>
          </a:bodyPr>
          <a:lstStyle/>
          <a:p>
            <a:pPr marL="0" lvl="1">
              <a:spcBef>
                <a:spcPts val="300"/>
              </a:spcBef>
              <a:buSzPct val="100000"/>
            </a:pPr>
            <a:r>
              <a:rPr lang="en-US" sz="1000" dirty="0">
                <a:latin typeface="Verdana" panose="020B0604030504040204" pitchFamily="34" charset="0"/>
                <a:ea typeface="Verdana" panose="020B0604030504040204" pitchFamily="34" charset="0"/>
                <a:cs typeface="Verdana" panose="020B0604030504040204" pitchFamily="34" charset="0"/>
              </a:rPr>
              <a:t>&lt;Life is dependent mainly on internet in todays life for moving business online, or making online transactions. Resulting in cyber-thefts and cyber-frauds increasing exponentially day by day, leading to compromised security and infiltration of hackers or third parties while transacting online&gt;</a:t>
            </a:r>
          </a:p>
        </p:txBody>
      </p:sp>
      <p:sp>
        <p:nvSpPr>
          <p:cNvPr id="8" name="Rectangle 7"/>
          <p:cNvSpPr/>
          <p:nvPr/>
        </p:nvSpPr>
        <p:spPr>
          <a:xfrm>
            <a:off x="2330876" y="1957863"/>
            <a:ext cx="9489487" cy="861774"/>
          </a:xfrm>
          <a:prstGeom prst="rect">
            <a:avLst/>
          </a:prstGeom>
        </p:spPr>
        <p:txBody>
          <a:bodyPr wrap="square">
            <a:spAutoFit/>
          </a:bodyPr>
          <a:lstStyle/>
          <a:p>
            <a:pPr marL="0" lvl="1">
              <a:spcBef>
                <a:spcPts val="300"/>
              </a:spcBef>
              <a:buSzPct val="100000"/>
            </a:pPr>
            <a:r>
              <a:rPr lang="en-US" sz="800" dirty="0">
                <a:latin typeface="Verdana" panose="020B0604030504040204" pitchFamily="34" charset="0"/>
                <a:ea typeface="Verdana" panose="020B0604030504040204" pitchFamily="34" charset="0"/>
                <a:cs typeface="Verdana" panose="020B0604030504040204" pitchFamily="34" charset="0"/>
              </a:rPr>
              <a:t>&lt; </a:t>
            </a:r>
            <a:r>
              <a:rPr lang="en-IN" sz="1000" dirty="0">
                <a:latin typeface="Verdana" panose="020B0604030504040204" pitchFamily="34" charset="0"/>
                <a:ea typeface="Verdana" panose="020B0604030504040204" pitchFamily="34" charset="0"/>
                <a:cs typeface="Verdana" panose="020B0604030504040204" pitchFamily="34" charset="0"/>
              </a:rPr>
              <a:t>Our solution will detect malicious links and its origin signature on a real time basis through Chrome Extension and provide advisory report to the public and corresponding agencies about those link source's credibility. We determine whether a URL is Malicious or Legitimate using Machine Learning. Additionally using Alexa page ranking and domain registration for verifying results. Using WHOIS Database to get the all details of URLs. For example: Tracking down origin signature (name, email, number, Address, Organisation, City, State, Country), first uploaded person-profile URL, Domain, Date of registration, on a real time basis.</a:t>
            </a:r>
            <a:r>
              <a:rPr lang="en-US" sz="800" dirty="0">
                <a:latin typeface="Verdana" panose="020B0604030504040204" pitchFamily="34" charset="0"/>
                <a:ea typeface="Verdana" panose="020B0604030504040204" pitchFamily="34" charset="0"/>
                <a:cs typeface="Verdana" panose="020B0604030504040204" pitchFamily="34" charset="0"/>
              </a:rPr>
              <a:t>&gt;</a:t>
            </a:r>
          </a:p>
        </p:txBody>
      </p:sp>
      <p:sp>
        <p:nvSpPr>
          <p:cNvPr id="10" name="Rectangle 9"/>
          <p:cNvSpPr/>
          <p:nvPr/>
        </p:nvSpPr>
        <p:spPr>
          <a:xfrm>
            <a:off x="2381126" y="3056249"/>
            <a:ext cx="9316030" cy="400110"/>
          </a:xfrm>
          <a:prstGeom prst="rect">
            <a:avLst/>
          </a:prstGeom>
        </p:spPr>
        <p:txBody>
          <a:bodyPr wrap="square">
            <a:spAutoFit/>
          </a:bodyPr>
          <a:lstStyle/>
          <a:p>
            <a:pPr marL="0" lvl="1">
              <a:spcBef>
                <a:spcPts val="300"/>
              </a:spcBef>
              <a:buSzPct val="100000"/>
            </a:pPr>
            <a:r>
              <a:rPr lang="en-US" sz="1000" dirty="0">
                <a:latin typeface="Verdana" panose="020B0604030504040204" pitchFamily="34" charset="0"/>
                <a:ea typeface="Verdana" panose="020B0604030504040204" pitchFamily="34" charset="0"/>
                <a:cs typeface="Verdana" panose="020B0604030504040204" pitchFamily="34" charset="0"/>
              </a:rPr>
              <a:t>&lt; </a:t>
            </a:r>
            <a:r>
              <a:rPr lang="en-IN" sz="1000" dirty="0">
                <a:latin typeface="Verdana" panose="020B0604030504040204" pitchFamily="34" charset="0"/>
                <a:ea typeface="Verdana" panose="020B0604030504040204" pitchFamily="34" charset="0"/>
                <a:sym typeface="Times New Roman"/>
              </a:rPr>
              <a:t>Python 3, Django Framework, HTML/CSS/</a:t>
            </a:r>
            <a:r>
              <a:rPr lang="en-IN" sz="1000" dirty="0" err="1">
                <a:latin typeface="Verdana" panose="020B0604030504040204" pitchFamily="34" charset="0"/>
                <a:ea typeface="Verdana" panose="020B0604030504040204" pitchFamily="34" charset="0"/>
                <a:sym typeface="Times New Roman"/>
              </a:rPr>
              <a:t>Javascript</a:t>
            </a:r>
            <a:r>
              <a:rPr lang="en-IN" sz="1000" dirty="0">
                <a:latin typeface="Verdana" panose="020B0604030504040204" pitchFamily="34" charset="0"/>
                <a:ea typeface="Verdana" panose="020B0604030504040204" pitchFamily="34" charset="0"/>
                <a:sym typeface="Times New Roman"/>
              </a:rPr>
              <a:t>, Bootstrap, WHOIS Database, Machine Learning, SQL Database, REST API, Chrome Developer Tools </a:t>
            </a:r>
            <a:r>
              <a:rPr lang="en-US" sz="1000" dirty="0">
                <a:latin typeface="Verdana" panose="020B0604030504040204" pitchFamily="34" charset="0"/>
                <a:ea typeface="Verdana" panose="020B0604030504040204" pitchFamily="34" charset="0"/>
                <a:cs typeface="Verdana" panose="020B0604030504040204" pitchFamily="34" charset="0"/>
              </a:rPr>
              <a:t>&gt;</a:t>
            </a:r>
          </a:p>
        </p:txBody>
      </p:sp>
      <p:sp>
        <p:nvSpPr>
          <p:cNvPr id="11" name="Rectangle 10"/>
          <p:cNvSpPr/>
          <p:nvPr/>
        </p:nvSpPr>
        <p:spPr>
          <a:xfrm>
            <a:off x="2381126" y="3773001"/>
            <a:ext cx="9386001" cy="400110"/>
          </a:xfrm>
          <a:prstGeom prst="rect">
            <a:avLst/>
          </a:prstGeom>
        </p:spPr>
        <p:txBody>
          <a:bodyPr wrap="square">
            <a:spAutoFit/>
          </a:bodyPr>
          <a:lstStyle/>
          <a:p>
            <a:pPr marL="0" lvl="1">
              <a:spcBef>
                <a:spcPts val="300"/>
              </a:spcBef>
              <a:buSzPct val="100000"/>
            </a:pPr>
            <a:r>
              <a:rPr lang="en-US" sz="1000" dirty="0">
                <a:latin typeface="Verdana" panose="020B0604030504040204" pitchFamily="34" charset="0"/>
                <a:ea typeface="Verdana" panose="020B0604030504040204" pitchFamily="34" charset="0"/>
                <a:cs typeface="Verdana" panose="020B0604030504040204" pitchFamily="34" charset="0"/>
              </a:rPr>
              <a:t>&lt; Banking, e-commerce, financial, Security &amp; surveillance, government organizations this solution will help industries in real-time monitoring and detection of phishing and malicious websites along with their origin signature&gt;</a:t>
            </a:r>
          </a:p>
        </p:txBody>
      </p:sp>
      <p:sp>
        <p:nvSpPr>
          <p:cNvPr id="12" name="Rectangle 11"/>
          <p:cNvSpPr/>
          <p:nvPr/>
        </p:nvSpPr>
        <p:spPr>
          <a:xfrm>
            <a:off x="2346035" y="4468849"/>
            <a:ext cx="9194255" cy="438582"/>
          </a:xfrm>
          <a:prstGeom prst="rect">
            <a:avLst/>
          </a:prstGeom>
        </p:spPr>
        <p:txBody>
          <a:bodyPr wrap="square">
            <a:spAutoFit/>
          </a:bodyPr>
          <a:lstStyle/>
          <a:p>
            <a:pPr marL="0" lvl="1">
              <a:spcBef>
                <a:spcPts val="300"/>
              </a:spcBef>
              <a:buSzPct val="100000"/>
            </a:pPr>
            <a:r>
              <a:rPr lang="en-US" sz="1000" dirty="0">
                <a:latin typeface="Verdana" panose="020B0604030504040204" pitchFamily="34" charset="0"/>
                <a:ea typeface="Verdana" panose="020B0604030504040204" pitchFamily="34" charset="0"/>
                <a:cs typeface="Verdana" panose="020B0604030504040204" pitchFamily="34" charset="0"/>
              </a:rPr>
              <a:t>&lt; </a:t>
            </a:r>
            <a:r>
              <a:rPr lang="en-US" sz="1000" b="1" dirty="0">
                <a:latin typeface="Verdana" panose="020B0604030504040204" pitchFamily="34" charset="0"/>
                <a:ea typeface="Verdana" panose="020B0604030504040204" pitchFamily="34" charset="0"/>
                <a:cs typeface="Verdana" panose="020B0604030504040204" pitchFamily="34" charset="0"/>
              </a:rPr>
              <a:t>Effort</a:t>
            </a:r>
            <a:r>
              <a:rPr lang="en-US" sz="1000" dirty="0">
                <a:latin typeface="Verdana" panose="020B0604030504040204" pitchFamily="34" charset="0"/>
                <a:ea typeface="Verdana" panose="020B0604030504040204" pitchFamily="34" charset="0"/>
                <a:cs typeface="Verdana" panose="020B0604030504040204" pitchFamily="34" charset="0"/>
              </a:rPr>
              <a:t>: Person Hours - 3 person * 100(5 hours*5 days*4weeks) = 300 hours</a:t>
            </a:r>
          </a:p>
          <a:p>
            <a:pPr marL="0" lvl="1">
              <a:spcBef>
                <a:spcPts val="300"/>
              </a:spcBef>
              <a:buSzPct val="100000"/>
            </a:pPr>
            <a:r>
              <a:rPr lang="en-US" sz="1000" b="1" dirty="0">
                <a:latin typeface="Verdana" panose="020B0604030504040204" pitchFamily="34" charset="0"/>
                <a:ea typeface="Verdana" panose="020B0604030504040204" pitchFamily="34" charset="0"/>
                <a:cs typeface="Verdana" panose="020B0604030504040204" pitchFamily="34" charset="0"/>
              </a:rPr>
              <a:t>   Cost</a:t>
            </a:r>
            <a:r>
              <a:rPr lang="en-US" sz="1000" dirty="0">
                <a:latin typeface="Verdana" panose="020B0604030504040204" pitchFamily="34" charset="0"/>
                <a:ea typeface="Verdana" panose="020B0604030504040204" pitchFamily="34" charset="0"/>
                <a:cs typeface="Verdana" panose="020B0604030504040204" pitchFamily="34" charset="0"/>
              </a:rPr>
              <a:t>: Software - Licensed Software's Cost, Heroku Server - Rs. 5000 – 8000, Google developer signup fee Rs 369.90 &gt;</a:t>
            </a:r>
          </a:p>
        </p:txBody>
      </p:sp>
      <p:sp>
        <p:nvSpPr>
          <p:cNvPr id="13" name="Rectangle 12"/>
          <p:cNvSpPr/>
          <p:nvPr/>
        </p:nvSpPr>
        <p:spPr>
          <a:xfrm>
            <a:off x="2485543" y="5212471"/>
            <a:ext cx="2217274" cy="400110"/>
          </a:xfrm>
          <a:prstGeom prst="rect">
            <a:avLst/>
          </a:prstGeom>
        </p:spPr>
        <p:txBody>
          <a:bodyPr wrap="none">
            <a:spAutoFit/>
          </a:bodyPr>
          <a:lstStyle/>
          <a:p>
            <a:pPr marL="0" lvl="1">
              <a:spcBef>
                <a:spcPts val="300"/>
              </a:spcBef>
              <a:buSzPct val="100000"/>
            </a:pPr>
            <a:br>
              <a:rPr lang="en-US" sz="1000" dirty="0"/>
            </a:br>
            <a:r>
              <a:rPr lang="en-US" sz="1000" dirty="0">
                <a:latin typeface="Verdana" panose="020B0604030504040204" pitchFamily="34" charset="0"/>
                <a:ea typeface="Verdana" panose="020B0604030504040204" pitchFamily="34" charset="0"/>
              </a:rPr>
              <a:t>Data Science/Machine Learning</a:t>
            </a:r>
          </a:p>
        </p:txBody>
      </p:sp>
      <p:sp>
        <p:nvSpPr>
          <p:cNvPr id="14" name="Rectangle 13"/>
          <p:cNvSpPr/>
          <p:nvPr/>
        </p:nvSpPr>
        <p:spPr>
          <a:xfrm>
            <a:off x="2346435" y="6000514"/>
            <a:ext cx="3370784" cy="246221"/>
          </a:xfrm>
          <a:prstGeom prst="rect">
            <a:avLst/>
          </a:prstGeom>
        </p:spPr>
        <p:txBody>
          <a:bodyPr wrap="square">
            <a:spAutoFit/>
          </a:bodyPr>
          <a:lstStyle/>
          <a:p>
            <a:pPr marL="0" lvl="1">
              <a:spcBef>
                <a:spcPts val="300"/>
              </a:spcBef>
              <a:buSzPct val="100000"/>
            </a:pPr>
            <a:r>
              <a:rPr lang="en-US" sz="1000" dirty="0">
                <a:latin typeface="Verdana" panose="020B0604030504040204" pitchFamily="34" charset="0"/>
                <a:ea typeface="Verdana" panose="020B0604030504040204" pitchFamily="34" charset="0"/>
              </a:rPr>
              <a:t>   Government and Public Services</a:t>
            </a:r>
          </a:p>
        </p:txBody>
      </p:sp>
      <p:cxnSp>
        <p:nvCxnSpPr>
          <p:cNvPr id="64" name="Straight Connector 63"/>
          <p:cNvCxnSpPr/>
          <p:nvPr/>
        </p:nvCxnSpPr>
        <p:spPr>
          <a:xfrm>
            <a:off x="2016316" y="4334394"/>
            <a:ext cx="9654458" cy="0"/>
          </a:xfrm>
          <a:prstGeom prst="line">
            <a:avLst/>
          </a:prstGeom>
          <a:noFill/>
          <a:ln w="19050">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5" name="Rectangle 14"/>
          <p:cNvSpPr/>
          <p:nvPr/>
        </p:nvSpPr>
        <p:spPr>
          <a:xfrm>
            <a:off x="265556" y="802885"/>
            <a:ext cx="2051326" cy="276614"/>
          </a:xfrm>
          <a:prstGeom prst="rect">
            <a:avLst/>
          </a:prstGeom>
        </p:spPr>
        <p:txBody>
          <a:bodyPr wrap="square">
            <a:spAutoFit/>
          </a:bodyPr>
          <a:lstStyle/>
          <a:p>
            <a:pPr algn="ctr">
              <a:lnSpc>
                <a:spcPct val="110000"/>
              </a:lnSpc>
            </a:pPr>
            <a:r>
              <a:rPr lang="en-US"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Defined Deliverables</a:t>
            </a:r>
          </a:p>
        </p:txBody>
      </p:sp>
      <p:sp>
        <p:nvSpPr>
          <p:cNvPr id="16" name="Rectangle 15"/>
          <p:cNvSpPr/>
          <p:nvPr/>
        </p:nvSpPr>
        <p:spPr>
          <a:xfrm>
            <a:off x="6042617" y="797851"/>
            <a:ext cx="1654619" cy="276614"/>
          </a:xfrm>
          <a:prstGeom prst="rect">
            <a:avLst/>
          </a:prstGeom>
        </p:spPr>
        <p:txBody>
          <a:bodyPr wrap="square">
            <a:spAutoFit/>
          </a:bodyPr>
          <a:lstStyle/>
          <a:p>
            <a:pPr algn="ctr">
              <a:lnSpc>
                <a:spcPct val="110000"/>
              </a:lnSpc>
            </a:pPr>
            <a:r>
              <a:rPr lang="en-US"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Use Case</a:t>
            </a:r>
            <a:endPar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69" name="Text Placeholder 3"/>
          <p:cNvSpPr txBox="1">
            <a:spLocks/>
          </p:cNvSpPr>
          <p:nvPr/>
        </p:nvSpPr>
        <p:spPr>
          <a:xfrm>
            <a:off x="356475" y="251427"/>
            <a:ext cx="6918812" cy="36926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2000" b="0" kern="1200">
                <a:solidFill>
                  <a:srgbClr val="575757"/>
                </a:solidFill>
                <a:latin typeface="+mn-lt"/>
                <a:ea typeface="+mn-ea"/>
                <a:cs typeface="+mn-cs"/>
              </a:defRPr>
            </a:lvl1pPr>
            <a:lvl2pPr marL="101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2pPr>
            <a:lvl3pPr marL="228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3pPr>
            <a:lvl4pPr marL="355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baseline="0" dirty="0" smtClean="0">
                <a:solidFill>
                  <a:schemeClr val="tx1"/>
                </a:solidFill>
                <a:latin typeface="+mn-lt"/>
                <a:ea typeface="+mn-ea"/>
                <a:cs typeface="+mn-cs"/>
              </a:defRPr>
            </a:lvl4pPr>
            <a:lvl5pPr marL="482600" indent="-101600" algn="l" defTabSz="798513" rtl="0" eaLnBrk="1" latinLnBrk="0" hangingPunct="1">
              <a:spcBef>
                <a:spcPts val="0"/>
              </a:spcBef>
              <a:spcAft>
                <a:spcPts val="1000"/>
              </a:spcAft>
              <a:buClrTx/>
              <a:buSzPct val="100000"/>
              <a:buFont typeface="Arial" panose="020B0604020202020204" pitchFamily="34" charset="0"/>
              <a:buChar char="−"/>
              <a:tabLst/>
              <a:defRPr lang="en-US" sz="1000" b="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2400" b="1" i="1" u="none" strike="noStrike" kern="1200" cap="none" spc="0" normalizeH="0" baseline="0" noProof="0" dirty="0">
                <a:ln>
                  <a:noFill/>
                </a:ln>
                <a:solidFill>
                  <a:schemeClr val="accent6"/>
                </a:solidFill>
                <a:effectLst/>
                <a:uLnTx/>
                <a:uFillTx/>
                <a:latin typeface="Verdana"/>
                <a:ea typeface="+mn-ea"/>
                <a:cs typeface="+mn-cs"/>
              </a:rPr>
              <a:t>Round</a:t>
            </a:r>
            <a:r>
              <a:rPr kumimoji="0" lang="en-US" sz="2400" b="1" i="1" u="none" strike="noStrike" kern="1200" cap="none" spc="0" normalizeH="0" noProof="0" dirty="0">
                <a:ln>
                  <a:noFill/>
                </a:ln>
                <a:solidFill>
                  <a:schemeClr val="accent6"/>
                </a:solidFill>
                <a:effectLst/>
                <a:uLnTx/>
                <a:uFillTx/>
                <a:latin typeface="Verdana"/>
                <a:ea typeface="+mn-ea"/>
                <a:cs typeface="+mn-cs"/>
              </a:rPr>
              <a:t> 2 </a:t>
            </a:r>
            <a:r>
              <a:rPr kumimoji="0" lang="en-US" sz="2400" b="1" i="1" u="none" strike="noStrike" kern="1200" cap="none" spc="0" normalizeH="0" baseline="0" noProof="0" dirty="0">
                <a:ln>
                  <a:noFill/>
                </a:ln>
                <a:solidFill>
                  <a:schemeClr val="accent6"/>
                </a:solidFill>
                <a:effectLst/>
                <a:uLnTx/>
                <a:uFillTx/>
                <a:latin typeface="Verdana"/>
                <a:ea typeface="+mn-ea"/>
                <a:cs typeface="+mn-cs"/>
              </a:rPr>
              <a:t>Phase 1 – Ideation</a:t>
            </a:r>
          </a:p>
        </p:txBody>
      </p:sp>
    </p:spTree>
    <p:extLst>
      <p:ext uri="{BB962C8B-B14F-4D97-AF65-F5344CB8AC3E}">
        <p14:creationId xmlns:p14="http://schemas.microsoft.com/office/powerpoint/2010/main" val="612682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317</Words>
  <Application>Microsoft Office PowerPoint</Application>
  <PresentationFormat>Widescreen</PresentationFormat>
  <Paragraphs>18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Arora, Gaurav</dc:creator>
  <cp:lastModifiedBy>Rajeev Kumar</cp:lastModifiedBy>
  <cp:revision>20</cp:revision>
  <dcterms:created xsi:type="dcterms:W3CDTF">2018-02-28T13:17:13Z</dcterms:created>
  <dcterms:modified xsi:type="dcterms:W3CDTF">2020-03-01T13:45:50Z</dcterms:modified>
</cp:coreProperties>
</file>