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DCBA-7C2B-A6B8-A2D8-577CDDA3F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0CB0-E7D4-1145-50D2-82B255A4D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75F08-9A39-751E-3F06-AA441C01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DEB14-CF46-1481-F7EF-33145722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6458-5E4D-63EB-81F9-FD1F6853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01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4BAF-AB8D-9E9F-A9A1-4B0064E8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4F03B-5D40-32A5-D6B4-940D5D17F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2B3E-14F3-DB50-0034-047E5D91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EC67-3B18-BC62-21F2-07D5CF28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85EA-74B8-49E6-8722-6D3F9F7C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15DA-1979-B569-F1BA-5FA27B33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842EC-0646-1246-8DBC-E405E377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8F16-B05B-AC02-FF7C-14A8A098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0073-144A-CC09-3C31-06630373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AF73-5927-CA8A-9F72-D1659B04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1B5A-E1DC-BC42-D616-26CC2207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D66E-E04E-AE7C-31A2-1F9791B2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B6E3-ED62-65CA-DBB5-7D4119E9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AABC-30B1-66BB-A7C3-70BF3DE9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52B6-0D3C-E59B-C0DB-0FC86555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28E4-8754-386C-D91F-C04F5CFE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1750C-DD10-2800-C7E1-DB2AABC4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2FB19-C555-00EB-6B83-C9ED072D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565A6-49F0-5A5C-B4FB-C8B16C8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2F09-8C95-2B65-F2C3-90F0CD2A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C7DF-74A5-556A-1685-832544C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F782-CD9F-9C6E-C409-67D26B9BD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86CAA-03EE-2339-DE0B-09335841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783B0-227A-EBE9-5BF6-4FD2A07C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BAAF-FCC6-033C-672F-ECFE6EB0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E66B2-C3B1-621F-0681-C38CE685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0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0D27-A08E-330E-28F0-FF427AF4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33B1D-11B8-97E3-F72C-78C85359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088BF-4B19-EEE2-51C3-44B6B3FB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6D4CC-F5ED-F756-E2DF-B521D876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C3B9A-D3C7-D0A7-38C7-EE0DC1F9C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DCAAD-EF2E-2C25-6D45-B58F764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200F6-7F7A-FA08-B373-C73983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DEA03-C85D-74EF-8F70-27A33D2A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1EA-7B93-4AD6-81CC-F8F1E394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EBB58-DF42-9826-A3D6-0A0ECA2F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20644-A2FC-BCD9-F343-AC37AD80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DF1B9-84F0-BAE7-CB86-BFED96A0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1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40520-7AF9-368F-B165-563EBE92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8EB93-828C-EEB7-AD71-B9251699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7E8F-D4C9-EAEC-A1B0-EA48BDEF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1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028-599C-3C42-462E-A6B5FB25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F270-7657-C063-5FE5-AC14BDDC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0F5E3-AF88-F444-48B9-79B92721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0D6E9-D4D2-119C-FD96-6F0AD88C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A3C5D-959F-D7B0-B769-F1AA72FE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AD667-E030-AAEB-1477-7DDC363F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7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433F-535F-51AE-FE47-14152D40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9565E-2DF2-C22B-A91B-72BE974BE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7298F-2667-959C-3ED2-0D940E229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6CD6-0F6A-CEB2-0B14-E36B51F9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B516-11A6-DF5E-61D4-E5C5C386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D4E97-65A4-20B3-2B4F-1298A96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67E42-19A3-CAB3-B558-B666F6A7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A893B-9441-4C8E-1C0C-69E1E29D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76A6-EF7F-BC0D-7623-4E20134B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7B81-A3F5-498A-B116-63404458EE7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402-55BF-B75F-B1B8-D75586C7B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34C5-33C5-3CDA-20E4-9A7AB51B8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7E7E-9A99-43D5-B034-6DFC80C45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0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ink Wedding Invitations Background Images, HD Pictures and Wallpaper For  Free Download | Pngtree">
            <a:extLst>
              <a:ext uri="{FF2B5EF4-FFF2-40B4-BE49-F238E27FC236}">
                <a16:creationId xmlns:a16="http://schemas.microsoft.com/office/drawing/2014/main" id="{D078AB53-2922-D65D-BF93-8BCE1C28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732FD9-20A0-5A69-F6A0-289C32A633AD}"/>
              </a:ext>
            </a:extLst>
          </p:cNvPr>
          <p:cNvSpPr txBox="1"/>
          <p:nvPr/>
        </p:nvSpPr>
        <p:spPr>
          <a:xfrm>
            <a:off x="3779520" y="1901428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Bodoni MT Black" panose="02070A03080606020203" pitchFamily="18" charset="0"/>
              </a:rPr>
              <a:t>TOGETHER WITH THEIR FAMILIES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481F1-91A1-F6E7-089B-93825CEECB3C}"/>
              </a:ext>
            </a:extLst>
          </p:cNvPr>
          <p:cNvSpPr txBox="1"/>
          <p:nvPr/>
        </p:nvSpPr>
        <p:spPr>
          <a:xfrm>
            <a:off x="4221480" y="2270760"/>
            <a:ext cx="4084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Freestyle Script" panose="030804020302050B0404" pitchFamily="66" charset="0"/>
              </a:rPr>
              <a:t>HRITTIKA &amp; SWADHIN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9A05B-A323-5311-5CDE-C43E0D87D335}"/>
              </a:ext>
            </a:extLst>
          </p:cNvPr>
          <p:cNvSpPr txBox="1"/>
          <p:nvPr/>
        </p:nvSpPr>
        <p:spPr>
          <a:xfrm>
            <a:off x="4240530" y="3004304"/>
            <a:ext cx="3710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You are cordially invited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99459F-2788-43B1-7710-21F5A0B03743}"/>
              </a:ext>
            </a:extLst>
          </p:cNvPr>
          <p:cNvSpPr txBox="1"/>
          <p:nvPr/>
        </p:nvSpPr>
        <p:spPr>
          <a:xfrm>
            <a:off x="5055870" y="3604915"/>
            <a:ext cx="208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Freestyle Script" panose="030804020302050B0404" pitchFamily="66" charset="0"/>
              </a:rPr>
              <a:t>Jan </a:t>
            </a:r>
            <a:r>
              <a:rPr lang="en-GB" sz="3600" b="1" dirty="0">
                <a:latin typeface="Freestyle Script" panose="030804020302050B0404" pitchFamily="66" charset="0"/>
              </a:rPr>
              <a:t>8th,2025 </a:t>
            </a:r>
            <a:endParaRPr lang="en-GB" b="1" dirty="0">
              <a:latin typeface="Freestyle Script" panose="030804020302050B04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B62E0-004F-0CBA-1557-BBC01A41AC6C}"/>
              </a:ext>
            </a:extLst>
          </p:cNvPr>
          <p:cNvSpPr txBox="1"/>
          <p:nvPr/>
        </p:nvSpPr>
        <p:spPr>
          <a:xfrm>
            <a:off x="4808220" y="4320718"/>
            <a:ext cx="291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Bradley Hand ITC" panose="03070402050302030203" pitchFamily="66" charset="0"/>
              </a:rPr>
              <a:t>Venue: The </a:t>
            </a:r>
            <a:r>
              <a:rPr lang="en-GB" b="1" dirty="0" err="1">
                <a:latin typeface="Bradley Hand ITC" panose="03070402050302030203" pitchFamily="66" charset="0"/>
              </a:rPr>
              <a:t>Westine</a:t>
            </a:r>
            <a:r>
              <a:rPr lang="en-GB" b="1" dirty="0">
                <a:latin typeface="Bradley Hand ITC" panose="03070402050302030203" pitchFamily="66" charset="0"/>
              </a:rPr>
              <a:t>, Dhaka</a:t>
            </a:r>
          </a:p>
          <a:p>
            <a:r>
              <a:rPr lang="en-GB" b="1" dirty="0">
                <a:latin typeface="Bradley Hand ITC" panose="03070402050302030203" pitchFamily="66" charset="0"/>
              </a:rPr>
              <a:t>Time: 1 PM</a:t>
            </a:r>
          </a:p>
        </p:txBody>
      </p:sp>
    </p:spTree>
    <p:extLst>
      <p:ext uri="{BB962C8B-B14F-4D97-AF65-F5344CB8AC3E}">
        <p14:creationId xmlns:p14="http://schemas.microsoft.com/office/powerpoint/2010/main" val="131524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 Black</vt:lpstr>
      <vt:lpstr>Bradley Hand ITC</vt:lpstr>
      <vt:lpstr>Calibri</vt:lpstr>
      <vt:lpstr>Calibri Light</vt:lpstr>
      <vt:lpstr>Freestyle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Hrittika Saha</dc:creator>
  <cp:lastModifiedBy>Hrittika Saha</cp:lastModifiedBy>
  <cp:revision>1</cp:revision>
  <dcterms:created xsi:type="dcterms:W3CDTF">2024-10-25T11:09:11Z</dcterms:created>
  <dcterms:modified xsi:type="dcterms:W3CDTF">2024-10-25T11:09:29Z</dcterms:modified>
</cp:coreProperties>
</file>