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17937-EBA5-49A4-9656-A03201C7AC9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85E64-9C4A-478F-8B40-D8B717693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5E64-9C4A-478F-8B40-D8B7176933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1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5E64-9C4A-478F-8B40-D8B7176933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5E64-9C4A-478F-8B40-D8B7176933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8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5E64-9C4A-478F-8B40-D8B7176933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0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A53E-6AB4-4FFE-A5CF-C799AC036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F954-836B-4EC9-BD28-06CAF6C1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E09B-63C7-4E85-818D-5FED1CBD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56D4-E437-442F-8BC2-3A287CA2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67E0-03F4-4D76-8E7E-7EF20051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3A5B-AF7A-4E21-9CB6-D1CA4F48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C3EC-57B3-4100-AB32-8A6C5570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898D-FA28-420D-8EE4-CBE9CE9E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1285-3F78-4539-97E5-78C48855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6E3F-4F25-4A16-B7CC-12BCE276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6C647-0728-42C4-BFB7-F68F832A9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18B10-E2F8-477D-84B6-8E217C200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68DB-018C-474C-91CC-2056827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FE56-E597-40F6-9A8B-8C4061A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497C-A821-4F62-A309-91FF8664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0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A2A7-80A6-4D5E-8BEE-A436EBBD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0AAF-C3AF-403C-8EDC-55E39376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B4DF-6C72-4127-AAB2-69490CD7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C5F1-46D2-44D5-A240-8DBFD54B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A26C-C588-409E-83ED-32FBEC13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8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378F-7F29-48DE-8BBE-86F45FB9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9B18-7BE6-4BCB-9F99-695BDC75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C30D-97D2-44E3-81C5-767F39EF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0228-8901-4F9A-A7AA-60A47997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78B3-DBC2-4E88-B6DD-B538A291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0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329B-43DA-4115-A573-57E53E12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8E62-B5B5-4DCA-B995-F0C1B51B6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63D0-B9AF-4DC1-8360-92D05AB2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DAA8-7C61-4397-BAD9-CECEB768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7000D-1BE6-41E5-8A5C-22861C12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2135-3385-4172-AFCE-991806C8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4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68B5-060F-4E38-8A49-A666C9C2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DD0E8-15BC-4ECC-BBED-67760795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B6304-87EA-4082-9E34-B4E4ECD6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7F033-876C-4B63-A2A5-B01F6BD0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4AE25-97F9-4A29-ADF7-1DB93DF3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FF65A-8064-413F-9E7F-10999994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67A93-0524-4130-A568-96B28B2C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2360-05D5-48E0-9D9C-51BFE379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0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DA57-A4E1-4903-B9B8-D0C5EC1A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10573-9564-4C91-B10B-7D75FA3C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33B6-CC8D-4E65-A326-404570EC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9EB12-FAE6-453E-82D5-FC4CDF1D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C2E5D-DCDD-449A-8DF0-BE0F7583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B5138-D42C-44AB-970D-1F75974A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6A82D-6484-49CB-ACC8-BE44E98B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FFE7-1A3F-4F24-B5B9-19F9470E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DE79-518F-492F-ABD4-399F68D2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F2DBC-1117-428B-AD3F-ECD590DF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5A8C1-D025-4CB3-8130-90B87C48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C17DA-C75F-4CE1-A398-F5AAF070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B771E-64DC-4559-91D5-987E2171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8A5A-F87D-4A2D-8E80-5D265953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F8F94-3712-49B4-A64E-2AB964B07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DB218-D13F-475A-B00B-FEC9A9A0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9D73-A58E-4BCB-B87A-0FF4EA5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4B67B-9845-4FCF-9CA1-0D158AAC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B5E2-263A-43B0-999B-8E9FE8E3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587D3-4A8A-4B37-B79D-285FC615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1B7E-6363-465C-963F-F17EACD4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6977-1D7C-4E5D-837E-919A5D117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0EB5C-EC3D-41BD-8533-B146102A1F35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8330-5200-4F4C-8F6B-AC6D98A76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E530-82BA-4F1A-A621-A6712DDD8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D02C-BB2D-4D46-902F-B320CF36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2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plets Purple GIF - Droplets Purple Rain GIFs">
            <a:extLst>
              <a:ext uri="{FF2B5EF4-FFF2-40B4-BE49-F238E27FC236}">
                <a16:creationId xmlns:a16="http://schemas.microsoft.com/office/drawing/2014/main" id="{D327CA11-9E8D-4018-9A54-1B002E9D7B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57DCA30-9AF9-4E03-B643-7FF9D19085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BF1EB-B96E-4859-A018-0C243A3DF90B}"/>
              </a:ext>
            </a:extLst>
          </p:cNvPr>
          <p:cNvSpPr txBox="1"/>
          <p:nvPr/>
        </p:nvSpPr>
        <p:spPr>
          <a:xfrm>
            <a:off x="469641" y="2576366"/>
            <a:ext cx="11249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ritannic Bold" panose="020B0903060703020204" pitchFamily="34" charset="0"/>
              </a:rPr>
              <a:t> JUMBLE WORD GAME </a:t>
            </a:r>
            <a:endParaRPr lang="en-IN" sz="88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E7AA3-756D-4A9D-9585-08492A896314}"/>
              </a:ext>
            </a:extLst>
          </p:cNvPr>
          <p:cNvSpPr txBox="1"/>
          <p:nvPr/>
        </p:nvSpPr>
        <p:spPr>
          <a:xfrm>
            <a:off x="1734532" y="4345757"/>
            <a:ext cx="864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MAKES LEARNING SPELLING FUN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9618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8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 Purple GIF - Droplets Purple Rain GIFs">
            <a:extLst>
              <a:ext uri="{FF2B5EF4-FFF2-40B4-BE49-F238E27FC236}">
                <a16:creationId xmlns:a16="http://schemas.microsoft.com/office/drawing/2014/main" id="{909665E7-F38F-4E3E-A483-5547168F5F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ECB2282F-7B34-48CA-B4B4-7715687C63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C55DA-3315-48B9-80B2-71DB28D0E318}"/>
              </a:ext>
            </a:extLst>
          </p:cNvPr>
          <p:cNvSpPr txBox="1"/>
          <p:nvPr/>
        </p:nvSpPr>
        <p:spPr>
          <a:xfrm>
            <a:off x="1118118" y="1324946"/>
            <a:ext cx="947057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dirty="0"/>
              <a:t>SUBJECT:- </a:t>
            </a:r>
            <a:r>
              <a:rPr lang="en-GB" sz="3200" dirty="0">
                <a:solidFill>
                  <a:schemeClr val="bg1"/>
                </a:solidFill>
              </a:rPr>
              <a:t>FOUNDATIONS OF AI APPLICATIONS LAB</a:t>
            </a:r>
          </a:p>
          <a:p>
            <a:pPr algn="l"/>
            <a:r>
              <a:rPr lang="en-GB" sz="3200" b="1" dirty="0"/>
              <a:t>SUBJECT CODE:-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IN" sz="3200" dirty="0">
                <a:solidFill>
                  <a:schemeClr val="bg1"/>
                </a:solidFill>
              </a:rPr>
              <a:t>20ECP-118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US" sz="3200" b="1" u="sng" dirty="0"/>
          </a:p>
          <a:p>
            <a:r>
              <a:rPr lang="en-US" sz="3200" b="1" u="sng" dirty="0"/>
              <a:t>MADE BY:</a:t>
            </a:r>
            <a:endParaRPr lang="en-US" sz="3200" dirty="0">
              <a:solidFill>
                <a:srgbClr val="00206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Kunal Garg(20BCS6714)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2060"/>
                </a:solidFill>
              </a:rPr>
              <a:t>Amisha</a:t>
            </a:r>
            <a:r>
              <a:rPr lang="en-US" sz="3200" dirty="0">
                <a:solidFill>
                  <a:srgbClr val="002060"/>
                </a:solidFill>
              </a:rPr>
              <a:t> Khanna (20BCS6712)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Hritvik Mathur (20BCS6760)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2060"/>
                </a:solidFill>
              </a:rPr>
              <a:t>Rivi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Vig</a:t>
            </a:r>
            <a:r>
              <a:rPr lang="en-US" sz="3200" dirty="0">
                <a:solidFill>
                  <a:srgbClr val="002060"/>
                </a:solidFill>
              </a:rPr>
              <a:t>(20BCS6724)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Nishant Chaudhary (20BCS6726)</a:t>
            </a:r>
          </a:p>
        </p:txBody>
      </p:sp>
    </p:spTree>
    <p:extLst>
      <p:ext uri="{BB962C8B-B14F-4D97-AF65-F5344CB8AC3E}">
        <p14:creationId xmlns:p14="http://schemas.microsoft.com/office/powerpoint/2010/main" val="10320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 Purple GIF - Droplets Purple Rain GIFs">
            <a:extLst>
              <a:ext uri="{FF2B5EF4-FFF2-40B4-BE49-F238E27FC236}">
                <a16:creationId xmlns:a16="http://schemas.microsoft.com/office/drawing/2014/main" id="{0568DC72-DB94-41BB-AE80-AA6DFD299D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EC96F83E-C538-401E-8BCE-26DBB5558F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A5BA5-5F94-4BA1-82BA-1C88B2C55B95}"/>
              </a:ext>
            </a:extLst>
          </p:cNvPr>
          <p:cNvSpPr txBox="1"/>
          <p:nvPr/>
        </p:nvSpPr>
        <p:spPr>
          <a:xfrm>
            <a:off x="1030878" y="1242406"/>
            <a:ext cx="10627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RULES OF THE GAME :</a:t>
            </a:r>
            <a:br>
              <a:rPr lang="en-US" sz="2400" dirty="0">
                <a:latin typeface="Bahnschrift Condensed" panose="020B0502040204020203" pitchFamily="34" charset="0"/>
              </a:rPr>
            </a:br>
            <a:r>
              <a:rPr lang="en-US" sz="2400" b="0" i="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1. Five Rounds will be played and if you get 3 or more points , You won otherwise     Computer Wins.</a:t>
            </a:r>
          </a:p>
          <a:p>
            <a:b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 Use Capital Letters.</a:t>
            </a:r>
          </a:p>
          <a:p>
            <a:b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3.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In each round, You will be given one Jumbled word and you have to answer the original unjumbled word.</a:t>
            </a:r>
          </a:p>
          <a:p>
            <a:b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4.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If you answer is correct you get 1 point.</a:t>
            </a:r>
            <a:endParaRPr lang="en-IN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 Purple GIF - Droplets Purple Rain GIFs">
            <a:extLst>
              <a:ext uri="{FF2B5EF4-FFF2-40B4-BE49-F238E27FC236}">
                <a16:creationId xmlns:a16="http://schemas.microsoft.com/office/drawing/2014/main" id="{E100CE9A-3C2B-46FA-9E3C-6DC17B222F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7884505-431E-4A98-A8A4-1204B2CD5D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ECF9-E7C0-4AB8-BAB4-D455EAB577F0}"/>
              </a:ext>
            </a:extLst>
          </p:cNvPr>
          <p:cNvSpPr txBox="1"/>
          <p:nvPr/>
        </p:nvSpPr>
        <p:spPr>
          <a:xfrm>
            <a:off x="2015412" y="531845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LIBRARY USED</a:t>
            </a:r>
            <a:endParaRPr lang="en-IN"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8ABE4-D072-4D22-BCC9-245DA0B71072}"/>
              </a:ext>
            </a:extLst>
          </p:cNvPr>
          <p:cNvSpPr txBox="1"/>
          <p:nvPr/>
        </p:nvSpPr>
        <p:spPr>
          <a:xfrm>
            <a:off x="755780" y="1707502"/>
            <a:ext cx="7819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Random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Numpy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Pillow : </a:t>
            </a:r>
            <a:r>
              <a:rPr lang="en-US" sz="2400" i="1" u="sng" dirty="0">
                <a:latin typeface="Agency FB" panose="020B0503020202020204" pitchFamily="34" charset="0"/>
              </a:rPr>
              <a:t>pip install  pillow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Matplotlib :</a:t>
            </a:r>
            <a:r>
              <a:rPr lang="en-US" sz="2400" i="1" u="sng" dirty="0">
                <a:latin typeface="Agency FB" panose="020B0503020202020204" pitchFamily="34" charset="0"/>
              </a:rPr>
              <a:t>pip install matplotlib</a:t>
            </a:r>
          </a:p>
          <a:p>
            <a:r>
              <a:rPr lang="en-US" sz="2400" dirty="0"/>
              <a:t>    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A784-F176-45F0-8304-3F2B635E8075}"/>
              </a:ext>
            </a:extLst>
          </p:cNvPr>
          <p:cNvSpPr txBox="1"/>
          <p:nvPr/>
        </p:nvSpPr>
        <p:spPr>
          <a:xfrm>
            <a:off x="830424" y="5018325"/>
            <a:ext cx="66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import random</a:t>
            </a:r>
          </a:p>
          <a:p>
            <a:r>
              <a:rPr lang="en-US" dirty="0">
                <a:solidFill>
                  <a:srgbClr val="7030A0"/>
                </a:solidFill>
              </a:rPr>
              <a:t>import </a:t>
            </a:r>
            <a:r>
              <a:rPr lang="en-US" dirty="0" err="1">
                <a:solidFill>
                  <a:srgbClr val="7030A0"/>
                </a:solidFill>
              </a:rPr>
              <a:t>numpy</a:t>
            </a:r>
            <a:r>
              <a:rPr lang="en-US" dirty="0">
                <a:solidFill>
                  <a:srgbClr val="7030A0"/>
                </a:solidFill>
              </a:rPr>
              <a:t> as np</a:t>
            </a:r>
          </a:p>
          <a:p>
            <a:r>
              <a:rPr lang="en-US" dirty="0">
                <a:solidFill>
                  <a:srgbClr val="7030A0"/>
                </a:solidFill>
              </a:rPr>
              <a:t>import </a:t>
            </a:r>
            <a:r>
              <a:rPr lang="en-US" dirty="0" err="1">
                <a:solidFill>
                  <a:srgbClr val="7030A0"/>
                </a:solidFill>
              </a:rPr>
              <a:t>matplotlib.pyplot</a:t>
            </a:r>
            <a:r>
              <a:rPr lang="en-US" dirty="0">
                <a:solidFill>
                  <a:srgbClr val="7030A0"/>
                </a:solidFill>
              </a:rPr>
              <a:t> as </a:t>
            </a:r>
            <a:r>
              <a:rPr lang="en-US" dirty="0" err="1">
                <a:solidFill>
                  <a:srgbClr val="7030A0"/>
                </a:solidFill>
              </a:rPr>
              <a:t>plt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from PIL import Image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8B0-AA43-4594-995D-38A4E43DEFC4}"/>
              </a:ext>
            </a:extLst>
          </p:cNvPr>
          <p:cNvSpPr txBox="1"/>
          <p:nvPr/>
        </p:nvSpPr>
        <p:spPr>
          <a:xfrm>
            <a:off x="830424" y="4553046"/>
            <a:ext cx="781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Import code in python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8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 Purple GIF - Droplets Purple Rain GIFs">
            <a:extLst>
              <a:ext uri="{FF2B5EF4-FFF2-40B4-BE49-F238E27FC236}">
                <a16:creationId xmlns:a16="http://schemas.microsoft.com/office/drawing/2014/main" id="{E100CE9A-3C2B-46FA-9E3C-6DC17B222F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7884505-431E-4A98-A8A4-1204B2CD5D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ECF9-E7C0-4AB8-BAB4-D455EAB577F0}"/>
              </a:ext>
            </a:extLst>
          </p:cNvPr>
          <p:cNvSpPr txBox="1"/>
          <p:nvPr/>
        </p:nvSpPr>
        <p:spPr>
          <a:xfrm>
            <a:off x="2015412" y="531845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FUNCTION DEFINED</a:t>
            </a:r>
            <a:endParaRPr lang="en-IN"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8ABE4-D072-4D22-BCC9-245DA0B71072}"/>
              </a:ext>
            </a:extLst>
          </p:cNvPr>
          <p:cNvSpPr txBox="1"/>
          <p:nvPr/>
        </p:nvSpPr>
        <p:spPr>
          <a:xfrm>
            <a:off x="755780" y="1271182"/>
            <a:ext cx="53402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/>
              <a:t>def game():</a:t>
            </a:r>
          </a:p>
          <a:p>
            <a:r>
              <a:rPr lang="en-US" sz="1300" b="1" i="1" dirty="0"/>
              <a:t>    x = 0</a:t>
            </a:r>
          </a:p>
          <a:p>
            <a:r>
              <a:rPr lang="en-US" sz="1300" b="1" i="1" dirty="0"/>
              <a:t>    y = 0</a:t>
            </a:r>
          </a:p>
          <a:p>
            <a:r>
              <a:rPr lang="en-US" sz="1300" b="1" i="1" dirty="0"/>
              <a:t>    for </a:t>
            </a:r>
            <a:r>
              <a:rPr lang="en-US" sz="1300" b="1" i="1" dirty="0" err="1"/>
              <a:t>i</a:t>
            </a:r>
            <a:r>
              <a:rPr lang="en-US" sz="1300" b="1" i="1" dirty="0"/>
              <a:t> in range(5):</a:t>
            </a:r>
          </a:p>
          <a:p>
            <a:r>
              <a:rPr lang="en-US" sz="1300" b="1" i="1" dirty="0"/>
              <a:t>        a=(</a:t>
            </a:r>
            <a:r>
              <a:rPr lang="en-US" sz="1300" b="1" i="1" dirty="0" err="1"/>
              <a:t>random.choice</a:t>
            </a:r>
            <a:r>
              <a:rPr lang="en-US" sz="1300" b="1" i="1" dirty="0"/>
              <a:t>(words))</a:t>
            </a:r>
          </a:p>
          <a:p>
            <a:r>
              <a:rPr lang="en-US" sz="1300" b="1" i="1" dirty="0"/>
              <a:t>        print("\</a:t>
            </a:r>
            <a:r>
              <a:rPr lang="en-US" sz="1300" b="1" i="1" dirty="0" err="1"/>
              <a:t>nThe</a:t>
            </a:r>
            <a:r>
              <a:rPr lang="en-US" sz="1300" b="1" i="1" dirty="0"/>
              <a:t> jumble is:", </a:t>
            </a:r>
            <a:r>
              <a:rPr lang="en-US" sz="1300" b="1" i="1" dirty="0" err="1"/>
              <a:t>get_jumble_word</a:t>
            </a:r>
            <a:r>
              <a:rPr lang="en-US" sz="1300" b="1" i="1" dirty="0"/>
              <a:t>(a))</a:t>
            </a:r>
          </a:p>
          <a:p>
            <a:r>
              <a:rPr lang="en-US" sz="1300" b="1" i="1" dirty="0"/>
              <a:t>        guess=input("Enter your guess:")</a:t>
            </a:r>
          </a:p>
          <a:p>
            <a:r>
              <a:rPr lang="en-US" sz="1300" b="1" i="1" dirty="0"/>
              <a:t>        if guess == a:</a:t>
            </a:r>
          </a:p>
          <a:p>
            <a:r>
              <a:rPr lang="en-US" sz="1300" b="1" i="1" dirty="0"/>
              <a:t>            x=x+1</a:t>
            </a:r>
          </a:p>
          <a:p>
            <a:r>
              <a:rPr lang="en-US" sz="1300" b="1" i="1" dirty="0"/>
              <a:t>            print("That's it!  You guessed it!\n")</a:t>
            </a:r>
          </a:p>
          <a:p>
            <a:r>
              <a:rPr lang="en-US" sz="1300" b="1" i="1" dirty="0"/>
              <a:t>        else:</a:t>
            </a:r>
          </a:p>
          <a:p>
            <a:r>
              <a:rPr lang="en-US" sz="1300" b="1" i="1" dirty="0"/>
              <a:t>            y=y+1</a:t>
            </a:r>
          </a:p>
          <a:p>
            <a:r>
              <a:rPr lang="en-US" sz="1300" b="1" i="1" dirty="0"/>
              <a:t>            print("You failed...")</a:t>
            </a:r>
          </a:p>
          <a:p>
            <a:r>
              <a:rPr lang="en-US" sz="1300" b="1" i="1" dirty="0"/>
              <a:t>    print("Your score is: " + str(x))</a:t>
            </a:r>
          </a:p>
          <a:p>
            <a:r>
              <a:rPr lang="en-US" sz="1300" b="1" i="1" dirty="0"/>
              <a:t>    print("Computer score is: " + str(y))</a:t>
            </a:r>
          </a:p>
          <a:p>
            <a:r>
              <a:rPr lang="en-US" sz="1300" b="1" i="1" dirty="0"/>
              <a:t>    if(x&gt;y):</a:t>
            </a:r>
          </a:p>
          <a:p>
            <a:r>
              <a:rPr lang="en-US" sz="1300" b="1" i="1" dirty="0"/>
              <a:t>        print("You Won")</a:t>
            </a:r>
          </a:p>
          <a:p>
            <a:r>
              <a:rPr lang="en-US" sz="1300" b="1" i="1" dirty="0"/>
              <a:t>        </a:t>
            </a:r>
            <a:r>
              <a:rPr lang="en-US" sz="1300" b="1" i="1" dirty="0" err="1"/>
              <a:t>plt.imshow</a:t>
            </a:r>
            <a:r>
              <a:rPr lang="en-US" sz="1300" b="1" i="1" dirty="0"/>
              <a:t>(</a:t>
            </a:r>
            <a:r>
              <a:rPr lang="en-US" sz="1300" b="1" i="1" dirty="0" err="1"/>
              <a:t>ImageNumpyFormat</a:t>
            </a:r>
            <a:r>
              <a:rPr lang="en-US" sz="1300" b="1" i="1" dirty="0"/>
              <a:t>)</a:t>
            </a:r>
          </a:p>
          <a:p>
            <a:r>
              <a:rPr lang="en-US" sz="1300" b="1" i="1" dirty="0"/>
              <a:t>        </a:t>
            </a:r>
            <a:r>
              <a:rPr lang="en-US" sz="1300" b="1" i="1" dirty="0" err="1"/>
              <a:t>plt.draw</a:t>
            </a:r>
            <a:r>
              <a:rPr lang="en-US" sz="1300" b="1" i="1" dirty="0"/>
              <a:t>()</a:t>
            </a:r>
          </a:p>
          <a:p>
            <a:r>
              <a:rPr lang="en-US" sz="1300" b="1" i="1" dirty="0"/>
              <a:t>        </a:t>
            </a:r>
            <a:r>
              <a:rPr lang="en-US" sz="1300" b="1" i="1" dirty="0" err="1"/>
              <a:t>plt.pause</a:t>
            </a:r>
            <a:r>
              <a:rPr lang="en-US" sz="1300" b="1" i="1" dirty="0"/>
              <a:t>(1)  # pause how many seconds</a:t>
            </a:r>
          </a:p>
          <a:p>
            <a:r>
              <a:rPr lang="en-US" sz="1300" b="1" i="1" dirty="0"/>
              <a:t>        </a:t>
            </a:r>
            <a:r>
              <a:rPr lang="en-US" sz="1300" b="1" i="1" dirty="0" err="1"/>
              <a:t>plt.close</a:t>
            </a:r>
            <a:r>
              <a:rPr lang="en-US" sz="1300" b="1" i="1" dirty="0"/>
              <a:t>()</a:t>
            </a:r>
          </a:p>
          <a:p>
            <a:r>
              <a:rPr lang="en-US" sz="1300" b="1" i="1" dirty="0"/>
              <a:t>    else:</a:t>
            </a:r>
          </a:p>
          <a:p>
            <a:r>
              <a:rPr lang="en-US" sz="1300" b="1" i="1" dirty="0"/>
              <a:t>        print("You Lose")</a:t>
            </a:r>
          </a:p>
          <a:p>
            <a:r>
              <a:rPr lang="en-US" sz="1300" b="1" i="1" dirty="0"/>
              <a:t>    play = input("Do you want to play again? (yes or no)")</a:t>
            </a:r>
          </a:p>
          <a:p>
            <a:r>
              <a:rPr lang="en-US" sz="1300" b="1" i="1" dirty="0"/>
              <a:t>    if (play == "yes"):</a:t>
            </a:r>
          </a:p>
          <a:p>
            <a:r>
              <a:rPr lang="en-US" sz="1300" b="1" i="1" dirty="0"/>
              <a:t>        game()</a:t>
            </a:r>
          </a:p>
          <a:p>
            <a:endParaRPr lang="en-IN" sz="13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A784-F176-45F0-8304-3F2B635E8075}"/>
              </a:ext>
            </a:extLst>
          </p:cNvPr>
          <p:cNvSpPr txBox="1"/>
          <p:nvPr/>
        </p:nvSpPr>
        <p:spPr>
          <a:xfrm>
            <a:off x="6361521" y="2357952"/>
            <a:ext cx="5564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def </a:t>
            </a:r>
            <a:r>
              <a:rPr lang="en-US" sz="1400" b="1" i="1" dirty="0" err="1"/>
              <a:t>get_jumble_word</a:t>
            </a:r>
            <a:r>
              <a:rPr lang="en-US" sz="1400" b="1" i="1" dirty="0"/>
              <a:t>(word):</a:t>
            </a:r>
          </a:p>
          <a:p>
            <a:r>
              <a:rPr lang="en-US" sz="1400" b="1" i="1" dirty="0"/>
              <a:t>    l = list(word)</a:t>
            </a:r>
          </a:p>
          <a:p>
            <a:r>
              <a:rPr lang="en-US" sz="1400" b="1" i="1" dirty="0"/>
              <a:t>    </a:t>
            </a:r>
            <a:r>
              <a:rPr lang="en-US" sz="1400" b="1" i="1" dirty="0" err="1"/>
              <a:t>random.shuffle</a:t>
            </a:r>
            <a:r>
              <a:rPr lang="en-US" sz="1400" b="1" i="1" dirty="0"/>
              <a:t>(l)</a:t>
            </a:r>
          </a:p>
          <a:p>
            <a:r>
              <a:rPr lang="en-US" sz="1400" b="1" i="1" dirty="0"/>
              <a:t>    return ''.join(l)</a:t>
            </a:r>
            <a:endParaRPr lang="en-IN" sz="1400" b="1" i="1" dirty="0"/>
          </a:p>
        </p:txBody>
      </p:sp>
    </p:spTree>
    <p:extLst>
      <p:ext uri="{BB962C8B-B14F-4D97-AF65-F5344CB8AC3E}">
        <p14:creationId xmlns:p14="http://schemas.microsoft.com/office/powerpoint/2010/main" val="279212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 Purple GIF - Droplets Purple Rain GIFs">
            <a:extLst>
              <a:ext uri="{FF2B5EF4-FFF2-40B4-BE49-F238E27FC236}">
                <a16:creationId xmlns:a16="http://schemas.microsoft.com/office/drawing/2014/main" id="{E100CE9A-3C2B-46FA-9E3C-6DC17B222F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7884505-431E-4A98-A8A4-1204B2CD5D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ECF9-E7C0-4AB8-BAB4-D455EAB577F0}"/>
              </a:ext>
            </a:extLst>
          </p:cNvPr>
          <p:cNvSpPr txBox="1"/>
          <p:nvPr/>
        </p:nvSpPr>
        <p:spPr>
          <a:xfrm>
            <a:off x="2015411" y="181284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FULL CODE</a:t>
            </a:r>
            <a:endParaRPr lang="en-IN"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8ABE4-D072-4D22-BCC9-245DA0B71072}"/>
              </a:ext>
            </a:extLst>
          </p:cNvPr>
          <p:cNvSpPr txBox="1"/>
          <p:nvPr/>
        </p:nvSpPr>
        <p:spPr>
          <a:xfrm>
            <a:off x="324118" y="1071128"/>
            <a:ext cx="338258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/>
              <a:t>import random</a:t>
            </a:r>
          </a:p>
          <a:p>
            <a:r>
              <a:rPr lang="en-US" sz="1300" b="1" i="1" dirty="0"/>
              <a:t>import </a:t>
            </a:r>
            <a:r>
              <a:rPr lang="en-US" sz="1300" b="1" i="1" dirty="0" err="1"/>
              <a:t>numpy</a:t>
            </a:r>
            <a:r>
              <a:rPr lang="en-US" sz="1300" b="1" i="1" dirty="0"/>
              <a:t> as np</a:t>
            </a:r>
          </a:p>
          <a:p>
            <a:r>
              <a:rPr lang="en-US" sz="1300" b="1" i="1" dirty="0"/>
              <a:t>import </a:t>
            </a:r>
            <a:r>
              <a:rPr lang="en-US" sz="1300" b="1" i="1" dirty="0" err="1"/>
              <a:t>matplotlib.pyplot</a:t>
            </a:r>
            <a:r>
              <a:rPr lang="en-US" sz="1300" b="1" i="1" dirty="0"/>
              <a:t> as </a:t>
            </a:r>
            <a:r>
              <a:rPr lang="en-US" sz="1300" b="1" i="1" dirty="0" err="1"/>
              <a:t>plt</a:t>
            </a:r>
            <a:endParaRPr lang="en-US" sz="1300" b="1" i="1" dirty="0"/>
          </a:p>
          <a:p>
            <a:r>
              <a:rPr lang="en-US" sz="1300" b="1" i="1" dirty="0"/>
              <a:t>from PIL import Image</a:t>
            </a:r>
          </a:p>
          <a:p>
            <a:endParaRPr lang="en-US" sz="1300" b="1" i="1" dirty="0"/>
          </a:p>
          <a:p>
            <a:r>
              <a:rPr lang="en-US" sz="1300" b="1" i="1" dirty="0" err="1"/>
              <a:t>ImageAddress</a:t>
            </a:r>
            <a:r>
              <a:rPr lang="en-US" sz="1300" b="1" i="1" dirty="0"/>
              <a:t> = 'C:/Users/</a:t>
            </a:r>
            <a:r>
              <a:rPr lang="en-US" sz="1300" b="1" i="1" dirty="0" err="1"/>
              <a:t>hritv</a:t>
            </a:r>
            <a:r>
              <a:rPr lang="en-US" sz="1300" b="1" i="1" dirty="0"/>
              <a:t>/</a:t>
            </a:r>
            <a:r>
              <a:rPr lang="en-US" sz="1300" b="1" i="1" dirty="0" err="1"/>
              <a:t>PycharmProjects</a:t>
            </a:r>
            <a:r>
              <a:rPr lang="en-US" sz="1300" b="1" i="1" dirty="0"/>
              <a:t>/</a:t>
            </a:r>
            <a:r>
              <a:rPr lang="en-US" sz="1300" b="1" i="1" dirty="0" err="1"/>
              <a:t>JumbleWord</a:t>
            </a:r>
            <a:r>
              <a:rPr lang="en-US" sz="1300" b="1" i="1" dirty="0"/>
              <a:t>/Youwon.png'</a:t>
            </a:r>
          </a:p>
          <a:p>
            <a:r>
              <a:rPr lang="en-US" sz="1300" b="1" i="1" dirty="0" err="1"/>
              <a:t>ImageItself</a:t>
            </a:r>
            <a:r>
              <a:rPr lang="en-US" sz="1300" b="1" i="1" dirty="0"/>
              <a:t> = </a:t>
            </a:r>
            <a:r>
              <a:rPr lang="en-US" sz="1300" b="1" i="1" dirty="0" err="1"/>
              <a:t>Image.open</a:t>
            </a:r>
            <a:r>
              <a:rPr lang="en-US" sz="1300" b="1" i="1" dirty="0"/>
              <a:t>(</a:t>
            </a:r>
            <a:r>
              <a:rPr lang="en-US" sz="1300" b="1" i="1" dirty="0" err="1"/>
              <a:t>ImageAddress</a:t>
            </a:r>
            <a:r>
              <a:rPr lang="en-US" sz="1300" b="1" i="1" dirty="0"/>
              <a:t>)</a:t>
            </a:r>
          </a:p>
          <a:p>
            <a:r>
              <a:rPr lang="en-US" sz="1300" b="1" i="1" dirty="0" err="1"/>
              <a:t>ImageNumpyFormat</a:t>
            </a:r>
            <a:r>
              <a:rPr lang="en-US" sz="1300" b="1" i="1" dirty="0"/>
              <a:t> = </a:t>
            </a:r>
            <a:r>
              <a:rPr lang="en-US" sz="1300" b="1" i="1" dirty="0" err="1"/>
              <a:t>np.asarray</a:t>
            </a:r>
            <a:r>
              <a:rPr lang="en-US" sz="1300" b="1" i="1" dirty="0"/>
              <a:t>(</a:t>
            </a:r>
            <a:r>
              <a:rPr lang="en-US" sz="1300" b="1" i="1" dirty="0" err="1"/>
              <a:t>ImageItself</a:t>
            </a:r>
            <a:r>
              <a:rPr lang="en-US" sz="1300" b="1" i="1" dirty="0"/>
              <a:t>)</a:t>
            </a:r>
          </a:p>
          <a:p>
            <a:endParaRPr lang="en-US" sz="1300" b="1" i="1" dirty="0"/>
          </a:p>
          <a:p>
            <a:r>
              <a:rPr lang="en-US" sz="1300" b="1" i="1" dirty="0"/>
              <a:t>def </a:t>
            </a:r>
            <a:r>
              <a:rPr lang="en-US" sz="1300" b="1" i="1" dirty="0" err="1"/>
              <a:t>get_jumble_word</a:t>
            </a:r>
            <a:r>
              <a:rPr lang="en-US" sz="1300" b="1" i="1" dirty="0"/>
              <a:t>(word):</a:t>
            </a:r>
          </a:p>
          <a:p>
            <a:r>
              <a:rPr lang="en-US" sz="1300" b="1" i="1" dirty="0"/>
              <a:t>    l = list(word)</a:t>
            </a:r>
          </a:p>
          <a:p>
            <a:r>
              <a:rPr lang="en-US" sz="1300" b="1" i="1" dirty="0"/>
              <a:t>    </a:t>
            </a:r>
            <a:r>
              <a:rPr lang="en-US" sz="1300" b="1" i="1" dirty="0" err="1"/>
              <a:t>random.shuffle</a:t>
            </a:r>
            <a:r>
              <a:rPr lang="en-US" sz="1300" b="1" i="1" dirty="0"/>
              <a:t>(l)</a:t>
            </a:r>
          </a:p>
          <a:p>
            <a:r>
              <a:rPr lang="en-US" sz="1300" b="1" i="1" dirty="0"/>
              <a:t>    return ''.join(l)</a:t>
            </a:r>
          </a:p>
          <a:p>
            <a:endParaRPr lang="en-US" sz="1300" b="1" i="1" dirty="0"/>
          </a:p>
          <a:p>
            <a:r>
              <a:rPr lang="en-US" sz="1300" b="1" i="1" dirty="0"/>
              <a:t>with open("Jumbletxt.txt", "r") as file:</a:t>
            </a:r>
          </a:p>
          <a:p>
            <a:r>
              <a:rPr lang="en-US" sz="1300" b="1" i="1" dirty="0"/>
              <a:t>    </a:t>
            </a:r>
            <a:r>
              <a:rPr lang="en-US" sz="1300" b="1" i="1" dirty="0" err="1"/>
              <a:t>allText</a:t>
            </a:r>
            <a:r>
              <a:rPr lang="en-US" sz="1300" b="1" i="1" dirty="0"/>
              <a:t> = </a:t>
            </a:r>
            <a:r>
              <a:rPr lang="en-US" sz="1300" b="1" i="1" dirty="0" err="1"/>
              <a:t>file.read</a:t>
            </a:r>
            <a:r>
              <a:rPr lang="en-US" sz="1300" b="1" i="1" dirty="0"/>
              <a:t>()</a:t>
            </a:r>
          </a:p>
          <a:p>
            <a:r>
              <a:rPr lang="en-US" sz="1300" b="1" i="1" dirty="0"/>
              <a:t>    words = list(map(str, </a:t>
            </a:r>
            <a:r>
              <a:rPr lang="en-US" sz="1300" b="1" i="1" dirty="0" err="1"/>
              <a:t>allText.split</a:t>
            </a:r>
            <a:r>
              <a:rPr lang="en-US" sz="1300" b="1" i="1" dirty="0"/>
              <a:t>()))</a:t>
            </a:r>
          </a:p>
          <a:p>
            <a:endParaRPr lang="en-US" sz="13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A784-F176-45F0-8304-3F2B635E8075}"/>
              </a:ext>
            </a:extLst>
          </p:cNvPr>
          <p:cNvSpPr txBox="1"/>
          <p:nvPr/>
        </p:nvSpPr>
        <p:spPr>
          <a:xfrm>
            <a:off x="3706705" y="888152"/>
            <a:ext cx="46265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def game():</a:t>
            </a:r>
          </a:p>
          <a:p>
            <a:r>
              <a:rPr lang="en-US" sz="1400" b="1" i="1" dirty="0"/>
              <a:t>    x = 0</a:t>
            </a:r>
          </a:p>
          <a:p>
            <a:r>
              <a:rPr lang="en-US" sz="1400" b="1" i="1" dirty="0"/>
              <a:t>    y = 0</a:t>
            </a:r>
          </a:p>
          <a:p>
            <a:r>
              <a:rPr lang="en-US" sz="1400" b="1" i="1" dirty="0"/>
              <a:t>    for </a:t>
            </a:r>
            <a:r>
              <a:rPr lang="en-US" sz="1400" b="1" i="1" dirty="0" err="1"/>
              <a:t>i</a:t>
            </a:r>
            <a:r>
              <a:rPr lang="en-US" sz="1400" b="1" i="1" dirty="0"/>
              <a:t> in range(5):</a:t>
            </a:r>
          </a:p>
          <a:p>
            <a:r>
              <a:rPr lang="en-US" sz="1400" b="1" i="1" dirty="0"/>
              <a:t>        a=(</a:t>
            </a:r>
            <a:r>
              <a:rPr lang="en-US" sz="1400" b="1" i="1" dirty="0" err="1"/>
              <a:t>random.choice</a:t>
            </a:r>
            <a:r>
              <a:rPr lang="en-US" sz="1400" b="1" i="1" dirty="0"/>
              <a:t>(words))</a:t>
            </a:r>
          </a:p>
          <a:p>
            <a:r>
              <a:rPr lang="en-US" sz="1400" b="1" i="1" dirty="0"/>
              <a:t>        print("\</a:t>
            </a:r>
            <a:r>
              <a:rPr lang="en-US" sz="1400" b="1" i="1" dirty="0" err="1"/>
              <a:t>nThe</a:t>
            </a:r>
            <a:r>
              <a:rPr lang="en-US" sz="1400" b="1" i="1" dirty="0"/>
              <a:t> jumble is:", </a:t>
            </a:r>
            <a:r>
              <a:rPr lang="en-US" sz="1400" b="1" i="1" dirty="0" err="1"/>
              <a:t>get_jumble_word</a:t>
            </a:r>
            <a:r>
              <a:rPr lang="en-US" sz="1400" b="1" i="1" dirty="0"/>
              <a:t>(a))</a:t>
            </a:r>
          </a:p>
          <a:p>
            <a:r>
              <a:rPr lang="en-US" sz="1400" b="1" i="1" dirty="0"/>
              <a:t>        guess=input("Enter your guess:")</a:t>
            </a:r>
          </a:p>
          <a:p>
            <a:r>
              <a:rPr lang="en-US" sz="1400" b="1" i="1" dirty="0"/>
              <a:t>        if guess == a:</a:t>
            </a:r>
          </a:p>
          <a:p>
            <a:r>
              <a:rPr lang="en-US" sz="1400" b="1" i="1" dirty="0"/>
              <a:t>            x=x+1</a:t>
            </a:r>
          </a:p>
          <a:p>
            <a:r>
              <a:rPr lang="en-US" sz="1400" b="1" i="1" dirty="0"/>
              <a:t>            print("That's it!  You guessed it!\n")</a:t>
            </a:r>
          </a:p>
          <a:p>
            <a:r>
              <a:rPr lang="en-US" sz="1400" b="1" i="1" dirty="0"/>
              <a:t>        else:</a:t>
            </a:r>
          </a:p>
          <a:p>
            <a:r>
              <a:rPr lang="en-US" sz="1400" b="1" i="1" dirty="0"/>
              <a:t>            y=y+1</a:t>
            </a:r>
          </a:p>
          <a:p>
            <a:r>
              <a:rPr lang="en-US" sz="1400" b="1" i="1" dirty="0"/>
              <a:t>            print("You failed...")</a:t>
            </a:r>
          </a:p>
          <a:p>
            <a:r>
              <a:rPr lang="en-US" sz="1400" b="1" i="1" dirty="0"/>
              <a:t>    print("Your score is: " + str(x))</a:t>
            </a:r>
          </a:p>
          <a:p>
            <a:r>
              <a:rPr lang="en-US" sz="1400" b="1" i="1" dirty="0"/>
              <a:t>    print("Computer score is: " + str(y))</a:t>
            </a:r>
          </a:p>
          <a:p>
            <a:r>
              <a:rPr lang="en-US" sz="1400" b="1" i="1" dirty="0"/>
              <a:t>    if(x&gt;y):</a:t>
            </a:r>
          </a:p>
          <a:p>
            <a:r>
              <a:rPr lang="en-US" sz="1400" b="1" i="1" dirty="0"/>
              <a:t>        print("You Won")</a:t>
            </a:r>
          </a:p>
          <a:p>
            <a:r>
              <a:rPr lang="en-US" sz="1400" b="1" i="1" dirty="0"/>
              <a:t>        </a:t>
            </a:r>
            <a:r>
              <a:rPr lang="en-US" sz="1400" b="1" i="1" dirty="0" err="1"/>
              <a:t>plt.imshow</a:t>
            </a:r>
            <a:r>
              <a:rPr lang="en-US" sz="1400" b="1" i="1" dirty="0"/>
              <a:t>(</a:t>
            </a:r>
            <a:r>
              <a:rPr lang="en-US" sz="1400" b="1" i="1" dirty="0" err="1"/>
              <a:t>ImageNumpyFormat</a:t>
            </a:r>
            <a:r>
              <a:rPr lang="en-US" sz="1400" b="1" i="1" dirty="0"/>
              <a:t>)</a:t>
            </a:r>
          </a:p>
          <a:p>
            <a:r>
              <a:rPr lang="en-US" sz="1400" b="1" i="1" dirty="0"/>
              <a:t>        </a:t>
            </a:r>
            <a:r>
              <a:rPr lang="en-US" sz="1400" b="1" i="1" dirty="0" err="1"/>
              <a:t>plt.draw</a:t>
            </a:r>
            <a:r>
              <a:rPr lang="en-US" sz="1400" b="1" i="1" dirty="0"/>
              <a:t>()</a:t>
            </a:r>
          </a:p>
          <a:p>
            <a:r>
              <a:rPr lang="en-US" sz="1400" b="1" i="1" dirty="0"/>
              <a:t>        </a:t>
            </a:r>
            <a:r>
              <a:rPr lang="en-US" sz="1400" b="1" i="1" dirty="0" err="1"/>
              <a:t>plt.pause</a:t>
            </a:r>
            <a:r>
              <a:rPr lang="en-US" sz="1400" b="1" i="1" dirty="0"/>
              <a:t>(1)  # pause how many seconds</a:t>
            </a:r>
          </a:p>
          <a:p>
            <a:r>
              <a:rPr lang="en-US" sz="1400" b="1" i="1" dirty="0"/>
              <a:t>        </a:t>
            </a:r>
            <a:r>
              <a:rPr lang="en-US" sz="1400" b="1" i="1" dirty="0" err="1"/>
              <a:t>plt.close</a:t>
            </a:r>
            <a:r>
              <a:rPr lang="en-US" sz="1400" b="1" i="1" dirty="0"/>
              <a:t>()</a:t>
            </a:r>
          </a:p>
          <a:p>
            <a:r>
              <a:rPr lang="en-US" sz="1400" b="1" i="1" dirty="0"/>
              <a:t>    else:</a:t>
            </a:r>
          </a:p>
          <a:p>
            <a:r>
              <a:rPr lang="en-US" sz="1400" b="1" i="1" dirty="0"/>
              <a:t>        print("You Lose")</a:t>
            </a:r>
          </a:p>
          <a:p>
            <a:r>
              <a:rPr lang="en-US" sz="1400" b="1" i="1" dirty="0"/>
              <a:t>    play = input("Do you want to play again? (yes or no)")</a:t>
            </a:r>
          </a:p>
          <a:p>
            <a:r>
              <a:rPr lang="en-US" sz="1400" b="1" i="1" dirty="0"/>
              <a:t>    if (play == "yes"):</a:t>
            </a:r>
          </a:p>
          <a:p>
            <a:r>
              <a:rPr lang="en-US" sz="1400" b="1" i="1" dirty="0"/>
              <a:t>        game()</a:t>
            </a:r>
            <a:endParaRPr lang="en-IN" sz="1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C92C6-8604-4869-939B-16BD89FF2645}"/>
              </a:ext>
            </a:extLst>
          </p:cNvPr>
          <p:cNvSpPr txBox="1"/>
          <p:nvPr/>
        </p:nvSpPr>
        <p:spPr>
          <a:xfrm>
            <a:off x="8111411" y="1178176"/>
            <a:ext cx="30411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print("""RULES OF THE GAME:</a:t>
            </a:r>
          </a:p>
          <a:p>
            <a:r>
              <a:rPr lang="en-US" sz="1400" b="1" i="1" dirty="0"/>
              <a:t>1. 5 Round will be played and if you get 3 or more points , You won otherwise  Computer Wins.</a:t>
            </a:r>
          </a:p>
          <a:p>
            <a:r>
              <a:rPr lang="en-US" sz="1400" b="1" i="1" dirty="0"/>
              <a:t>2.  Use Capital Letters.</a:t>
            </a:r>
          </a:p>
          <a:p>
            <a:r>
              <a:rPr lang="en-US" sz="1400" b="1" i="1" dirty="0"/>
              <a:t>3.  In each round,  You will be given one Jumbled word and you have to answer the original unjumbled word.</a:t>
            </a:r>
          </a:p>
          <a:p>
            <a:r>
              <a:rPr lang="en-US" sz="1400" b="1" i="1" dirty="0"/>
              <a:t>4.  If you answer is correct you get  1 point.</a:t>
            </a:r>
          </a:p>
          <a:p>
            <a:r>
              <a:rPr lang="en-US" sz="1400" b="1" i="1" dirty="0"/>
              <a:t>""")</a:t>
            </a:r>
          </a:p>
          <a:p>
            <a:r>
              <a:rPr lang="en-US" sz="1400" b="1" i="1" dirty="0"/>
              <a:t>play = input("Do you want to play? (yes or no)\n")</a:t>
            </a:r>
          </a:p>
          <a:p>
            <a:r>
              <a:rPr lang="en-US" sz="1400" b="1" i="1" dirty="0"/>
              <a:t>if (play == "yes"):</a:t>
            </a:r>
          </a:p>
          <a:p>
            <a:r>
              <a:rPr lang="en-US" sz="1400" b="1" i="1" dirty="0"/>
              <a:t>    game()</a:t>
            </a:r>
          </a:p>
          <a:p>
            <a:endParaRPr lang="en-US" sz="1400" b="1" i="1" dirty="0"/>
          </a:p>
          <a:p>
            <a:r>
              <a:rPr lang="en-US" sz="1400" b="1" i="1" dirty="0"/>
              <a:t>print("Thanks for playing.")</a:t>
            </a:r>
          </a:p>
          <a:p>
            <a:endParaRPr lang="en-US" sz="1400" b="1" i="1" dirty="0"/>
          </a:p>
          <a:p>
            <a:r>
              <a:rPr lang="en-US" sz="1400" b="1" i="1" dirty="0"/>
              <a:t>input("\</a:t>
            </a:r>
            <a:r>
              <a:rPr lang="en-US" sz="1400" b="1" i="1" dirty="0" err="1"/>
              <a:t>nPress</a:t>
            </a:r>
            <a:r>
              <a:rPr lang="en-US" sz="1400" b="1" i="1" dirty="0"/>
              <a:t> the enter key to exit.")</a:t>
            </a:r>
            <a:endParaRPr lang="en-IN" sz="1400" b="1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AD1B98-3836-4373-87AA-8DA89E1DA9AB}"/>
              </a:ext>
            </a:extLst>
          </p:cNvPr>
          <p:cNvCxnSpPr/>
          <p:nvPr/>
        </p:nvCxnSpPr>
        <p:spPr>
          <a:xfrm>
            <a:off x="3706705" y="888152"/>
            <a:ext cx="0" cy="564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083-C5A9-4F68-AE36-39D201929E6F}"/>
              </a:ext>
            </a:extLst>
          </p:cNvPr>
          <p:cNvCxnSpPr/>
          <p:nvPr/>
        </p:nvCxnSpPr>
        <p:spPr>
          <a:xfrm>
            <a:off x="8111411" y="959040"/>
            <a:ext cx="0" cy="564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9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 Purple GIF - Droplets Purple Rain GIFs">
            <a:extLst>
              <a:ext uri="{FF2B5EF4-FFF2-40B4-BE49-F238E27FC236}">
                <a16:creationId xmlns:a16="http://schemas.microsoft.com/office/drawing/2014/main" id="{E100CE9A-3C2B-46FA-9E3C-6DC17B222F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7884505-431E-4A98-A8A4-1204B2CD5D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ECF9-E7C0-4AB8-BAB4-D455EAB577F0}"/>
              </a:ext>
            </a:extLst>
          </p:cNvPr>
          <p:cNvSpPr txBox="1"/>
          <p:nvPr/>
        </p:nvSpPr>
        <p:spPr>
          <a:xfrm>
            <a:off x="2015411" y="153004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OUTPUT</a:t>
            </a:r>
            <a:endParaRPr lang="en-IN"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651D9A-3694-4ED9-96E2-3B7F86895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3" t="19932" r="34278" b="6804"/>
          <a:stretch/>
        </p:blipFill>
        <p:spPr>
          <a:xfrm>
            <a:off x="348792" y="822312"/>
            <a:ext cx="11387579" cy="57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 Purple GIF - Droplets Purple Rain GIFs">
            <a:extLst>
              <a:ext uri="{FF2B5EF4-FFF2-40B4-BE49-F238E27FC236}">
                <a16:creationId xmlns:a16="http://schemas.microsoft.com/office/drawing/2014/main" id="{E100CE9A-3C2B-46FA-9E3C-6DC17B222F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7884505-431E-4A98-A8A4-1204B2CD5D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6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ECF9-E7C0-4AB8-BAB4-D455EAB577F0}"/>
              </a:ext>
            </a:extLst>
          </p:cNvPr>
          <p:cNvSpPr txBox="1"/>
          <p:nvPr/>
        </p:nvSpPr>
        <p:spPr>
          <a:xfrm>
            <a:off x="2015411" y="153004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OUTPUT</a:t>
            </a:r>
            <a:endParaRPr lang="en-IN"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47EC4A-5C82-403C-B561-FD13C63A2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19932" r="38995" b="6622"/>
          <a:stretch/>
        </p:blipFill>
        <p:spPr>
          <a:xfrm>
            <a:off x="499620" y="827615"/>
            <a:ext cx="11227323" cy="57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3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811</Words>
  <Application>Microsoft Office PowerPoint</Application>
  <PresentationFormat>Widescreen</PresentationFormat>
  <Paragraphs>120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Algerian</vt:lpstr>
      <vt:lpstr>Arial</vt:lpstr>
      <vt:lpstr>Bahnschrift Condensed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HRITVIK</dc:creator>
  <cp:lastModifiedBy>HRITVIK</cp:lastModifiedBy>
  <cp:revision>12</cp:revision>
  <dcterms:created xsi:type="dcterms:W3CDTF">2021-01-02T19:08:32Z</dcterms:created>
  <dcterms:modified xsi:type="dcterms:W3CDTF">2021-01-05T16:00:20Z</dcterms:modified>
</cp:coreProperties>
</file>