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914324"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828648"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2742971"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3657295"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4571619" algn="l" defTabSz="914324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5485943" algn="l" defTabSz="914324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6400267" algn="l" defTabSz="914324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7314591" algn="l" defTabSz="914324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32E1BFE-9EDE-E747-B9E1-8AEC78A19C3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66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2"/>
    <a:srgbClr val="002859"/>
    <a:srgbClr val="5D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5" autoAdjust="0"/>
    <p:restoredTop sz="94660"/>
  </p:normalViewPr>
  <p:slideViewPr>
    <p:cSldViewPr snapToGrid="0" snapToObjects="1" showGuides="1">
      <p:cViewPr varScale="1">
        <p:scale>
          <a:sx n="58" d="100"/>
          <a:sy n="58" d="100"/>
        </p:scale>
        <p:origin x="912" y="84"/>
      </p:cViewPr>
      <p:guideLst>
        <p:guide orient="horz" pos="76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Lowercase-edge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257_DigitalSignage_ppt_template_whi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269817" y="1170262"/>
            <a:ext cx="13671024" cy="3040096"/>
          </a:xfrm>
        </p:spPr>
        <p:txBody>
          <a:bodyPr/>
          <a:lstStyle>
            <a:lvl1pPr>
              <a:lnSpc>
                <a:spcPct val="80000"/>
              </a:lnSpc>
              <a:tabLst>
                <a:tab pos="952373" algn="l"/>
              </a:tabLst>
              <a:defRPr lang="en-US" baseline="0" dirty="0">
                <a:solidFill>
                  <a:srgbClr val="004382"/>
                </a:solidFill>
              </a:defRPr>
            </a:lvl1pPr>
          </a:lstStyle>
          <a:p>
            <a:r>
              <a:rPr lang="en-CA" dirty="0" smtClean="0"/>
              <a:t>Click to edit </a:t>
            </a:r>
            <a:br>
              <a:rPr lang="en-CA" dirty="0" smtClean="0"/>
            </a:br>
            <a:r>
              <a:rPr lang="en-CA" dirty="0" smtClean="0"/>
              <a:t>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69817" y="9031368"/>
            <a:ext cx="13671024" cy="736600"/>
          </a:xfrm>
        </p:spPr>
        <p:txBody>
          <a:bodyPr/>
          <a:lstStyle>
            <a:lvl1pPr>
              <a:defRPr sz="5200" b="0" i="0"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</a:t>
            </a:r>
            <a:r>
              <a:rPr lang="en-CA" dirty="0" err="1" smtClean="0"/>
              <a:t>url</a:t>
            </a:r>
            <a:endParaRPr lang="en-CA" dirty="0" smtClean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69817" y="5122329"/>
            <a:ext cx="13671024" cy="330200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36800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Uppercase-edgebt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257_DigitalSignage_ppt_template_whitepg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5163" y="1354667"/>
            <a:ext cx="15174303" cy="2813360"/>
          </a:xfrm>
        </p:spPr>
        <p:txBody>
          <a:bodyPr/>
          <a:lstStyle>
            <a:lvl1pPr>
              <a:defRPr cap="all">
                <a:solidFill>
                  <a:srgbClr val="00438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85163" y="4741334"/>
            <a:ext cx="12371738" cy="258510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rgbClr val="004382"/>
                </a:solidFill>
              </a:defRPr>
            </a:lvl1pPr>
          </a:lstStyle>
          <a:p>
            <a:pPr lvl="0"/>
            <a:r>
              <a:rPr lang="en-US" dirty="0" smtClean="0"/>
              <a:t>Click to insert event details</a:t>
            </a:r>
            <a:br>
              <a:rPr lang="en-US" dirty="0" smtClean="0"/>
            </a:br>
            <a:r>
              <a:rPr lang="en-US" dirty="0" smtClean="0"/>
              <a:t>Multiple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62" y="8106777"/>
            <a:ext cx="9692930" cy="783037"/>
          </a:xfrm>
        </p:spPr>
        <p:txBody>
          <a:bodyPr/>
          <a:lstStyle>
            <a:lvl1pPr algn="l">
              <a:defRPr sz="5200">
                <a:solidFill>
                  <a:srgbClr val="004382"/>
                </a:solidFill>
              </a:defRPr>
            </a:lvl1pPr>
            <a:lvl2pPr algn="l">
              <a:defRPr sz="5200"/>
            </a:lvl2pPr>
            <a:lvl4pPr marL="2742971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4pPr>
            <a:lvl5pPr marL="3657295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insert event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0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Lowercase-edgebtm-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C+M_04257_DigitalSignage_ppt_template_whitepg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69817" y="8302257"/>
            <a:ext cx="10236931" cy="736600"/>
          </a:xfrm>
          <a:noFill/>
        </p:spPr>
        <p:txBody>
          <a:bodyPr/>
          <a:lstStyle>
            <a:lvl1pPr>
              <a:defRPr sz="5200" b="0" i="0"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</a:t>
            </a:r>
            <a:r>
              <a:rPr lang="en-CA" dirty="0" err="1" smtClean="0"/>
              <a:t>url</a:t>
            </a:r>
            <a:endParaRPr lang="en-CA" dirty="0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69817" y="4614333"/>
            <a:ext cx="13745068" cy="250042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="0" i="0">
                <a:solidFill>
                  <a:srgbClr val="004382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69816" y="1277413"/>
            <a:ext cx="15884954" cy="2680754"/>
          </a:xfrm>
        </p:spPr>
        <p:txBody>
          <a:bodyPr/>
          <a:lstStyle>
            <a:lvl1pPr>
              <a:defRPr sz="11200" cap="none">
                <a:solidFill>
                  <a:srgbClr val="004382"/>
                </a:solidFill>
              </a:defRPr>
            </a:lvl1pPr>
          </a:lstStyle>
          <a:p>
            <a:r>
              <a:rPr lang="en-CA" dirty="0" smtClean="0"/>
              <a:t>Click to edit </a:t>
            </a:r>
            <a:br>
              <a:rPr lang="en-CA" dirty="0" smtClean="0"/>
            </a:br>
            <a:r>
              <a:rPr lang="en-CA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0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Uppercase-edgebtm-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257_DigitalSignage_ppt_template_whitepg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5163" y="1354667"/>
            <a:ext cx="15174303" cy="2813360"/>
          </a:xfrm>
        </p:spPr>
        <p:txBody>
          <a:bodyPr/>
          <a:lstStyle>
            <a:lvl1pPr>
              <a:defRPr cap="all">
                <a:solidFill>
                  <a:srgbClr val="00438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85163" y="4741334"/>
            <a:ext cx="12371738" cy="258510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rgbClr val="004382"/>
                </a:solidFill>
              </a:defRPr>
            </a:lvl1pPr>
          </a:lstStyle>
          <a:p>
            <a:pPr lvl="0"/>
            <a:r>
              <a:rPr lang="en-US" dirty="0" smtClean="0"/>
              <a:t>Click to insert event details</a:t>
            </a:r>
            <a:br>
              <a:rPr lang="en-US" dirty="0" smtClean="0"/>
            </a:br>
            <a:r>
              <a:rPr lang="en-US" dirty="0" smtClean="0"/>
              <a:t>Multiple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62" y="8106777"/>
            <a:ext cx="9692930" cy="783037"/>
          </a:xfrm>
        </p:spPr>
        <p:txBody>
          <a:bodyPr/>
          <a:lstStyle>
            <a:lvl1pPr algn="l">
              <a:defRPr sz="5200">
                <a:solidFill>
                  <a:srgbClr val="004382"/>
                </a:solidFill>
              </a:defRPr>
            </a:lvl1pPr>
            <a:lvl2pPr algn="l">
              <a:defRPr sz="5200"/>
            </a:lvl2pPr>
            <a:lvl4pPr marL="2742971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4pPr>
            <a:lvl5pPr marL="3657295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insert event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055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Lowercase-edge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C+M_04257_DigitalSignage_ppt_template_whit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917839" y="9038856"/>
            <a:ext cx="10236931" cy="736600"/>
          </a:xfrm>
          <a:noFill/>
        </p:spPr>
        <p:txBody>
          <a:bodyPr/>
          <a:lstStyle>
            <a:lvl1pPr>
              <a:defRPr sz="5200" b="0" i="0"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</a:t>
            </a:r>
            <a:r>
              <a:rPr lang="en-CA" dirty="0" err="1" smtClean="0"/>
              <a:t>url</a:t>
            </a:r>
            <a:endParaRPr lang="en-CA" dirty="0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69817" y="4614333"/>
            <a:ext cx="15884953" cy="250042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="0" i="0">
                <a:solidFill>
                  <a:srgbClr val="004382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69816" y="1277413"/>
            <a:ext cx="15884954" cy="2680754"/>
          </a:xfrm>
        </p:spPr>
        <p:txBody>
          <a:bodyPr/>
          <a:lstStyle>
            <a:lvl1pPr>
              <a:defRPr sz="11200" cap="none">
                <a:solidFill>
                  <a:srgbClr val="004382"/>
                </a:solidFill>
              </a:defRPr>
            </a:lvl1pPr>
          </a:lstStyle>
          <a:p>
            <a:r>
              <a:rPr lang="en-CA" dirty="0" smtClean="0"/>
              <a:t>Click to edit </a:t>
            </a:r>
            <a:br>
              <a:rPr lang="en-CA" dirty="0" smtClean="0"/>
            </a:br>
            <a:r>
              <a:rPr lang="en-CA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Uppercase-edge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257_DigitalSignage_ppt_template_whit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5163" y="1354667"/>
            <a:ext cx="15174303" cy="2813360"/>
          </a:xfrm>
        </p:spPr>
        <p:txBody>
          <a:bodyPr/>
          <a:lstStyle>
            <a:lvl1pPr>
              <a:defRPr cap="all">
                <a:solidFill>
                  <a:srgbClr val="00438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85163" y="4741334"/>
            <a:ext cx="15174303" cy="258510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rgbClr val="004382"/>
                </a:solidFill>
              </a:defRPr>
            </a:lvl1pPr>
          </a:lstStyle>
          <a:p>
            <a:pPr lvl="0"/>
            <a:r>
              <a:rPr lang="en-US" dirty="0" smtClean="0"/>
              <a:t>Click to insert event details</a:t>
            </a:r>
            <a:br>
              <a:rPr lang="en-US" dirty="0" smtClean="0"/>
            </a:br>
            <a:r>
              <a:rPr lang="en-US" dirty="0" smtClean="0"/>
              <a:t>Multiple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66535" y="9059332"/>
            <a:ext cx="9692930" cy="783037"/>
          </a:xfrm>
        </p:spPr>
        <p:txBody>
          <a:bodyPr/>
          <a:lstStyle>
            <a:lvl1pPr algn="l">
              <a:defRPr sz="5200">
                <a:solidFill>
                  <a:srgbClr val="004382"/>
                </a:solidFill>
              </a:defRPr>
            </a:lvl1pPr>
            <a:lvl2pPr algn="l">
              <a:defRPr sz="5200"/>
            </a:lvl2pPr>
            <a:lvl4pPr marL="2742971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4pPr>
            <a:lvl5pPr marL="3657295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insert event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86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Lowercase-blu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257_DigitalSignage_ppt_template_white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253805" y="9060713"/>
            <a:ext cx="8380789" cy="736600"/>
          </a:xfrm>
          <a:noFill/>
        </p:spPr>
        <p:txBody>
          <a:bodyPr/>
          <a:lstStyle>
            <a:lvl1pPr>
              <a:defRPr sz="5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Click to insert event </a:t>
            </a:r>
            <a:r>
              <a:rPr lang="en-CA" dirty="0" err="1" smtClean="0"/>
              <a:t>url</a:t>
            </a:r>
            <a:endParaRPr lang="en-CA" dirty="0" smtClean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142835" y="1531414"/>
            <a:ext cx="15491760" cy="2913587"/>
          </a:xfrm>
        </p:spPr>
        <p:txBody>
          <a:bodyPr/>
          <a:lstStyle>
            <a:lvl1pPr>
              <a:defRPr sz="11200" b="0" i="0" cap="none">
                <a:solidFill>
                  <a:srgbClr val="004382"/>
                </a:solidFill>
                <a:latin typeface="Calibri Light"/>
                <a:cs typeface="Calibri Light"/>
              </a:defRPr>
            </a:lvl1pPr>
          </a:lstStyle>
          <a:p>
            <a:r>
              <a:rPr lang="en-CA" dirty="0" smtClean="0"/>
              <a:t>Click to edit </a:t>
            </a:r>
            <a:br>
              <a:rPr lang="en-CA" dirty="0" smtClean="0"/>
            </a:br>
            <a:r>
              <a:rPr lang="en-CA" dirty="0" smtClean="0"/>
              <a:t>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2835" y="4804833"/>
            <a:ext cx="15491759" cy="252209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90525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Uppercase-blu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257_DigitalSignage_ppt_template_white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5163" y="1545167"/>
            <a:ext cx="15174303" cy="2813360"/>
          </a:xfrm>
        </p:spPr>
        <p:txBody>
          <a:bodyPr/>
          <a:lstStyle>
            <a:lvl1pPr>
              <a:defRPr cap="all">
                <a:solidFill>
                  <a:srgbClr val="00438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85163" y="4868335"/>
            <a:ext cx="15174303" cy="245533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rgbClr val="004382"/>
                </a:solidFill>
              </a:defRPr>
            </a:lvl1pPr>
          </a:lstStyle>
          <a:p>
            <a:pPr lvl="0"/>
            <a:r>
              <a:rPr lang="en-US" dirty="0" smtClean="0"/>
              <a:t>Click to insert event details</a:t>
            </a:r>
            <a:br>
              <a:rPr lang="en-US" dirty="0" smtClean="0"/>
            </a:br>
            <a:r>
              <a:rPr lang="en-US" dirty="0" smtClean="0"/>
              <a:t>Multiple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74969" y="9059332"/>
            <a:ext cx="8084496" cy="783037"/>
          </a:xfrm>
        </p:spPr>
        <p:txBody>
          <a:bodyPr/>
          <a:lstStyle>
            <a:lvl1pPr algn="l">
              <a:defRPr sz="5200">
                <a:solidFill>
                  <a:schemeClr val="bg1"/>
                </a:solidFill>
              </a:defRPr>
            </a:lvl1pPr>
            <a:lvl2pPr algn="l">
              <a:defRPr sz="5200"/>
            </a:lvl2pPr>
            <a:lvl4pPr marL="2742971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4pPr>
            <a:lvl5pPr marL="3657295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insert event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9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Lowercase-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257_DigitalSignage_ppt_template_white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6580" y="1381927"/>
            <a:ext cx="12909799" cy="3040096"/>
          </a:xfrm>
        </p:spPr>
        <p:txBody>
          <a:bodyPr/>
          <a:lstStyle>
            <a:lvl1pPr>
              <a:defRPr sz="11200" cap="none" baseline="0">
                <a:solidFill>
                  <a:srgbClr val="004382"/>
                </a:solidFill>
              </a:defRPr>
            </a:lvl1pPr>
          </a:lstStyle>
          <a:p>
            <a:r>
              <a:rPr lang="en-CA" dirty="0" smtClean="0"/>
              <a:t>Click to edit</a:t>
            </a:r>
            <a:br>
              <a:rPr lang="en-CA" dirty="0" smtClean="0"/>
            </a:br>
            <a:r>
              <a:rPr lang="en-CA" dirty="0" smtClean="0"/>
              <a:t>Master text style</a:t>
            </a:r>
            <a:endParaRPr lang="en-US" dirty="0"/>
          </a:p>
        </p:txBody>
      </p:sp>
      <p:pic>
        <p:nvPicPr>
          <p:cNvPr id="3" name="Picture 2" descr="UVic_vert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328" y="852764"/>
            <a:ext cx="1271915" cy="1885950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761733" y="8905154"/>
            <a:ext cx="8635795" cy="736600"/>
          </a:xfrm>
        </p:spPr>
        <p:txBody>
          <a:bodyPr/>
          <a:lstStyle>
            <a:lvl1pPr>
              <a:defRPr sz="5200" b="0" i="0"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</a:t>
            </a:r>
            <a:r>
              <a:rPr lang="en-CA" dirty="0" err="1" smtClean="0"/>
              <a:t>url</a:t>
            </a:r>
            <a:endParaRPr lang="en-CA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56580" y="4720168"/>
            <a:ext cx="12909800" cy="2899832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66619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Uppercase-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257_DigitalSignage_ppt_template_white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3089" y="1545167"/>
            <a:ext cx="13375399" cy="2813360"/>
          </a:xfrm>
        </p:spPr>
        <p:txBody>
          <a:bodyPr/>
          <a:lstStyle>
            <a:lvl1pPr>
              <a:defRPr cap="all">
                <a:solidFill>
                  <a:srgbClr val="00438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93089" y="4868335"/>
            <a:ext cx="13375399" cy="2920999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rgbClr val="004382"/>
                </a:solidFill>
              </a:defRPr>
            </a:lvl1pPr>
          </a:lstStyle>
          <a:p>
            <a:pPr lvl="0"/>
            <a:r>
              <a:rPr lang="en-US" dirty="0" smtClean="0"/>
              <a:t>Click to insert event details</a:t>
            </a:r>
            <a:br>
              <a:rPr lang="en-US" dirty="0" smtClean="0"/>
            </a:br>
            <a:r>
              <a:rPr lang="en-US" dirty="0" smtClean="0"/>
              <a:t>Multiple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931041" y="8900646"/>
            <a:ext cx="8265203" cy="783037"/>
          </a:xfrm>
        </p:spPr>
        <p:txBody>
          <a:bodyPr/>
          <a:lstStyle>
            <a:lvl1pPr algn="l">
              <a:defRPr sz="5200">
                <a:solidFill>
                  <a:srgbClr val="004382"/>
                </a:solidFill>
              </a:defRPr>
            </a:lvl1pPr>
            <a:lvl2pPr algn="l">
              <a:defRPr sz="5200"/>
            </a:lvl2pPr>
            <a:lvl4pPr marL="2742971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4pPr>
            <a:lvl5pPr marL="3657295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insert event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8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Uppercase-edge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257_DigitalSignage_ppt_template_whi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9817" y="1397000"/>
            <a:ext cx="14475906" cy="2813360"/>
          </a:xfrm>
        </p:spPr>
        <p:txBody>
          <a:bodyPr/>
          <a:lstStyle>
            <a:lvl1pPr>
              <a:defRPr cap="all">
                <a:solidFill>
                  <a:srgbClr val="00438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69817" y="5207000"/>
            <a:ext cx="14475906" cy="3238502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rgbClr val="004382"/>
                </a:solidFill>
              </a:defRPr>
            </a:lvl1pPr>
          </a:lstStyle>
          <a:p>
            <a:pPr lvl="0"/>
            <a:r>
              <a:rPr lang="en-US" dirty="0" smtClean="0"/>
              <a:t>Click to insert event details</a:t>
            </a:r>
            <a:br>
              <a:rPr lang="en-US" dirty="0" smtClean="0"/>
            </a:br>
            <a:r>
              <a:rPr lang="en-US" dirty="0" smtClean="0"/>
              <a:t>Multiple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69816" y="9059332"/>
            <a:ext cx="14475340" cy="783037"/>
          </a:xfrm>
        </p:spPr>
        <p:txBody>
          <a:bodyPr/>
          <a:lstStyle>
            <a:lvl1pPr algn="l">
              <a:defRPr sz="5200">
                <a:solidFill>
                  <a:srgbClr val="004382"/>
                </a:solidFill>
              </a:defRPr>
            </a:lvl1pPr>
            <a:lvl2pPr algn="l">
              <a:defRPr sz="5200"/>
            </a:lvl2pPr>
            <a:lvl4pPr marL="2742971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4pPr>
            <a:lvl5pPr marL="3657295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insert event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197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Lowercase- edge/logo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257_DigitalSignage_ppt_template_white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68216" y="1403094"/>
            <a:ext cx="11385345" cy="3040096"/>
          </a:xfrm>
        </p:spPr>
        <p:txBody>
          <a:bodyPr/>
          <a:lstStyle>
            <a:lvl1pPr>
              <a:lnSpc>
                <a:spcPct val="80000"/>
              </a:lnSpc>
              <a:defRPr sz="11200" cap="none" baseline="0">
                <a:solidFill>
                  <a:srgbClr val="004382"/>
                </a:solidFill>
              </a:defRPr>
            </a:lvl1pPr>
          </a:lstStyle>
          <a:p>
            <a:r>
              <a:rPr lang="en-CA" dirty="0" smtClean="0"/>
              <a:t>Click to edit </a:t>
            </a:r>
            <a:br>
              <a:rPr lang="en-CA" dirty="0" smtClean="0"/>
            </a:br>
            <a:r>
              <a:rPr lang="en-CA" dirty="0" smtClean="0"/>
              <a:t>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68215" y="5028136"/>
            <a:ext cx="11385345" cy="337503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968215" y="9052535"/>
            <a:ext cx="11377677" cy="736600"/>
          </a:xfrm>
        </p:spPr>
        <p:txBody>
          <a:bodyPr/>
          <a:lstStyle>
            <a:lvl1pPr>
              <a:defRPr sz="5200" b="0" i="0"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</a:t>
            </a:r>
            <a:r>
              <a:rPr lang="en-CA" dirty="0" err="1" smtClean="0"/>
              <a:t>url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8909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Uppercase- edge/logo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257_DigitalSignage_ppt_template_white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380" y="1587499"/>
            <a:ext cx="11830456" cy="2813360"/>
          </a:xfrm>
        </p:spPr>
        <p:txBody>
          <a:bodyPr/>
          <a:lstStyle>
            <a:lvl1pPr>
              <a:defRPr cap="all">
                <a:solidFill>
                  <a:srgbClr val="00438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989380" y="5016500"/>
            <a:ext cx="11830455" cy="3429002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rgbClr val="004382"/>
                </a:solidFill>
              </a:defRPr>
            </a:lvl1pPr>
          </a:lstStyle>
          <a:p>
            <a:pPr lvl="0"/>
            <a:r>
              <a:rPr lang="en-US" dirty="0" smtClean="0"/>
              <a:t>Click to insert event details</a:t>
            </a:r>
            <a:br>
              <a:rPr lang="en-US" dirty="0" smtClean="0"/>
            </a:br>
            <a:r>
              <a:rPr lang="en-US" dirty="0" smtClean="0"/>
              <a:t>Multiple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89380" y="8953369"/>
            <a:ext cx="11830456" cy="952500"/>
          </a:xfrm>
        </p:spPr>
        <p:txBody>
          <a:bodyPr/>
          <a:lstStyle>
            <a:lvl1pPr algn="l">
              <a:defRPr sz="5200">
                <a:solidFill>
                  <a:srgbClr val="004382"/>
                </a:solidFill>
              </a:defRPr>
            </a:lvl1pPr>
            <a:lvl2pPr algn="l">
              <a:defRPr sz="5200"/>
            </a:lvl2pPr>
            <a:lvl4pPr marL="2742971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4pPr>
            <a:lvl5pPr marL="3657295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insert event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820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Lowercase- logo-edge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C+M_04257_DigitalSignage_ppt_template_whi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78692" y="1170262"/>
            <a:ext cx="11562151" cy="3040096"/>
          </a:xfrm>
        </p:spPr>
        <p:txBody>
          <a:bodyPr/>
          <a:lstStyle>
            <a:lvl1pPr>
              <a:lnSpc>
                <a:spcPct val="90000"/>
              </a:lnSpc>
              <a:tabLst>
                <a:tab pos="952373" algn="l"/>
              </a:tabLst>
              <a:defRPr lang="en-US" dirty="0">
                <a:solidFill>
                  <a:srgbClr val="004382"/>
                </a:solidFill>
              </a:defRPr>
            </a:lvl1pPr>
          </a:lstStyle>
          <a:p>
            <a:r>
              <a:rPr lang="en-CA" dirty="0" smtClean="0"/>
              <a:t>Click to edit </a:t>
            </a:r>
            <a:br>
              <a:rPr lang="en-CA" dirty="0" smtClean="0"/>
            </a:br>
            <a:r>
              <a:rPr lang="en-CA" dirty="0" smtClean="0"/>
              <a:t>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78691" y="9054629"/>
            <a:ext cx="11562150" cy="736600"/>
          </a:xfrm>
        </p:spPr>
        <p:txBody>
          <a:bodyPr/>
          <a:lstStyle>
            <a:lvl1pPr>
              <a:defRPr sz="5200" b="0" i="0"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</a:t>
            </a:r>
            <a:r>
              <a:rPr lang="en-CA" dirty="0" err="1" smtClean="0"/>
              <a:t>url</a:t>
            </a:r>
            <a:endParaRPr lang="en-CA" dirty="0" smtClean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78691" y="5122329"/>
            <a:ext cx="11562150" cy="330200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  <p:pic>
        <p:nvPicPr>
          <p:cNvPr id="4" name="Picture 3" descr="UVic_vert_648PC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8" y="7882018"/>
            <a:ext cx="1271754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7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Uppercase- logo-edge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257_DigitalSignage_ppt_template_whi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8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22687" y="1397000"/>
            <a:ext cx="12423035" cy="2813360"/>
          </a:xfrm>
        </p:spPr>
        <p:txBody>
          <a:bodyPr/>
          <a:lstStyle>
            <a:lvl1pPr>
              <a:defRPr cap="all">
                <a:solidFill>
                  <a:srgbClr val="00438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22686" y="5207000"/>
            <a:ext cx="12423036" cy="3238502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rgbClr val="004382"/>
                </a:solidFill>
              </a:defRPr>
            </a:lvl1pPr>
          </a:lstStyle>
          <a:p>
            <a:pPr lvl="0"/>
            <a:r>
              <a:rPr lang="en-US" dirty="0" smtClean="0"/>
              <a:t>Click to insert event details</a:t>
            </a:r>
            <a:br>
              <a:rPr lang="en-US" dirty="0" smtClean="0"/>
            </a:br>
            <a:r>
              <a:rPr lang="en-US" dirty="0" smtClean="0"/>
              <a:t>Multiple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22687" y="9059332"/>
            <a:ext cx="12422469" cy="783037"/>
          </a:xfrm>
        </p:spPr>
        <p:txBody>
          <a:bodyPr/>
          <a:lstStyle>
            <a:lvl1pPr algn="l">
              <a:defRPr sz="5200">
                <a:solidFill>
                  <a:srgbClr val="004382"/>
                </a:solidFill>
              </a:defRPr>
            </a:lvl1pPr>
            <a:lvl2pPr algn="l">
              <a:defRPr sz="5200"/>
            </a:lvl2pPr>
            <a:lvl4pPr marL="2742971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4pPr>
            <a:lvl5pPr marL="3657295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insert event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pic>
        <p:nvPicPr>
          <p:cNvPr id="9" name="Picture 8" descr="UVic_vert_648PC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" y="7906299"/>
            <a:ext cx="1271754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Lowercase- martlet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C+M_04257_DigitalSignage_ppt_template_whit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26061" y="1297261"/>
            <a:ext cx="11554482" cy="3040096"/>
          </a:xfrm>
        </p:spPr>
        <p:txBody>
          <a:bodyPr/>
          <a:lstStyle>
            <a:lvl1pPr>
              <a:lnSpc>
                <a:spcPct val="80000"/>
              </a:lnSpc>
              <a:defRPr sz="11200" b="0" i="0" cap="none" baseline="0">
                <a:solidFill>
                  <a:srgbClr val="004382"/>
                </a:solidFill>
                <a:latin typeface="Calibri Light"/>
                <a:cs typeface="Calibri Light"/>
              </a:defRPr>
            </a:lvl1pPr>
          </a:lstStyle>
          <a:p>
            <a:r>
              <a:rPr lang="en-CA" dirty="0" smtClean="0"/>
              <a:t>Click to edit </a:t>
            </a:r>
            <a:br>
              <a:rPr lang="en-CA" dirty="0" smtClean="0"/>
            </a:br>
            <a:r>
              <a:rPr lang="en-CA" dirty="0" smtClean="0"/>
              <a:t>Master title style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926062" y="8967869"/>
            <a:ext cx="11554481" cy="736600"/>
          </a:xfrm>
        </p:spPr>
        <p:txBody>
          <a:bodyPr/>
          <a:lstStyle>
            <a:lvl1pPr>
              <a:defRPr sz="5200" b="0" i="0"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</a:t>
            </a:r>
            <a:r>
              <a:rPr lang="en-CA" dirty="0" err="1" smtClean="0"/>
              <a:t>url</a:t>
            </a:r>
            <a:endParaRPr lang="en-CA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26062" y="4858804"/>
            <a:ext cx="11554481" cy="343853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93067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Uppercase- martlet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257_DigitalSignage_ppt_template_whit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89379" y="1460499"/>
            <a:ext cx="12084418" cy="2813360"/>
          </a:xfrm>
        </p:spPr>
        <p:txBody>
          <a:bodyPr/>
          <a:lstStyle>
            <a:lvl1pPr>
              <a:defRPr cap="all">
                <a:solidFill>
                  <a:srgbClr val="00438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989379" y="4974169"/>
            <a:ext cx="12084418" cy="3238502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rgbClr val="004382"/>
                </a:solidFill>
              </a:defRPr>
            </a:lvl1pPr>
          </a:lstStyle>
          <a:p>
            <a:pPr lvl="0"/>
            <a:r>
              <a:rPr lang="en-US" dirty="0" smtClean="0"/>
              <a:t>Click to insert event details</a:t>
            </a:r>
            <a:br>
              <a:rPr lang="en-US" dirty="0" smtClean="0"/>
            </a:br>
            <a:r>
              <a:rPr lang="en-US" dirty="0" smtClean="0"/>
              <a:t>Multiple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89379" y="9059332"/>
            <a:ext cx="12084418" cy="783037"/>
          </a:xfrm>
        </p:spPr>
        <p:txBody>
          <a:bodyPr/>
          <a:lstStyle>
            <a:lvl1pPr algn="l">
              <a:defRPr sz="5200">
                <a:solidFill>
                  <a:srgbClr val="004382"/>
                </a:solidFill>
              </a:defRPr>
            </a:lvl1pPr>
            <a:lvl2pPr algn="l">
              <a:defRPr sz="5200"/>
            </a:lvl2pPr>
            <a:lvl4pPr marL="2742971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4pPr>
            <a:lvl5pPr marL="3657295" indent="0" algn="l">
              <a:buFont typeface="Arial"/>
              <a:buNone/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insert event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03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ic Edge White Lowercase-edgebt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257_DigitalSignage_ppt_template_whitepg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619" cy="10287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69817" y="8302257"/>
            <a:ext cx="10236931" cy="736600"/>
          </a:xfrm>
          <a:noFill/>
        </p:spPr>
        <p:txBody>
          <a:bodyPr/>
          <a:lstStyle>
            <a:lvl1pPr>
              <a:defRPr sz="5200" b="0" i="0">
                <a:solidFill>
                  <a:srgbClr val="004382"/>
                </a:solidFill>
              </a:defRPr>
            </a:lvl1pPr>
          </a:lstStyle>
          <a:p>
            <a:pPr lvl="0"/>
            <a:r>
              <a:rPr lang="en-CA" dirty="0" smtClean="0"/>
              <a:t>Click to insert event </a:t>
            </a:r>
            <a:r>
              <a:rPr lang="en-CA" dirty="0" err="1" smtClean="0"/>
              <a:t>url</a:t>
            </a:r>
            <a:endParaRPr lang="en-CA" dirty="0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69817" y="4614333"/>
            <a:ext cx="13745068" cy="250042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b="0" i="0">
                <a:solidFill>
                  <a:srgbClr val="004382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69816" y="1277413"/>
            <a:ext cx="15884954" cy="2680754"/>
          </a:xfrm>
        </p:spPr>
        <p:txBody>
          <a:bodyPr/>
          <a:lstStyle>
            <a:lvl1pPr>
              <a:defRPr sz="11200" cap="none">
                <a:solidFill>
                  <a:srgbClr val="004382"/>
                </a:solidFill>
              </a:defRPr>
            </a:lvl1pPr>
          </a:lstStyle>
          <a:p>
            <a:r>
              <a:rPr lang="en-CA" dirty="0" smtClean="0"/>
              <a:t>Click to edit </a:t>
            </a:r>
            <a:br>
              <a:rPr lang="en-CA" dirty="0" smtClean="0"/>
            </a:br>
            <a:r>
              <a:rPr lang="en-CA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1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4767" y="1191431"/>
            <a:ext cx="12110732" cy="30400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CA" dirty="0" smtClean="0"/>
              <a:t>Click to edit </a:t>
            </a:r>
            <a:br>
              <a:rPr lang="en-CA" dirty="0" smtClean="0"/>
            </a:br>
            <a:r>
              <a:rPr lang="en-CA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7346" y="4659692"/>
            <a:ext cx="12103760" cy="18056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insert event details </a:t>
            </a:r>
            <a:br>
              <a:rPr lang="en-CA" dirty="0" smtClean="0"/>
            </a:br>
            <a:r>
              <a:rPr lang="en-CA" dirty="0" smtClean="0"/>
              <a:t>Multiple lines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5" r:id="rId3"/>
    <p:sldLayoutId id="2147483710" r:id="rId4"/>
    <p:sldLayoutId id="2147483706" r:id="rId5"/>
    <p:sldLayoutId id="2147483711" r:id="rId6"/>
    <p:sldLayoutId id="2147483690" r:id="rId7"/>
    <p:sldLayoutId id="2147483712" r:id="rId8"/>
    <p:sldLayoutId id="2147483703" r:id="rId9"/>
    <p:sldLayoutId id="2147483713" r:id="rId10"/>
    <p:sldLayoutId id="2147483718" r:id="rId11"/>
    <p:sldLayoutId id="2147483719" r:id="rId12"/>
    <p:sldLayoutId id="2147483716" r:id="rId13"/>
    <p:sldLayoutId id="2147483717" r:id="rId14"/>
    <p:sldLayoutId id="2147483699" r:id="rId15"/>
    <p:sldLayoutId id="2147483714" r:id="rId16"/>
    <p:sldLayoutId id="2147483692" r:id="rId17"/>
    <p:sldLayoutId id="2147483715" r:id="rId18"/>
  </p:sldLayoutIdLst>
  <p:timing>
    <p:tnLst>
      <p:par>
        <p:cTn id="1" dur="indefinite" restart="never" nodeType="tmRoot"/>
      </p:par>
    </p:tnLst>
  </p:timing>
  <p:txStyles>
    <p:titleStyle>
      <a:lvl1pPr algn="l" defTabSz="9143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1200" b="0" i="0" kern="1200" cap="none" baseline="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ctr" defTabSz="914324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914324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914324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914324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914324" algn="ctr" defTabSz="914324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828648" algn="ctr" defTabSz="914324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2742971" algn="ctr" defTabSz="914324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3657295" algn="ctr" defTabSz="914324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914324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Tx/>
        <a:buNone/>
        <a:defRPr sz="6700" b="0" i="0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marL="1485776" indent="-571452" algn="l" defTabSz="91432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285809" indent="-457162" algn="l" defTabSz="91432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200133" indent="-457162" algn="l" defTabSz="91432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114457" indent="-457162" algn="l" defTabSz="914324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028781" indent="-457162" algn="l" defTabSz="91432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104" indent="-457162" algn="l" defTabSz="91432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428" indent="-457162" algn="l" defTabSz="91432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752" indent="-457162" algn="l" defTabSz="91432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4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48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71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95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619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943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267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591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022" y="99754"/>
            <a:ext cx="1664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Slide should contain 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Group members’ names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Faculty supervisor’s name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Project topic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65019" y="2532286"/>
            <a:ext cx="1664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Presenter is expected to </a:t>
            </a:r>
          </a:p>
          <a:p>
            <a:r>
              <a:rPr lang="en-US" sz="3600" dirty="0"/>
              <a:t>	</a:t>
            </a:r>
            <a:r>
              <a:rPr lang="en-US" sz="3600" dirty="0"/>
              <a:t>(a) use one slide only for the 1 minute Idea Pitch</a:t>
            </a:r>
          </a:p>
          <a:p>
            <a:r>
              <a:rPr lang="en-US" sz="3600" dirty="0"/>
              <a:t>	</a:t>
            </a:r>
            <a:r>
              <a:rPr lang="en-US" sz="3600" dirty="0"/>
              <a:t>(b) express in simple (non-technical) language what the project would be </a:t>
            </a:r>
            <a:r>
              <a:rPr lang="en-US" sz="3600" dirty="0" smtClean="0"/>
              <a:t>about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(c) use an image that aids understanding of the explanation provided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019" y="5132589"/>
            <a:ext cx="1664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objective </a:t>
            </a:r>
            <a:r>
              <a:rPr lang="en-US" sz="3600" dirty="0" smtClean="0"/>
              <a:t>of </a:t>
            </a:r>
            <a:r>
              <a:rPr lang="en-US" sz="3600" i="1" dirty="0" smtClean="0"/>
              <a:t>Idea Pitch</a:t>
            </a:r>
            <a:r>
              <a:rPr lang="en-US" sz="3600" dirty="0" smtClean="0"/>
              <a:t> is to 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evoke interest in a person not relevant to engineering</a:t>
            </a:r>
          </a:p>
          <a:p>
            <a:r>
              <a:rPr lang="en-US" sz="3600" dirty="0" smtClean="0"/>
              <a:t>	- stay in “immediate recall” memory of the person who listened to you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share/exchange contact to stay connected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9662197"/>
      </p:ext>
    </p:extLst>
  </p:cSld>
  <p:clrMapOvr>
    <a:masterClrMapping/>
  </p:clrMapOvr>
</p:sld>
</file>

<file path=ppt/theme/theme1.xml><?xml version="1.0" encoding="utf-8"?>
<a:theme xmlns:a="http://schemas.openxmlformats.org/drawingml/2006/main" name="UVIC Edge Blue Lowercase">
  <a:themeElements>
    <a:clrScheme name="UVic Edge colours">
      <a:dk1>
        <a:srgbClr val="111F33"/>
      </a:dk1>
      <a:lt1>
        <a:sysClr val="window" lastClr="FFFFFF"/>
      </a:lt1>
      <a:dk2>
        <a:srgbClr val="004E81"/>
      </a:dk2>
      <a:lt2>
        <a:srgbClr val="004F80"/>
      </a:lt2>
      <a:accent1>
        <a:srgbClr val="111F33"/>
      </a:accent1>
      <a:accent2>
        <a:srgbClr val="BD1D27"/>
      </a:accent2>
      <a:accent3>
        <a:srgbClr val="004E81"/>
      </a:accent3>
      <a:accent4>
        <a:srgbClr val="E6A027"/>
      </a:accent4>
      <a:accent5>
        <a:srgbClr val="004E81"/>
      </a:accent5>
      <a:accent6>
        <a:srgbClr val="BD1D27"/>
      </a:accent6>
      <a:hlink>
        <a:srgbClr val="004E81"/>
      </a:hlink>
      <a:folHlink>
        <a:srgbClr val="004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14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UVIC Edge Blue Lowercase</vt:lpstr>
      <vt:lpstr>PowerPoint Presentation</vt:lpstr>
    </vt:vector>
  </TitlesOfParts>
  <Manager/>
  <Company>UVic Communications + Marketing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UVic Digicaster Template</dc:title>
  <dc:subject>Master template for digital signage</dc:subject>
  <dc:creator/>
  <cp:keywords/>
  <dc:description/>
  <cp:lastModifiedBy>Ilamparithi</cp:lastModifiedBy>
  <cp:revision>125</cp:revision>
  <dcterms:created xsi:type="dcterms:W3CDTF">2011-06-18T03:30:13Z</dcterms:created>
  <dcterms:modified xsi:type="dcterms:W3CDTF">2017-05-17T16:30:26Z</dcterms:modified>
  <cp:category/>
</cp:coreProperties>
</file>