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 Wartecker" userId="8efc2c02de1084a4" providerId="LiveId" clId="{CCFA578C-2FD1-48D6-8268-F4FF3C084CA4}"/>
    <pc:docChg chg="custSel addSld delSld modSld">
      <pc:chgData name="Marcel Wartecker" userId="8efc2c02de1084a4" providerId="LiveId" clId="{CCFA578C-2FD1-48D6-8268-F4FF3C084CA4}" dt="2023-11-23T12:42:41.375" v="222" actId="1076"/>
      <pc:docMkLst>
        <pc:docMk/>
      </pc:docMkLst>
      <pc:sldChg chg="modSp new mod">
        <pc:chgData name="Marcel Wartecker" userId="8efc2c02de1084a4" providerId="LiveId" clId="{CCFA578C-2FD1-48D6-8268-F4FF3C084CA4}" dt="2023-11-23T12:30:59.321" v="87" actId="20577"/>
        <pc:sldMkLst>
          <pc:docMk/>
          <pc:sldMk cId="3143943087" sldId="256"/>
        </pc:sldMkLst>
        <pc:spChg chg="mod">
          <ac:chgData name="Marcel Wartecker" userId="8efc2c02de1084a4" providerId="LiveId" clId="{CCFA578C-2FD1-48D6-8268-F4FF3C084CA4}" dt="2023-11-23T12:30:59.321" v="87" actId="20577"/>
          <ac:spMkLst>
            <pc:docMk/>
            <pc:sldMk cId="3143943087" sldId="256"/>
            <ac:spMk id="2" creationId="{A236A91D-7FEA-43C9-04CE-2396D16365A6}"/>
          </ac:spMkLst>
        </pc:spChg>
        <pc:spChg chg="mod">
          <ac:chgData name="Marcel Wartecker" userId="8efc2c02de1084a4" providerId="LiveId" clId="{CCFA578C-2FD1-48D6-8268-F4FF3C084CA4}" dt="2023-11-23T12:30:33.468" v="55" actId="20577"/>
          <ac:spMkLst>
            <pc:docMk/>
            <pc:sldMk cId="3143943087" sldId="256"/>
            <ac:spMk id="3" creationId="{D3AB1E9F-7D8F-B31F-AA52-C790B2EAC3C0}"/>
          </ac:spMkLst>
        </pc:spChg>
      </pc:sldChg>
      <pc:sldChg chg="modSp new mod">
        <pc:chgData name="Marcel Wartecker" userId="8efc2c02de1084a4" providerId="LiveId" clId="{CCFA578C-2FD1-48D6-8268-F4FF3C084CA4}" dt="2023-11-23T12:31:31.758" v="113" actId="20577"/>
        <pc:sldMkLst>
          <pc:docMk/>
          <pc:sldMk cId="2641749421" sldId="257"/>
        </pc:sldMkLst>
        <pc:spChg chg="mod">
          <ac:chgData name="Marcel Wartecker" userId="8efc2c02de1084a4" providerId="LiveId" clId="{CCFA578C-2FD1-48D6-8268-F4FF3C084CA4}" dt="2023-11-23T12:31:31.758" v="113" actId="20577"/>
          <ac:spMkLst>
            <pc:docMk/>
            <pc:sldMk cId="2641749421" sldId="257"/>
            <ac:spMk id="2" creationId="{477E7ECC-858A-3AF6-5591-1E28A37C19DD}"/>
          </ac:spMkLst>
        </pc:spChg>
      </pc:sldChg>
      <pc:sldChg chg="addSp modSp new mod">
        <pc:chgData name="Marcel Wartecker" userId="8efc2c02de1084a4" providerId="LiveId" clId="{CCFA578C-2FD1-48D6-8268-F4FF3C084CA4}" dt="2023-11-23T12:42:41.375" v="222" actId="1076"/>
        <pc:sldMkLst>
          <pc:docMk/>
          <pc:sldMk cId="1594755708" sldId="258"/>
        </pc:sldMkLst>
        <pc:spChg chg="mod">
          <ac:chgData name="Marcel Wartecker" userId="8efc2c02de1084a4" providerId="LiveId" clId="{CCFA578C-2FD1-48D6-8268-F4FF3C084CA4}" dt="2023-11-23T12:32:46.815" v="126" actId="20577"/>
          <ac:spMkLst>
            <pc:docMk/>
            <pc:sldMk cId="1594755708" sldId="258"/>
            <ac:spMk id="2" creationId="{BDB9E600-B09C-0353-0DC0-F6F126CDD3FC}"/>
          </ac:spMkLst>
        </pc:spChg>
        <pc:picChg chg="add mod">
          <ac:chgData name="Marcel Wartecker" userId="8efc2c02de1084a4" providerId="LiveId" clId="{CCFA578C-2FD1-48D6-8268-F4FF3C084CA4}" dt="2023-11-23T12:42:41.375" v="222" actId="1076"/>
          <ac:picMkLst>
            <pc:docMk/>
            <pc:sldMk cId="1594755708" sldId="258"/>
            <ac:picMk id="5" creationId="{47D2E0F5-1747-0E33-8B58-CEF6440559C2}"/>
          </ac:picMkLst>
        </pc:picChg>
      </pc:sldChg>
      <pc:sldChg chg="modSp new mod">
        <pc:chgData name="Marcel Wartecker" userId="8efc2c02de1084a4" providerId="LiveId" clId="{CCFA578C-2FD1-48D6-8268-F4FF3C084CA4}" dt="2023-11-23T12:32:59.559" v="138" actId="20577"/>
        <pc:sldMkLst>
          <pc:docMk/>
          <pc:sldMk cId="1912801682" sldId="259"/>
        </pc:sldMkLst>
        <pc:spChg chg="mod">
          <ac:chgData name="Marcel Wartecker" userId="8efc2c02de1084a4" providerId="LiveId" clId="{CCFA578C-2FD1-48D6-8268-F4FF3C084CA4}" dt="2023-11-23T12:32:59.559" v="138" actId="20577"/>
          <ac:spMkLst>
            <pc:docMk/>
            <pc:sldMk cId="1912801682" sldId="259"/>
            <ac:spMk id="2" creationId="{2DACDFE3-99E8-4180-27B7-6323F8C602A5}"/>
          </ac:spMkLst>
        </pc:spChg>
      </pc:sldChg>
      <pc:sldChg chg="addSp modSp new mod">
        <pc:chgData name="Marcel Wartecker" userId="8efc2c02de1084a4" providerId="LiveId" clId="{CCFA578C-2FD1-48D6-8268-F4FF3C084CA4}" dt="2023-11-23T12:39:19.143" v="213" actId="1076"/>
        <pc:sldMkLst>
          <pc:docMk/>
          <pc:sldMk cId="2914613703" sldId="260"/>
        </pc:sldMkLst>
        <pc:spChg chg="mod">
          <ac:chgData name="Marcel Wartecker" userId="8efc2c02de1084a4" providerId="LiveId" clId="{CCFA578C-2FD1-48D6-8268-F4FF3C084CA4}" dt="2023-11-23T12:33:12.116" v="154" actId="20577"/>
          <ac:spMkLst>
            <pc:docMk/>
            <pc:sldMk cId="2914613703" sldId="260"/>
            <ac:spMk id="2" creationId="{78826E90-16C8-0090-E533-E99B4A40C8D4}"/>
          </ac:spMkLst>
        </pc:spChg>
        <pc:picChg chg="add mod">
          <ac:chgData name="Marcel Wartecker" userId="8efc2c02de1084a4" providerId="LiveId" clId="{CCFA578C-2FD1-48D6-8268-F4FF3C084CA4}" dt="2023-11-23T12:39:19.143" v="213" actId="1076"/>
          <ac:picMkLst>
            <pc:docMk/>
            <pc:sldMk cId="2914613703" sldId="260"/>
            <ac:picMk id="5" creationId="{97F01C92-8390-B615-B677-9BC10E6C66AE}"/>
          </ac:picMkLst>
        </pc:picChg>
      </pc:sldChg>
      <pc:sldChg chg="modSp new mod">
        <pc:chgData name="Marcel Wartecker" userId="8efc2c02de1084a4" providerId="LiveId" clId="{CCFA578C-2FD1-48D6-8268-F4FF3C084CA4}" dt="2023-11-23T12:33:23.993" v="176" actId="20577"/>
        <pc:sldMkLst>
          <pc:docMk/>
          <pc:sldMk cId="2196501887" sldId="261"/>
        </pc:sldMkLst>
        <pc:spChg chg="mod">
          <ac:chgData name="Marcel Wartecker" userId="8efc2c02de1084a4" providerId="LiveId" clId="{CCFA578C-2FD1-48D6-8268-F4FF3C084CA4}" dt="2023-11-23T12:33:23.993" v="176" actId="20577"/>
          <ac:spMkLst>
            <pc:docMk/>
            <pc:sldMk cId="2196501887" sldId="261"/>
            <ac:spMk id="2" creationId="{EA573885-7169-C5F9-3771-06714519FD7F}"/>
          </ac:spMkLst>
        </pc:spChg>
      </pc:sldChg>
      <pc:sldChg chg="addSp modSp new mod">
        <pc:chgData name="Marcel Wartecker" userId="8efc2c02de1084a4" providerId="LiveId" clId="{CCFA578C-2FD1-48D6-8268-F4FF3C084CA4}" dt="2023-11-23T12:36:32.851" v="206" actId="1076"/>
        <pc:sldMkLst>
          <pc:docMk/>
          <pc:sldMk cId="713929746" sldId="262"/>
        </pc:sldMkLst>
        <pc:spChg chg="mod">
          <ac:chgData name="Marcel Wartecker" userId="8efc2c02de1084a4" providerId="LiveId" clId="{CCFA578C-2FD1-48D6-8268-F4FF3C084CA4}" dt="2023-11-23T12:33:50.419" v="195" actId="20577"/>
          <ac:spMkLst>
            <pc:docMk/>
            <pc:sldMk cId="713929746" sldId="262"/>
            <ac:spMk id="2" creationId="{CDD786C1-8828-00EF-5475-B3284FFEE9CB}"/>
          </ac:spMkLst>
        </pc:spChg>
        <pc:picChg chg="add mod">
          <ac:chgData name="Marcel Wartecker" userId="8efc2c02de1084a4" providerId="LiveId" clId="{CCFA578C-2FD1-48D6-8268-F4FF3C084CA4}" dt="2023-11-23T12:36:32.851" v="206" actId="1076"/>
          <ac:picMkLst>
            <pc:docMk/>
            <pc:sldMk cId="713929746" sldId="262"/>
            <ac:picMk id="5" creationId="{4EA1C03B-D790-DB4D-17D8-25769E273558}"/>
          </ac:picMkLst>
        </pc:picChg>
      </pc:sldChg>
      <pc:sldChg chg="addSp modSp new mod">
        <pc:chgData name="Marcel Wartecker" userId="8efc2c02de1084a4" providerId="LiveId" clId="{CCFA578C-2FD1-48D6-8268-F4FF3C084CA4}" dt="2023-11-23T12:37:27.867" v="209" actId="1076"/>
        <pc:sldMkLst>
          <pc:docMk/>
          <pc:sldMk cId="2416281157" sldId="263"/>
        </pc:sldMkLst>
        <pc:spChg chg="mod">
          <ac:chgData name="Marcel Wartecker" userId="8efc2c02de1084a4" providerId="LiveId" clId="{CCFA578C-2FD1-48D6-8268-F4FF3C084CA4}" dt="2023-11-23T12:33:58.502" v="202" actId="20577"/>
          <ac:spMkLst>
            <pc:docMk/>
            <pc:sldMk cId="2416281157" sldId="263"/>
            <ac:spMk id="2" creationId="{628E5F6A-6459-A7F7-4773-65A30E806DD9}"/>
          </ac:spMkLst>
        </pc:spChg>
        <pc:picChg chg="add mod">
          <ac:chgData name="Marcel Wartecker" userId="8efc2c02de1084a4" providerId="LiveId" clId="{CCFA578C-2FD1-48D6-8268-F4FF3C084CA4}" dt="2023-11-23T12:37:27.867" v="209" actId="1076"/>
          <ac:picMkLst>
            <pc:docMk/>
            <pc:sldMk cId="2416281157" sldId="263"/>
            <ac:picMk id="5" creationId="{D7592B21-CED8-C27D-B7C6-64B8CBA2ECBD}"/>
          </ac:picMkLst>
        </pc:picChg>
      </pc:sldChg>
      <pc:sldChg chg="new del">
        <pc:chgData name="Marcel Wartecker" userId="8efc2c02de1084a4" providerId="LiveId" clId="{CCFA578C-2FD1-48D6-8268-F4FF3C084CA4}" dt="2023-11-23T12:34:06.633" v="204" actId="2696"/>
        <pc:sldMkLst>
          <pc:docMk/>
          <pc:sldMk cId="1475463541" sldId="264"/>
        </pc:sldMkLst>
      </pc:sldChg>
      <pc:sldChg chg="addSp modSp new mod">
        <pc:chgData name="Marcel Wartecker" userId="8efc2c02de1084a4" providerId="LiveId" clId="{CCFA578C-2FD1-48D6-8268-F4FF3C084CA4}" dt="2023-11-23T12:40:17.410" v="218" actId="1076"/>
        <pc:sldMkLst>
          <pc:docMk/>
          <pc:sldMk cId="4157364891" sldId="264"/>
        </pc:sldMkLst>
        <pc:picChg chg="add mod">
          <ac:chgData name="Marcel Wartecker" userId="8efc2c02de1084a4" providerId="LiveId" clId="{CCFA578C-2FD1-48D6-8268-F4FF3C084CA4}" dt="2023-11-23T12:40:17.410" v="218" actId="1076"/>
          <ac:picMkLst>
            <pc:docMk/>
            <pc:sldMk cId="4157364891" sldId="264"/>
            <ac:picMk id="5" creationId="{FCC2DA8F-E1BC-5EB3-8920-AD8B338D2D11}"/>
          </ac:picMkLst>
        </pc:picChg>
      </pc:sldChg>
      <pc:sldChg chg="new del">
        <pc:chgData name="Marcel Wartecker" userId="8efc2c02de1084a4" providerId="LiveId" clId="{CCFA578C-2FD1-48D6-8268-F4FF3C084CA4}" dt="2023-11-23T12:34:02.756" v="203" actId="2696"/>
        <pc:sldMkLst>
          <pc:docMk/>
          <pc:sldMk cId="3441585553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247AD-BE2A-6DBF-B94E-AA59C4770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4CAEA9-7DED-AF3E-E375-477B5033C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830D5B-A07D-E743-1193-F382FC2BA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9E1E-AE82-4DA7-A00B-71C6FC7C2816}" type="datetimeFigureOut">
              <a:rPr lang="de-AT" smtClean="0"/>
              <a:t>23.11.2023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5B13CB-3982-6D92-8746-0661D2B3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F35540-B445-C292-8286-234461A1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8EC0-570B-4956-A5E4-D6FC63A251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422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AEE65-C9FF-EBE1-FEB1-CFBD72DA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4050C5-8F34-EE89-2D2D-63A02BB76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4DED8F-2414-E26E-0C86-5288FEB7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9E1E-AE82-4DA7-A00B-71C6FC7C2816}" type="datetimeFigureOut">
              <a:rPr lang="de-AT" smtClean="0"/>
              <a:t>23.11.2023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C9F939-4FA7-9DB7-800C-01CCE36D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32C478-FC08-E12A-6F0F-DEC2EC1D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8EC0-570B-4956-A5E4-D6FC63A251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929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87F62EA-9404-0E62-27E5-6438BBAC6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52797F6-03FA-F238-E192-8CD53FD49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77E04C-1D6C-CBB5-FE95-DE1332C5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9E1E-AE82-4DA7-A00B-71C6FC7C2816}" type="datetimeFigureOut">
              <a:rPr lang="de-AT" smtClean="0"/>
              <a:t>23.11.2023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8F5AFA-476B-988F-A5A3-F5820683F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FF4F79-B562-494D-59F7-A089EE58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8EC0-570B-4956-A5E4-D6FC63A251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117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542D2C-A61D-AEA3-889E-DAED9C19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4EBA79-01C3-CDB1-889C-98F4B248E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8C6206-EDEA-69D1-9EAE-2BAB0E07C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9E1E-AE82-4DA7-A00B-71C6FC7C2816}" type="datetimeFigureOut">
              <a:rPr lang="de-AT" smtClean="0"/>
              <a:t>23.11.2023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7E5CC6-FD2C-2B8D-777D-4788AFF5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EB3F99-EB19-D152-37CC-724C1B35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8EC0-570B-4956-A5E4-D6FC63A251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737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F49386-9E6F-58CA-470F-731C8D85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0B806E-CC19-8BD2-6242-9FC3126B8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99DE4-45A2-CFF1-C491-0B8929AA4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9E1E-AE82-4DA7-A00B-71C6FC7C2816}" type="datetimeFigureOut">
              <a:rPr lang="de-AT" smtClean="0"/>
              <a:t>23.11.2023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7D0275-DC76-C0D2-4F99-0C07B6D1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2D247D-2E28-EE09-0668-948A05F1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8EC0-570B-4956-A5E4-D6FC63A251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681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6DBEB-F433-8079-80CB-82B1C2DE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3E6184-9610-4387-B326-B05670833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D90772-0ACA-D98D-3D43-EA88319D1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2B48FE-6909-E775-84D9-F120C60B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9E1E-AE82-4DA7-A00B-71C6FC7C2816}" type="datetimeFigureOut">
              <a:rPr lang="de-AT" smtClean="0"/>
              <a:t>23.11.2023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2CE64A-1214-27C6-F8B0-0BFC7C80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FAA6B7-63F3-F323-84B8-36EED69E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8EC0-570B-4956-A5E4-D6FC63A251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123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14DDD-CC79-EC41-CE6C-08B426024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7BC106-798E-77FB-164B-59091DB0C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05360A-72B7-F28E-B241-9F1A3695E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1F2DBF-D34C-036D-41A8-11E6CF0E9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455632E-5861-D325-913D-3D01ADE21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D1AAE3-6BEC-CBDA-A98B-EC67A2B4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9E1E-AE82-4DA7-A00B-71C6FC7C2816}" type="datetimeFigureOut">
              <a:rPr lang="de-AT" smtClean="0"/>
              <a:t>23.11.2023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9AD9D3B-17D9-9BD7-89F0-72442823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D935A6-3564-CA54-72E1-247BFE12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8EC0-570B-4956-A5E4-D6FC63A251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663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A7E33A-1436-7304-F433-52548FA8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C9A7D6F-B9D2-D039-FCA5-96C9D3339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9E1E-AE82-4DA7-A00B-71C6FC7C2816}" type="datetimeFigureOut">
              <a:rPr lang="de-AT" smtClean="0"/>
              <a:t>23.11.2023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44652F-C4CA-EF18-A491-420EABAC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3C9F8C-2585-8331-7D36-FB14409B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8EC0-570B-4956-A5E4-D6FC63A251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092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D1CB42-677F-6181-A109-D9BE6E3B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9E1E-AE82-4DA7-A00B-71C6FC7C2816}" type="datetimeFigureOut">
              <a:rPr lang="de-AT" smtClean="0"/>
              <a:t>23.11.2023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B888081-9E25-0743-4EE2-3891F1EC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509158-6D0D-82AB-DAD1-8E286E68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8EC0-570B-4956-A5E4-D6FC63A251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7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46D5F2-8E24-D73F-0D43-6B5B4949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19D0F1-95E6-EC5D-C203-EA33F51CA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C36C3B-9247-E0A0-41EE-8E8282512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B070C0-2050-3C2E-76E5-C37C50A6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9E1E-AE82-4DA7-A00B-71C6FC7C2816}" type="datetimeFigureOut">
              <a:rPr lang="de-AT" smtClean="0"/>
              <a:t>23.11.2023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572035-E950-38EC-C703-5A9C1BCC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2198C2-F978-96AD-D324-57DF183E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8EC0-570B-4956-A5E4-D6FC63A251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271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24D395-F92B-B6E3-7841-52B52DEFA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4151F9B-2B2A-1F20-619C-918B9803C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6E8A0F-7EF6-6D9B-0EC7-72AE81DFA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FC8F53-CEBB-8274-6678-72CBB91B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9E1E-AE82-4DA7-A00B-71C6FC7C2816}" type="datetimeFigureOut">
              <a:rPr lang="de-AT" smtClean="0"/>
              <a:t>23.11.2023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241A6A-72BA-1FE0-E767-678B65A1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9B6ABA-D497-BB59-2197-8DA35CBF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8EC0-570B-4956-A5E4-D6FC63A251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45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49EBB4-61A4-A5B2-42ED-53CF0294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8C182A-0BCD-8537-0F9D-CD2E1F04E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442698-1CC8-DEC4-58F9-EC6B9DFB3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29E1E-AE82-4DA7-A00B-71C6FC7C2816}" type="datetimeFigureOut">
              <a:rPr lang="de-AT" smtClean="0"/>
              <a:t>23.11.2023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B0C60C-9F23-0340-3C2C-6319929B1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5CD6A7-29B3-6E5C-D906-51247BB0A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58EC0-570B-4956-A5E4-D6FC63A251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905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36A91D-7FEA-43C9-04CE-2396D1636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FPROG – War and Peace </a:t>
            </a:r>
            <a:r>
              <a:rPr lang="de-AT" dirty="0" err="1"/>
              <a:t>classification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AB1E9F-7D8F-B31F-AA52-C790B2EAC3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Stefan </a:t>
            </a:r>
            <a:r>
              <a:rPr lang="de-AT" dirty="0" err="1"/>
              <a:t>Hromada</a:t>
            </a:r>
            <a:r>
              <a:rPr lang="de-AT" dirty="0"/>
              <a:t>, Marcel Wartecker</a:t>
            </a:r>
          </a:p>
        </p:txBody>
      </p:sp>
    </p:spTree>
    <p:extLst>
      <p:ext uri="{BB962C8B-B14F-4D97-AF65-F5344CB8AC3E}">
        <p14:creationId xmlns:p14="http://schemas.microsoft.com/office/powerpoint/2010/main" val="314394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E7ECC-858A-3AF6-5591-1E28A37C1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Read </a:t>
            </a:r>
            <a:r>
              <a:rPr lang="de-AT" dirty="0" err="1"/>
              <a:t>file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C63976-66A0-8FB6-C978-DAD3770D8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174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9E600-B09C-0353-0DC0-F6F126CDD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Tokenize</a:t>
            </a:r>
            <a:r>
              <a:rPr lang="de-AT" dirty="0"/>
              <a:t> </a:t>
            </a:r>
            <a:r>
              <a:rPr lang="de-AT" dirty="0" err="1"/>
              <a:t>text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70DBD3-6EAB-6C40-F9ED-9874C5745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7D2E0F5-1747-0E33-8B58-CEF644055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65" y="1465546"/>
            <a:ext cx="10472669" cy="448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5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CDFE3-99E8-4180-27B7-6323F8C60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Filter </a:t>
            </a:r>
            <a:r>
              <a:rPr lang="de-AT" dirty="0" err="1"/>
              <a:t>words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34B400-83F3-AECC-8A8E-9B0E423FD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12801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26E90-16C8-0090-E533-E99B4A40C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Count </a:t>
            </a:r>
            <a:r>
              <a:rPr lang="de-AT" dirty="0" err="1"/>
              <a:t>occurences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FB24F4-7B05-3E65-E4F8-D735C9218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F01C92-8390-B615-B677-9BC10E6C6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273" y="1812033"/>
            <a:ext cx="9219453" cy="323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13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C1AB1-F3A8-6762-6039-DDDFAB9F6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3F449F-4D82-32DA-5FD8-8D97E8A1E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CC2DA8F-E1BC-5EB3-8920-AD8B338D2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838" y="1325716"/>
            <a:ext cx="7450323" cy="420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6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73885-7169-C5F9-3771-06714519F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Calculate</a:t>
            </a:r>
            <a:r>
              <a:rPr lang="de-AT" dirty="0"/>
              <a:t> </a:t>
            </a:r>
            <a:r>
              <a:rPr lang="de-AT" dirty="0" err="1"/>
              <a:t>term</a:t>
            </a:r>
            <a:r>
              <a:rPr lang="de-AT" dirty="0"/>
              <a:t> </a:t>
            </a:r>
            <a:r>
              <a:rPr lang="de-AT" dirty="0" err="1"/>
              <a:t>density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2F8C78-726C-472B-F64F-4228E5C4E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650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D786C1-8828-00EF-5475-B3284FFE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Processing </a:t>
            </a:r>
            <a:r>
              <a:rPr lang="de-AT" dirty="0" err="1"/>
              <a:t>chapters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69DEF1-5AF1-8792-D6FD-FE877914B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EA1C03B-D790-DB4D-17D8-25769E273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2686"/>
            <a:ext cx="12192000" cy="531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29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E5F6A-6459-A7F7-4773-65A30E80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Results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A8E495-9F86-1F83-A6A2-EB47262C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592B21-CED8-C27D-B7C6-64B8CBA2E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403" y="1979575"/>
            <a:ext cx="9435194" cy="289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8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Breitbild</PresentationFormat>
  <Paragraphs>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FPROG – War and Peace classification</vt:lpstr>
      <vt:lpstr>Read file</vt:lpstr>
      <vt:lpstr>Tokenize text</vt:lpstr>
      <vt:lpstr>Filter words</vt:lpstr>
      <vt:lpstr>Count occurences</vt:lpstr>
      <vt:lpstr>PowerPoint-Präsentation</vt:lpstr>
      <vt:lpstr>Calculate term density</vt:lpstr>
      <vt:lpstr>Processing chapters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FPROG – War and Peace classification</dc:title>
  <dc:creator>Marcel Wartecker</dc:creator>
  <cp:lastModifiedBy>Marcel Wartecker</cp:lastModifiedBy>
  <cp:revision>1</cp:revision>
  <dcterms:created xsi:type="dcterms:W3CDTF">2023-11-23T12:29:08Z</dcterms:created>
  <dcterms:modified xsi:type="dcterms:W3CDTF">2023-11-23T12:42:50Z</dcterms:modified>
</cp:coreProperties>
</file>