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webp" ContentType="image/webp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embedTrueTypeFonts="1" saveSubsetFonts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4630400" cy="8229600"/>
  <p:notesSz cx="8229600" cy="14630400"/>
  <p:embeddedFontLst>
    <p:embeddedFont>
      <p:font typeface="Open Sans" pitchFamily="34" charset="0"/>
      <p:regular r:id="rId14"/>
    </p:embeddedFont>
  </p:embeddedFontLst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/>
  <p:extLst>
    <p:ext uri="smNativeData">
      <pr:smAppRevision xmlns:pr="smNativeData" xmlns="smNativeData" dt="1748427557" val="1224" revOS="4"/>
      <pr:smFileRevision xmlns:pr="smNativeData" xmlns="smNativeData" dt="1748427557" val="101"/>
      <pr:guideOptions xmlns:pr="smNativeData" xmlns="smNativeData" dt="1748427557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napToObjects="1">
      <p:cViewPr varScale="1">
        <p:scale>
          <a:sx n="64" d="100"/>
          <a:sy n="64" d="100"/>
        </p:scale>
        <p:origin x="1486" y="254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Grid="0" snapToObjects="1">
      <p:cViewPr>
        <p:scale>
          <a:sx n="64" d="100"/>
          <a:sy n="64" d="100"/>
        </p:scale>
        <p:origin x="1486" y="254"/>
      </p:cViewPr>
    </p:cSldViewPr>
  </p:notesViewPr>
  <p:gridSpacing cx="78028800" cy="7802880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Aptos" pitchFamily="0" charset="0"/>
        <a:ea typeface="Aptos" pitchFamily="0" charset="0"/>
        <a:cs typeface="Aptos" pitchFamily="0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Aptos" pitchFamily="0" charset="0"/>
        <a:ea typeface="Aptos" pitchFamily="0" charset="0"/>
        <a:cs typeface="Aptos" pitchFamily="0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Aptos" pitchFamily="0" charset="0"/>
        <a:ea typeface="Aptos" pitchFamily="0" charset="0"/>
        <a:cs typeface="Aptos" pitchFamily="0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Aptos" pitchFamily="0" charset="0"/>
        <a:ea typeface="Aptos" pitchFamily="0" charset="0"/>
        <a:cs typeface="Aptos" pitchFamily="0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Aptos" pitchFamily="0" charset="0"/>
        <a:ea typeface="Aptos" pitchFamily="0" charset="0"/>
        <a:cs typeface="Aptos" pitchFamily="0" charset="0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Aptos" pitchFamily="0" charset="0"/>
        <a:ea typeface="Aptos" pitchFamily="0" charset="0"/>
        <a:cs typeface="Aptos" pitchFamily="0" charset="0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Aptos" pitchFamily="0" charset="0"/>
        <a:ea typeface="Aptos" pitchFamily="0" charset="0"/>
        <a:cs typeface="Aptos" pitchFamily="0" charset="0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Aptos" pitchFamily="0" charset="0"/>
        <a:ea typeface="Aptos" pitchFamily="0" charset="0"/>
        <a:cs typeface="Aptos" pitchFamily="0" charset="0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" cap="none" spc="0" baseline="0">
        <a:solidFill>
          <a:schemeClr val="tx1"/>
        </a:solidFill>
        <a:effectLst/>
        <a:latin typeface="Aptos" pitchFamily="0" charset="0"/>
        <a:ea typeface="Aptos" pitchFamily="0" charset="0"/>
        <a:cs typeface="Aptos" pitchFamily="0" charset="0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themeOverride" Target="../theme/themeOverr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themeOverride" Target="../theme/themeOverr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themeOverride" Target="../theme/themeOverr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themeOverride" Target="../theme/themeOverr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themeOverride" Target="../theme/themeOverr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themeOverride" Target="../theme/themeOverr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Relationship Id="rId3" Type="http://schemas.openxmlformats.org/officeDocument/2006/relationships/themeOverride" Target="../theme/themeOverride7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 txBox="1">
            <a:spLocks noGrp="1" noChangeArrowheads="1"/>
            <a:extLst>
              <a:ext uri="smNativeData">
                <pr:smNativeData xmlns:pr="smNativeData" xmlns="smNativeData" val="SMDATA_15_JeM2aBMAAAAlAAAAE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4+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AAAAAAAAAABAAAAAmAAAACAAAAAEAAAAAAAAA"/>
              </a:ext>
            </a:extLst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 txBox="1">
            <a:spLocks noGrp="1" noChangeArrowheads="1"/>
            <a:extLst>
              <a:ext uri="smNativeData">
                <pr:smNativeData xmlns:pr="smNativeData" xmlns="smNativeData" val="SMDATA_15_JeM2aB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AAAAAAAAAABAAAAAmAAAACAAAAAEAAAAAAAAA"/>
              </a:ext>
            </a:extLst>
          </p:cNvSpPr>
          <p:nvPr>
            <p:ph type="body" idx="1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 txBox="1">
            <a:spLocks noGrp="1" noChangeArrowheads="1"/>
            <a:extLst>
              <a:ext uri="smNativeData">
                <pr:smNativeData xmlns:pr="smNativeData" xmlns="smNativeData" val="SMDATA_15_JeM2aB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AAAAAAAAAABAAAAAmAAAACAAAAAEAAAAAAAAA"/>
              </a:ext>
            </a:extLst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 lang="en-us"/>
            </a:pPr>
            <a:fld id="{350C5F6A-24D8-59A9-96B4-D2FC11FA6087}" type="slidenum">
              <a:t>1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 txBox="1">
            <a:spLocks noGrp="1" noChangeArrowheads="1"/>
            <a:extLst>
              <a:ext uri="smNativeData">
                <pr:smNativeData xmlns:pr="smNativeData" xmlns="smNativeData" val="SMDATA_15_JeM2aBMAAAAlAAAAE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AAAAAAAAAABAAAAAmAAAACAAAAAEAAAAAAAAA"/>
              </a:ext>
            </a:extLst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 txBox="1">
            <a:spLocks noGrp="1" noChangeArrowheads="1"/>
            <a:extLst>
              <a:ext uri="smNativeData">
                <pr:smNativeData xmlns:pr="smNativeData" xmlns="smNativeData" val="SMDATA_15_JeM2aB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AAAAAAAAAABAAAAAmAAAACAAAAAEAAAAAAAAA"/>
              </a:ext>
            </a:extLst>
          </p:cNvSpPr>
          <p:nvPr>
            <p:ph type="body" idx="1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 txBox="1">
            <a:spLocks noGrp="1" noChangeArrowheads="1"/>
            <a:extLst>
              <a:ext uri="smNativeData">
                <pr:smNativeData xmlns:pr="smNativeData" xmlns="smNativeData" val="SMDATA_15_JeM2aB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AAAAAAAAAABAAAAAmAAAACAAAAAEAAAAAAAAA"/>
              </a:ext>
            </a:extLst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 lang="en-us"/>
            </a:pPr>
            <a:fld id="{350C42EA-A4D8-59B4-96B4-52E10CFA6007}" type="slidenum">
              <a:t>2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 txBox="1">
            <a:spLocks noGrp="1" noChangeArrowheads="1"/>
            <a:extLst>
              <a:ext uri="smNativeData">
                <pr:smNativeData xmlns:pr="smNativeData" xmlns="smNativeData" val="SMDATA_15_JeM2aBMAAAAlAAAAE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AAAAAAAAAABAAAAAmAAAACAAAAAEAAAAAAAAA"/>
              </a:ext>
            </a:extLst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 txBox="1">
            <a:spLocks noGrp="1" noChangeArrowheads="1"/>
            <a:extLst>
              <a:ext uri="smNativeData">
                <pr:smNativeData xmlns:pr="smNativeData" xmlns="smNativeData" val="SMDATA_15_JeM2aB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AAAAAAAAAABAAAAAmAAAACAAAAAEAAAAAAAAA"/>
              </a:ext>
            </a:extLst>
          </p:cNvSpPr>
          <p:nvPr>
            <p:ph type="body" idx="1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 txBox="1">
            <a:spLocks noGrp="1" noChangeArrowheads="1"/>
            <a:extLst>
              <a:ext uri="smNativeData">
                <pr:smNativeData xmlns:pr="smNativeData" xmlns="smNativeData" val="SMDATA_15_JeM2aB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Dkyg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AAAAAAAAAABAAAAAmAAAACAAAAAEAAAAAAAAA"/>
              </a:ext>
            </a:extLst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 lang="en-us"/>
            </a:pPr>
            <a:fld id="{350C6B03-4DD8-599D-96B4-BBC825FA60EE}" type="slidenum">
              <a:t>3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 txBox="1">
            <a:spLocks noGrp="1" noChangeArrowheads="1"/>
            <a:extLst>
              <a:ext uri="smNativeData">
                <pr:smNativeData xmlns:pr="smNativeData" xmlns="smNativeData" val="SMDATA_15_JeM2aBMAAAAlAAAAE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AAAAAAAAAABAAAAAmAAAACAAAAAEAAAAAAAAA"/>
              </a:ext>
            </a:extLst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 txBox="1">
            <a:spLocks noGrp="1" noChangeArrowheads="1"/>
            <a:extLst>
              <a:ext uri="smNativeData">
                <pr:smNativeData xmlns:pr="smNativeData" xmlns="smNativeData" val="SMDATA_15_JeM2aB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AAAAAAAAAABAAAAAmAAAACAAAAAEAAAAAAAAA"/>
              </a:ext>
            </a:extLst>
          </p:cNvSpPr>
          <p:nvPr>
            <p:ph type="body" idx="1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 txBox="1">
            <a:spLocks noGrp="1" noChangeArrowheads="1"/>
            <a:extLst>
              <a:ext uri="smNativeData">
                <pr:smNativeData xmlns:pr="smNativeData" xmlns="smNativeData" val="SMDATA_15_JeM2aB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AAAAAAAAAABAAAAAmAAAACAAAAAEAAAAAAAAA"/>
              </a:ext>
            </a:extLst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 lang="en-us"/>
            </a:pPr>
            <a:fld id="{350C40F4-BAD8-59B6-96B4-4CE30EFA6019}" type="slidenum">
              <a:t>4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 txBox="1">
            <a:spLocks noGrp="1" noChangeArrowheads="1"/>
            <a:extLst>
              <a:ext uri="smNativeData">
                <pr:smNativeData xmlns:pr="smNativeData" xmlns="smNativeData" val="SMDATA_15_JeM2aBMAAAAlAAAAE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AAAAAAAAAABAAAAAmAAAACAAAAAEAAAAAAAAA"/>
              </a:ext>
            </a:extLst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 txBox="1">
            <a:spLocks noGrp="1" noChangeArrowheads="1"/>
            <a:extLst>
              <a:ext uri="smNativeData">
                <pr:smNativeData xmlns:pr="smNativeData" xmlns="smNativeData" val="SMDATA_15_JeM2aB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AAAAAAAAAABAAAAAmAAAACAAAAAEAAAAAAAAA"/>
              </a:ext>
            </a:extLst>
          </p:cNvSpPr>
          <p:nvPr>
            <p:ph type="body" idx="1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 txBox="1">
            <a:spLocks noGrp="1" noChangeArrowheads="1"/>
            <a:extLst>
              <a:ext uri="smNativeData">
                <pr:smNativeData xmlns:pr="smNativeData" xmlns="smNativeData" val="SMDATA_15_JeM2aB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AAAAAAAAAABAAAAAmAAAACAAAAAEAAAAAAAAA"/>
              </a:ext>
            </a:extLst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 lang="en-us"/>
            </a:pPr>
            <a:fld id="{350C1B2B-65D8-59ED-96B4-93B855FA60C6}" type="slidenum">
              <a:t>5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 txBox="1">
            <a:spLocks noGrp="1" noChangeArrowheads="1"/>
            <a:extLst>
              <a:ext uri="smNativeData">
                <pr:smNativeData xmlns:pr="smNativeData" xmlns="smNativeData" val="SMDATA_15_JeM2aBMAAAAlAAAAE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AAAAAAAAAABAAAAAmAAAACAAAAAEAAAAAAAAA"/>
              </a:ext>
            </a:extLst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 txBox="1">
            <a:spLocks noGrp="1" noChangeArrowheads="1"/>
            <a:extLst>
              <a:ext uri="smNativeData">
                <pr:smNativeData xmlns:pr="smNativeData" xmlns="smNativeData" val="SMDATA_15_JeM2aB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AAAAAAAAAABAAAAAmAAAACAAAAAEAAAAAAAAA"/>
              </a:ext>
            </a:extLst>
          </p:cNvSpPr>
          <p:nvPr>
            <p:ph type="body" idx="1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 txBox="1">
            <a:spLocks noGrp="1" noChangeArrowheads="1"/>
            <a:extLst>
              <a:ext uri="smNativeData">
                <pr:smNativeData xmlns:pr="smNativeData" xmlns="smNativeData" val="SMDATA_15_JeM2aB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AAAAAAAAAABAAAAAmAAAACAAAAAEAAAAAAAAA"/>
              </a:ext>
            </a:extLst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 lang="en-us"/>
            </a:pPr>
            <a:fld id="{350C273D-73D8-59D1-96B4-858469FA60D0}" type="slidenum">
              <a:t>6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 txBox="1">
            <a:spLocks noGrp="1" noChangeArrowheads="1"/>
            <a:extLst>
              <a:ext uri="smNativeData">
                <pr:smNativeData xmlns:pr="smNativeData" xmlns="smNativeData" val="SMDATA_15_JeM2aBMAAAAlAAAAEg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AAAAAAAAAABAAAAAmAAAACAAAAAEAAAAAAAAA"/>
              </a:ext>
            </a:extLst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Notes Placeholder 2"/>
          <p:cNvSpPr txBox="1">
            <a:spLocks noGrp="1" noChangeArrowheads="1"/>
            <a:extLst>
              <a:ext uri="smNativeData">
                <pr:smNativeData xmlns:pr="smNativeData" xmlns="smNativeData" val="SMDATA_15_JeM2aB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AAAAAAAAAABAAAAAmAAAACAAAAAEAAAAAAAAA"/>
              </a:ext>
            </a:extLst>
          </p:cNvSpPr>
          <p:nvPr>
            <p:ph type="body" idx="1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 lang="en-us"/>
            </a:pPr>
          </a:p>
        </p:txBody>
      </p:sp>
      <p:sp>
        <p:nvSpPr>
          <p:cNvPr id="4" name="Slide Number Placeholder 3"/>
          <p:cNvSpPr txBox="1">
            <a:spLocks noGrp="1" noChangeArrowheads="1"/>
            <a:extLst>
              <a:ext uri="smNativeData">
                <pr:smNativeData xmlns:pr="smNativeData" xmlns="smNativeData" val="SMDATA_15_JeM2aBMAAAAlAAAAE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AAAAAAAAAAAAAAAAAAAAABAAAAAmAAAACAAAAAEAAAAAAAAA"/>
              </a:ext>
            </a:extLst>
          </p:cNvSpPr>
          <p:nvPr>
            <p:ph type="sldNum" sz="quarter" idx="12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 lang="en-us"/>
            </a:pPr>
            <a:fld id="{350C67E0-AED8-5991-96B4-58C429FA600D}" type="slidenum">
              <a:t>7</a:t>
            </a:fld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JeM2aBMAAAAlAAAAZAAAAA0AAAAAkAAAAEgAAACQAAAASAAAAAAAAAAAAAAAAAAAAAEAAABQAAAAAAAAAAAA4D8AAAAAAADgPwAAAAAAAOA/AAAAAAAA4D8AAAAAAADgPwAAAAAAAOA/AAAAAAAA4D8AAAAAAADgPwAAAAAAAOA/AAAAAAAA4D8CAAAAjAAAAAEAAAAAAAAADAwO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4+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AwO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JeM2aBMAAAAlAAAAZAAAAA0AAAAAkAAAAEgAAACQAAAASAAAAAAAAAAAAAAAAAAAAAEAAABQAAAAAAAAAAAA4D8AAAAAAADgPwAAAAAAAOA/AAAAAAAA4D8AAAAAAADgPwAAAAAAAOA/AAAAAAAA4D8AAAAAAADgPwAAAAAAAOA/AAAAAAAA4D8CAAAAjAAAAAEAAAAAAAAA8/P3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4+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/P3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>
            <a:noFill/>
          </a:ln>
          <a:effectLst/>
        </p:spPr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JeM2aBMAAAAlAAAAZAAAAA0AAAAAkAAAAEgAAACQAAAASAAAAAAAAAAAAAAAAAAAAAEAAABQAAAAAAAAAAAA4D8AAAAAAADgPwAAAAAAAOA/AAAAAAAA4D8AAAAAAADgPwAAAAAAAOA/AAAAAAAA4D8AAAAAAADgPwAAAAAAAOA/AAAAAAAA4D8CAAAAjAAAAAEAAAAAAAAADAwO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CAH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AwO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JeM2aBMAAAAlAAAAZAAAAA0AAAAAkAAAAEgAAACQAAAASAAAAAAAAAAAAAAAAAAAAAEAAABQAAAAAAAAAAAA4D8AAAAAAADgPwAAAAAAAOA/AAAAAAAA4D8AAAAAAADgPwAAAAAAAOA/AAAAAAAA4D8AAAAAAADgPwAAAAAAAOA/AAAAAAAA4D8CAAAAjAAAAAEAAAAAAAAA8/P3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4+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/P3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>
            <a:noFill/>
          </a:ln>
          <a:effectLst/>
        </p:spPr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JeM2aBMAAAAlAAAAZAAAAA0AAAAAkAAAAEgAAACQAAAASAAAAAAAAAAAAAAAAAAAAAEAAABQAAAAAAAAAAAA4D8AAAAAAADgPwAAAAAAAOA/AAAAAAAA4D8AAAAAAADgPwAAAAAAAOA/AAAAAAAA4D8AAAAAAADgPwAAAAAAAOA/AAAAAAAA4D8CAAAAjAAAAAEAAAAAAAAADAwO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4+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AwO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JeM2aBMAAAAlAAAAZAAAAA0AAAAAkAAAAEgAAACQAAAASAAAAAAAAAAAAAAAAAAAAAEAAABQAAAAAAAAAAAA4D8AAAAAAADgPwAAAAAAAOA/AAAAAAAA4D8AAAAAAADgPwAAAAAAAOA/AAAAAAAA4D8AAAAAAADgPwAAAAAAAOA/AAAAAAAA4D8CAAAAjAAAAAEAAAAAAAAA8/P3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/P3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>
            <a:noFill/>
          </a:ln>
          <a:effectLst/>
        </p:spPr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JeM2aBMAAAAlAAAAZAAAAA0AAAAAkAAAAEgAAACQAAAASAAAAAAAAAAAAAAAAAAAAAEAAABQAAAAAAAAAAAA4D8AAAAAAADgPwAAAAAAAOA/AAAAAAAA4D8AAAAAAADgPwAAAAAAAOA/AAAAAAAA4D8AAAAAAADgPwAAAAAAAOA/AAAAAAAA4D8CAAAAjAAAAAEAAAAAAAAADAwO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AwO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JeM2aBMAAAAlAAAAZAAAAA0AAAAAkAAAAEgAAACQAAAASAAAAAAAAAAAAAAAAAAAAAEAAABQAAAAAAAAAAAA4D8AAAAAAADgPwAAAAAAAOA/AAAAAAAA4D8AAAAAAADgPwAAAAAAAOA/AAAAAAAA4D8AAAAAAADgPwAAAAAAAOA/AAAAAAAA4D8CAAAAjAAAAAEAAAAAAAAA8/P3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/P3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>
            <a:noFill/>
          </a:ln>
          <a:effectLst/>
        </p:spPr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JeM2aBMAAAAlAAAAZAAAAA0AAAAAkAAAAEgAAACQAAAASAAAAAAAAAAAAAAAAAAAAAEAAABQAAAAAAAAAAAA4D8AAAAAAADgPwAAAAAAAOA/AAAAAAAA4D8AAAAAAADgPwAAAAAAAOA/AAAAAAAA4D8AAAAAAADgPwAAAAAAAOA/AAAAAAAA4D8CAAAAjAAAAAEAAAAAAAAADAwO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4+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AwO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JeM2aBMAAAAlAAAAZAAAAA0AAAAAkAAAAEgAAACQAAAASAAAAAAAAAAAAAAAAAAAAAEAAABQAAAAAAAAAAAA4D8AAAAAAADgPwAAAAAAAOA/AAAAAAAA4D8AAAAAAADgPwAAAAAAAOA/AAAAAAAA4D8AAAAAAADgPwAAAAAAAOA/AAAAAAAA4D8CAAAAjAAAAAEAAAAAAAAA8/P3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/P3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>
            <a:noFill/>
          </a:ln>
          <a:effectLst/>
        </p:spPr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JeM2aBMAAAAlAAAAZAAAAA0AAAAAkAAAAEgAAACQAAAASAAAAAAAAAAAAAAAAAAAAAEAAABQAAAAAAAAAAAA4D8AAAAAAADgPwAAAAAAAOA/AAAAAAAA4D8AAAAAAADgPwAAAAAAAOA/AAAAAAAA4D8AAAAAAADgPwAAAAAAAOA/AAAAAAAA4D8CAAAAjAAAAAEAAAAAAAAADAwO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AwO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JeM2aBMAAAAlAAAAZAAAAA0AAAAAkAAAAEgAAACQAAAASAAAAAAAAAAAAAAAAAAAAAEAAABQAAAAAAAAAAAA4D8AAAAAAADgPwAAAAAAAOA/AAAAAAAA4D8AAAAAAADgPwAAAAAAAOA/AAAAAAAA4D8AAAAAAADgPwAAAAAAAOA/AAAAAAAA4D8CAAAAjAAAAAEAAAAAAAAA8/P3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/P3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>
            <a:noFill/>
          </a:ln>
          <a:effectLst/>
        </p:spPr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>
            <a:extLst>
              <a:ext uri="smNativeData">
                <pr:smNativeData xmlns:pr="smNativeData" xmlns="smNativeData" val="SMDATA_15_JeM2aBMAAAAlAAAAZAAAAA0AAAAAkAAAAEgAAACQAAAASAAAAAAAAAAAAAAAAAAAAAEAAABQAAAAAAAAAAAA4D8AAAAAAADgPwAAAAAAAOA/AAAAAAAA4D8AAAAAAADgPwAAAAAAAOA/AAAAAAAA4D8AAAAAAADgPwAAAAAAAOA/AAAAAAAA4D8CAAAAjAAAAAEAAAAAAAAADAwO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AwO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>
            <a:noFill/>
          </a:ln>
          <a:effectLst/>
        </p:spPr>
      </p:sp>
      <p:sp>
        <p:nvSpPr>
          <p:cNvPr id="3" name="Shape 1"/>
          <p:cNvSpPr>
            <a:extLst>
              <a:ext uri="smNativeData">
                <pr:smNativeData xmlns:pr="smNativeData" xmlns="smNativeData" val="SMDATA_15_JeM2aBMAAAAlAAAAZAAAAA0AAAAAkAAAAEgAAACQAAAASAAAAAAAAAAAAAAAAAAAAAEAAABQAAAAAAAAAAAA4D8AAAAAAADgPwAAAAAAAOA/AAAAAAAA4D8AAAAAAADgPwAAAAAAAOA/AAAAAAAA4D8AAAAAAADgPwAAAAAAAOA/AAAAAAAA4D8CAAAAjAAAAAEAAAAAAAAA8/P3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4+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/P3AP///wEAAAAAAAAAAAAAAAAAAAAAAAAAAAAAAAAAAAAAAAAAAAAAAAB/f38A5+bmA8zMzADAwP8Af39/AAAAAAAAAAAAAAAAAAAAAAAAAAAAIQAAABgAAAAUAAAAAAAAAAAAAAAAWgAAoDIAABAAAAAmAAAACAAAAP//////////"/>
              </a:ext>
            </a:extLst>
          </p:cNvSpPr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>
            <a:noFill/>
          </a:ln>
          <a:effectLst/>
        </p:spPr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–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»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JeM2a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wCE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 0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iYAADMKAAAeVQAAoCEAABAAAAAmAAAACAAAAP//////////"/>
              </a:ext>
            </a:extLst>
          </p:cNvSpPr>
          <p:nvPr/>
        </p:nvSpPr>
        <p:spPr>
          <a:xfrm>
            <a:off x="6280150" y="1657985"/>
            <a:ext cx="7556500" cy="3808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55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4450" b="1" cap="none">
                <a:solidFill>
                  <a:srgbClr val="101014"/>
                </a:solidFill>
              </a:rPr>
              <a:t>Insuffisance de contrôle et systèmes de journalisation</a:t>
            </a:r>
            <a:br/>
            <a:r>
              <a:rPr lang="en-us" sz="4450" b="1" cap="none">
                <a:solidFill>
                  <a:srgbClr val="101014"/>
                </a:solidFill>
              </a:rPr>
              <a:t>Sous le prisme de l’OWASP Top 10</a:t>
            </a:r>
            <a:endParaRPr lang="en-us" sz="4450" cap="none"/>
          </a:p>
        </p:txBody>
      </p:sp>
      <p:sp>
        <p:nvSpPr>
          <p:cNvPr id="4" name="Text 1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iYAAPYhAAAeVQAAMiQAABAgAAAmAAAACAAAAP//////////"/>
              </a:ext>
            </a:extLst>
          </p:cNvSpPr>
          <p:nvPr/>
        </p:nvSpPr>
        <p:spPr>
          <a:xfrm>
            <a:off x="6280150" y="5520690"/>
            <a:ext cx="7556500" cy="36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l">
              <a:lnSpc>
                <a:spcPts val="28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cap="none">
                <a:solidFill>
                  <a:srgbClr val="39393C"/>
                </a:solidFill>
              </a:rPr>
              <a:t>Pourquoi la surveillance est essentielle pour la </a:t>
            </a:r>
            <a:r>
              <a:rPr lang="en-us" cap="none">
                <a:solidFill>
                  <a:srgbClr val="39393C"/>
                </a:solidFill>
              </a:rPr>
              <a:t>sécurité</a:t>
            </a:r>
            <a:r>
              <a:rPr lang="en-us" cap="none">
                <a:solidFill>
                  <a:srgbClr val="39393C"/>
                </a:solidFill>
              </a:rPr>
              <a:t> web.</a:t>
            </a:r>
            <a:endParaRPr lang="en-us" cap="none"/>
          </a:p>
        </p:txBody>
      </p:sp>
      <p:sp>
        <p:nvSpPr>
          <p:cNvPr id="5" name="TextBox 17"/>
          <p:cNvSpPr>
            <a:extLst>
              <a:ext uri="smNativeData">
                <pr:smNativeData xmlns:pr="smNativeData" xmlns="smNativeData" val="SMDATA_15_JeM2a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4+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iYAAEomAABuOgAABisAAAAgAAAmAAAACAAAAP//////////"/>
              </a:ext>
            </a:extLst>
          </p:cNvSpPr>
          <p:nvPr/>
        </p:nvSpPr>
        <p:spPr>
          <a:xfrm>
            <a:off x="6280150" y="6224270"/>
            <a:ext cx="3218180" cy="769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4450" b="1" cap="none" spc="59"/>
              <a:t>Crée par:</a:t>
            </a:r>
            <a:endParaRPr lang="en-us" sz="4450" b="1" cap="none" spc="59"/>
          </a:p>
        </p:txBody>
      </p:sp>
      <p:sp>
        <p:nvSpPr>
          <p:cNvPr id="6" name="TextBox 18"/>
          <p:cNvSpPr>
            <a:extLst>
              <a:ext uri="smNativeData">
                <pr:smNativeData xmlns:pr="smNativeData" xmlns="smNativeData" val="SMDATA_15_JeM2a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/CYAAPorAABmMgAAcC4AABAgAAAmAAAACAAAAP//////////"/>
              </a:ext>
            </a:extLst>
          </p:cNvSpPr>
          <p:nvPr/>
        </p:nvSpPr>
        <p:spPr>
          <a:xfrm>
            <a:off x="6337300" y="7148830"/>
            <a:ext cx="185547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2000" cap="none"/>
              <a:t>Erraouch </a:t>
            </a:r>
            <a:r>
              <a:t>Yassine</a:t>
            </a:r>
            <a:endParaRPr lang="en-us" sz="2000" cap="none"/>
          </a:p>
        </p:txBody>
      </p:sp>
      <p:sp>
        <p:nvSpPr>
          <p:cNvPr id="7" name="TextBox 19"/>
          <p:cNvSpPr>
            <a:extLst>
              <a:ext uri="smNativeData">
                <pr:smNativeData xmlns:pr="smNativeData" xmlns="smNativeData" val="SMDATA_15_JeM2a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DcAAPorAAC9QQAAcC4AABAgAAAmAAAACAAAAP//////////"/>
              </a:ext>
            </a:extLst>
          </p:cNvSpPr>
          <p:nvPr/>
        </p:nvSpPr>
        <p:spPr>
          <a:xfrm>
            <a:off x="8999220" y="7148830"/>
            <a:ext cx="168719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t>Hrroumti</a:t>
            </a:r>
            <a:r>
              <a:rPr lang="en-us" sz="2000" cap="none"/>
              <a:t> Omar</a:t>
            </a:r>
            <a:endParaRPr lang="en-us" sz="2000" cap="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3" grpId="0" animBg="1"/>
      <p:bldP spid="4" grpId="0" animBg="1" advAuto="0"/>
      <p:bldP spid="5" grpId="0"/>
      <p:bldP spid="6" grpId="0"/>
      <p:bldP spid="7" grpId="0"/>
    </p:bldLst>
    <p:extLst>
      <p:ext uri="smNativeData">
        <pr:smNativeData xmlns:pr="smNativeData" xmlns="smNativeData" val="JeM2aAYAAAAFAAAA/f///wEAAAA1AAAAEAAAAAAAAAAAAAAAAAAAAAoAAAD9////AQAAAAIAAAABAAAAAAAAAAAAAAAAAAAAEAAAAAAAAAABAAAAAgAAAAQAAAAAAAAAAAAAAAAAAAAWAAAA/////wEAAAACAAAABAAAAAAAAAAAAAAAAAAAABwAAAD/////AQAAACoAAAAAAAAAAAAAAAAAAAAAAAAAIQAAAP////8BAAAAKgAAAAAAAAAAAAAAAAAAAAAAAAA="/>
      </p:ext>
    </p:ext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JeM2a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A4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 0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gQAACoGAABeMwAAPxMAABAAAAAmAAAACAAAAP//////////"/>
              </a:ext>
            </a:extLst>
          </p:cNvSpPr>
          <p:nvPr/>
        </p:nvSpPr>
        <p:spPr>
          <a:xfrm>
            <a:off x="793750" y="1002030"/>
            <a:ext cx="7556500" cy="21266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55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4450" b="1" cap="none">
                <a:solidFill>
                  <a:srgbClr val="101014"/>
                </a:solidFill>
              </a:rPr>
              <a:t>Qu’est-ce que la journalisation et la surveillance ?</a:t>
            </a:r>
            <a:endParaRPr lang="en-us" sz="4450" cap="none"/>
          </a:p>
        </p:txBody>
      </p:sp>
      <p:sp>
        <p:nvSpPr>
          <p:cNvPr id="4" name="Shape 1"/>
          <p:cNvSpPr>
            <a:extLst>
              <a:ext uri="smNativeData">
                <pr:smNativeData xmlns:pr="smNativeData" xmlns="smNativeData" val="SMDATA_15_JeM2aBMAAAAlAAAAZQAAAA0AAAAAkAAAAEgAAACQAAAASAAAAAAAAAAAAAAAAAAAAAEAAABQAAAAb9Of/UgRwT8AAAAAAADwvwAAAAAAAOA/AAAAAAAA4D8AAAAAAADgPwAAAAAAAOA/AAAAAAAA4D8AAAAAAADgPwAAAAAAAOA/AAAAAAAA4D8CAAAAjAAAAAEAAAAAAAAA4OD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ODsAP///wEAAAAAAAAAAAAAAAAAAAAAAAAAAAAAAAAAAAAAAAAAAAAAAAB/f38A5+bmA8zMzADAwP8Af39/AAAAAAAAAAAAAAAAAAAAAAAAAAAAIQAAABgAAAAUAAAA4gQAAFYVAAAGCAAAehgAABAAAAAmAAAACAAAAP//////////"/>
              </a:ext>
            </a:extLst>
          </p:cNvSpPr>
          <p:nvPr/>
        </p:nvSpPr>
        <p:spPr>
          <a:xfrm>
            <a:off x="793750" y="3468370"/>
            <a:ext cx="510540" cy="510540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>
            <a:noFill/>
          </a:ln>
          <a:effectLst/>
        </p:spPr>
      </p:sp>
      <p:sp>
        <p:nvSpPr>
          <p:cNvPr id="5" name="Text 2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wkAANEVAABBGwAALRoAABAAAAAmAAAACAAAAP//////////"/>
              </a:ext>
            </a:extLst>
          </p:cNvSpPr>
          <p:nvPr/>
        </p:nvSpPr>
        <p:spPr>
          <a:xfrm>
            <a:off x="1530985" y="3546475"/>
            <a:ext cx="2899410" cy="708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27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2200" b="1" cap="none">
                <a:solidFill>
                  <a:srgbClr val="39393C"/>
                </a:solidFill>
              </a:rPr>
              <a:t>Journalisation (logging)</a:t>
            </a:r>
            <a:endParaRPr lang="en-us" sz="2200" cap="none"/>
          </a:p>
        </p:txBody>
      </p:sp>
      <p:sp>
        <p:nvSpPr>
          <p:cNvPr id="6" name="Text 3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wkAAAMbAABBGwAAtiEAABAAAAAmAAAACAAAAP//////////"/>
              </a:ext>
            </a:extLst>
          </p:cNvSpPr>
          <p:nvPr/>
        </p:nvSpPr>
        <p:spPr>
          <a:xfrm>
            <a:off x="1530985" y="4391025"/>
            <a:ext cx="2899410" cy="1089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28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cap="none">
                <a:solidFill>
                  <a:srgbClr val="39393C"/>
                </a:solidFill>
              </a:rPr>
              <a:t>Enregistrer les événements clés comme les connexions et erreurs.</a:t>
            </a:r>
            <a:endParaRPr lang="en-us" cap="none"/>
          </a:p>
        </p:txBody>
      </p:sp>
      <p:sp>
        <p:nvSpPr>
          <p:cNvPr id="7" name="Shape 4"/>
          <p:cNvSpPr>
            <a:extLst>
              <a:ext uri="smNativeData">
                <pr:smNativeData xmlns:pr="smNativeData" xmlns="smNativeData" val="SMDATA_15_JeM2aBMAAAAlAAAAZQAAAA0AAAAAkAAAAEgAAACQAAAASAAAAAAAAAAAAAAAAAAAAAEAAABQAAAAb9Of/UgRwT8AAAAAAADwvwAAAAAAAOA/AAAAAAAA4D8AAAAAAADgPwAAAAAAAOA/AAAAAAAA4D8AAAAAAADgPwAAAAAAAOA/AAAAAAAA4D8CAAAAjAAAAAEAAAAAAAAA4OD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ODsAP///wEAAAAAAAAAAAAAAAAAAAAAAAAAAAAAAAAAAAAAAAAAAAAAAAB/f38A5+bmA8zMzADAwP8Af39/AAAAAAAAAAAAAAAAAAAAAAAAAAAAIQAAABgAAAAUAAAA/xwAAFYVAAAjIAAAehgAABAAAAAmAAAACAAAAP//////////"/>
              </a:ext>
            </a:extLst>
          </p:cNvSpPr>
          <p:nvPr/>
        </p:nvSpPr>
        <p:spPr>
          <a:xfrm>
            <a:off x="4713605" y="3468370"/>
            <a:ext cx="510540" cy="510540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>
            <a:noFill/>
          </a:ln>
          <a:effectLst/>
        </p:spPr>
      </p:sp>
      <p:sp>
        <p:nvSpPr>
          <p:cNvPr id="8" name="Text 5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CEAANEVAABeMwAALRoAABAAAAAmAAAACAAAAP//////////"/>
              </a:ext>
            </a:extLst>
          </p:cNvSpPr>
          <p:nvPr/>
        </p:nvSpPr>
        <p:spPr>
          <a:xfrm>
            <a:off x="5450840" y="3546475"/>
            <a:ext cx="2899410" cy="708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27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2200" b="1" cap="none">
                <a:solidFill>
                  <a:srgbClr val="39393C"/>
                </a:solidFill>
              </a:rPr>
              <a:t>Surveillance (monitoring)</a:t>
            </a:r>
            <a:endParaRPr lang="en-us" sz="2200" cap="none"/>
          </a:p>
        </p:txBody>
      </p:sp>
      <p:sp>
        <p:nvSpPr>
          <p:cNvPr id="9" name="Text 6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iCEAAAMbAABeMwAA8SMAABAAAAAmAAAACAAAAP//////////"/>
              </a:ext>
            </a:extLst>
          </p:cNvSpPr>
          <p:nvPr/>
        </p:nvSpPr>
        <p:spPr>
          <a:xfrm>
            <a:off x="5450840" y="4391025"/>
            <a:ext cx="2899410" cy="14516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28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cap="none">
                <a:solidFill>
                  <a:srgbClr val="39393C"/>
                </a:solidFill>
              </a:rPr>
              <a:t>Analyser ces enregistrements pour détecter des comportements suspects.</a:t>
            </a:r>
            <a:endParaRPr lang="en-us" cap="none"/>
          </a:p>
        </p:txBody>
      </p:sp>
      <p:sp>
        <p:nvSpPr>
          <p:cNvPr id="10" name="Shape 7"/>
          <p:cNvSpPr>
            <a:extLst>
              <a:ext uri="smNativeData">
                <pr:smNativeData xmlns:pr="smNativeData" xmlns="smNativeData" val="SMDATA_15_JeM2aBMAAAAlAAAAZQAAAA0AAAAAkAAAAEgAAACQAAAASAAAAAAAAAAAAAAAAAAAAAEAAABQAAAAb9Of/UgRwT8AAAAAAADwvwAAAAAAAOA/AAAAAAAA4D8AAAAAAADgPwAAAAAAAOA/AAAAAAAA4D8AAAAAAADgPwAAAAAAAOA/AAAAAAAA4D8CAAAAjAAAAAEAAAAAAAAA4OD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ODsAP///wEAAAAAAAAAAAAAAAAAAAAAAAAAAAAAAAAAAAAAAAAAAAAAAAB/f38A5+bmA8zMzADAwP8Af39/AAAAAAAAAAAAAAAAAAAAAAAAAAAAIQAAABgAAAAUAAAA4gQAALwmAAAGCAAA3ykAABAAAAAmAAAACAAAAP//////////"/>
              </a:ext>
            </a:extLst>
          </p:cNvSpPr>
          <p:nvPr/>
        </p:nvSpPr>
        <p:spPr>
          <a:xfrm>
            <a:off x="793750" y="6296660"/>
            <a:ext cx="510540" cy="509905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>
            <a:noFill/>
          </a:ln>
          <a:effectLst/>
        </p:spPr>
      </p:sp>
      <p:sp>
        <p:nvSpPr>
          <p:cNvPr id="11" name="Text 8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wkAADYnAADcGgAAZCkAABAgAAAmAAAACAAAAP//////////"/>
              </a:ext>
            </a:extLst>
          </p:cNvSpPr>
          <p:nvPr/>
        </p:nvSpPr>
        <p:spPr>
          <a:xfrm>
            <a:off x="1530985" y="6374130"/>
            <a:ext cx="2835275" cy="354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l">
              <a:lnSpc>
                <a:spcPts val="27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2200" b="1" cap="none">
                <a:solidFill>
                  <a:srgbClr val="39393C"/>
                </a:solidFill>
              </a:rPr>
              <a:t>Analogie</a:t>
            </a:r>
            <a:endParaRPr lang="en-us" sz="2200" cap="none"/>
          </a:p>
        </p:txBody>
      </p:sp>
      <p:sp>
        <p:nvSpPr>
          <p:cNvPr id="12" name="Text 9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awkAADoqAABeMwAAdiwAABAgAAAmAAAACAAAAP//////////"/>
              </a:ext>
            </a:extLst>
          </p:cNvSpPr>
          <p:nvPr/>
        </p:nvSpPr>
        <p:spPr>
          <a:xfrm>
            <a:off x="1530985" y="6864350"/>
            <a:ext cx="6819265" cy="36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l">
              <a:lnSpc>
                <a:spcPts val="28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cap="none">
                <a:solidFill>
                  <a:srgbClr val="39393C"/>
                </a:solidFill>
              </a:rPr>
              <a:t>Une banque sans caméras ni gardiens ne peut détecter un vol.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3" grpId="0" animBg="1"/>
      <p:bldP spid="4" grpId="0" animBg="1" advAuto="0"/>
      <p:bldP spid="5" grpId="0" animBg="1"/>
      <p:bldP spid="6" grpId="0" animBg="1"/>
      <p:bldP spid="7" grpId="0" animBg="1" advAuto="0"/>
      <p:bldP spid="8" grpId="0" animBg="1"/>
      <p:bldP spid="9" grpId="0" animBg="1"/>
      <p:bldP spid="10" grpId="0" animBg="1" advAuto="0"/>
      <p:bldP spid="11" grpId="0" animBg="1"/>
      <p:bldP spid="12" grpId="0" animBg="1"/>
    </p:bldLst>
    <p:extLst>
      <p:ext uri="smNativeData">
        <pr:smNativeData xmlns:pr="smNativeData" xmlns="smNativeData" val="JeM2aAsAAAAFAAAA/f///wEAAAA1AAAAEAAAAAAAAAAAAAAAAAAAAAoAAAD9////AQAAAAIAAAABAAAAAAAAAAAAAAAAAAAAEAAAAP3///8BAAAAAQAAAAAAAAAAAAAAAAAAAAAAAAASAAAA/f///wEAAAAqAAAAAAAAAAAAAAAAAAAAAAAAABcAAAD9////AQAAACoAAAAAAAAAAAAAAAAAAAAAAAAAHgAAAP3///8BAAAAAQAAAAAAAAAAAAAAAAAAAAAAAAAgAAAA/f///wEAAAAqAAAAAAAAAAAAAAAAAAAAAAAAACUAAAD9////AQAAACoAAAAAAAAAAAAAAAAAAAAAAAAALAAAAP3///8BAAAAAQAAAAAAAAAAAAAAAAAAAAAAAAAuAAAA/f///wEAAAAqAAAAAAAAAAAAAAAAAAAAAAAAADMAAAD9////AQAAACoAAAAAAAAAAAAAAAAAAAAAAAAA"/>
      </p:ext>
    </p:ext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gQAAMQPAABQSQAAIBQAABAgAAAmAAAACAAAAP//////////"/>
              </a:ext>
            </a:extLst>
          </p:cNvSpPr>
          <p:nvPr/>
        </p:nvSpPr>
        <p:spPr>
          <a:xfrm>
            <a:off x="793750" y="2562860"/>
            <a:ext cx="11123930" cy="708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l">
              <a:lnSpc>
                <a:spcPts val="55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4450" b="1" cap="none">
                <a:solidFill>
                  <a:srgbClr val="101014"/>
                </a:solidFill>
              </a:rPr>
              <a:t>Qu’est-ce que l’"insuffisance de contrôle" ?</a:t>
            </a:r>
            <a:endParaRPr lang="en-us" sz="4450" cap="none"/>
          </a:p>
        </p:txBody>
      </p:sp>
      <p:sp>
        <p:nvSpPr>
          <p:cNvPr id="3" name="Text 1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gQAAJ0XAABTFgAAyxkAABAgAAAmAAAACAAAAP//////////"/>
              </a:ext>
            </a:extLst>
          </p:cNvSpPr>
          <p:nvPr/>
        </p:nvSpPr>
        <p:spPr>
          <a:xfrm>
            <a:off x="793750" y="3838575"/>
            <a:ext cx="2835275" cy="354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l">
              <a:lnSpc>
                <a:spcPts val="27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2200" b="1" cap="none">
                <a:solidFill>
                  <a:srgbClr val="101014"/>
                </a:solidFill>
              </a:rPr>
              <a:t>Définition</a:t>
            </a:r>
            <a:endParaRPr lang="en-us" sz="2200" cap="none"/>
          </a:p>
        </p:txBody>
      </p:sp>
      <p:sp>
        <p:nvSpPr>
          <p:cNvPr id="4" name="Text 2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gQAADAbAABbHQAApx8AABAAAAAmAAAACAAAAP//////////"/>
              </a:ext>
            </a:extLst>
          </p:cNvSpPr>
          <p:nvPr/>
        </p:nvSpPr>
        <p:spPr>
          <a:xfrm>
            <a:off x="793750" y="4419600"/>
            <a:ext cx="3978275" cy="725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28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cap="none">
                <a:solidFill>
                  <a:srgbClr val="39393C"/>
                </a:solidFill>
              </a:rPr>
              <a:t>Absence de mécanismes empêchant ou détectant les attaques.</a:t>
            </a:r>
            <a:endParaRPr lang="en-us" cap="none"/>
          </a:p>
        </p:txBody>
      </p:sp>
      <p:sp>
        <p:nvSpPr>
          <p:cNvPr id="5" name="Text 3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iAAAJ0XAAA/MgAAyxkAABAgAAAmAAAACAAAAP//////////"/>
              </a:ext>
            </a:extLst>
          </p:cNvSpPr>
          <p:nvPr/>
        </p:nvSpPr>
        <p:spPr>
          <a:xfrm>
            <a:off x="5332730" y="3838575"/>
            <a:ext cx="2835275" cy="354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l">
              <a:lnSpc>
                <a:spcPts val="27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2200" b="1" cap="none">
                <a:solidFill>
                  <a:srgbClr val="101014"/>
                </a:solidFill>
              </a:rPr>
              <a:t>Exemple</a:t>
            </a:r>
            <a:endParaRPr lang="en-us" sz="2200" cap="none"/>
          </a:p>
        </p:txBody>
      </p:sp>
      <p:sp>
        <p:nvSpPr>
          <p:cNvPr id="6" name="Text 4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ziAAADAbAABHOQAApx8AABAAAAAmAAAACAAAAP//////////"/>
              </a:ext>
            </a:extLst>
          </p:cNvSpPr>
          <p:nvPr/>
        </p:nvSpPr>
        <p:spPr>
          <a:xfrm>
            <a:off x="5332730" y="4419600"/>
            <a:ext cx="3978275" cy="725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28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cap="none">
                <a:solidFill>
                  <a:srgbClr val="39393C"/>
                </a:solidFill>
              </a:rPr>
              <a:t>Pas de blocage après 10 tentatives erronées de mot de passe.</a:t>
            </a:r>
            <a:endParaRPr lang="en-us" cap="none"/>
          </a:p>
        </p:txBody>
      </p:sp>
      <p:sp>
        <p:nvSpPr>
          <p:cNvPr id="7" name="Text 5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uzwAAJ0XAAArTgAAyxkAABAgAAAmAAAACAAAAP//////////"/>
              </a:ext>
            </a:extLst>
          </p:cNvSpPr>
          <p:nvPr/>
        </p:nvSpPr>
        <p:spPr>
          <a:xfrm>
            <a:off x="9872345" y="3838575"/>
            <a:ext cx="2834640" cy="354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l">
              <a:lnSpc>
                <a:spcPts val="27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2200" b="1" cap="none">
                <a:solidFill>
                  <a:srgbClr val="101014"/>
                </a:solidFill>
              </a:rPr>
              <a:t>Risques</a:t>
            </a:r>
            <a:endParaRPr lang="en-us" sz="2200" cap="none"/>
          </a:p>
        </p:txBody>
      </p:sp>
      <p:sp>
        <p:nvSpPr>
          <p:cNvPr id="8" name="Text 6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uzwAADAbAAAzVQAAbB0AABAgAAAmAAAACAAAAP//////////"/>
              </a:ext>
            </a:extLst>
          </p:cNvSpPr>
          <p:nvPr/>
        </p:nvSpPr>
        <p:spPr>
          <a:xfrm>
            <a:off x="9872345" y="4419600"/>
            <a:ext cx="3977640" cy="36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342900" indent="-342900" algn="l">
              <a:lnSpc>
                <a:spcPts val="2850"/>
              </a:lnSpc>
              <a:buSzTx/>
              <a:buChar char="•"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cap="none">
                <a:solidFill>
                  <a:srgbClr val="39393C"/>
                </a:solidFill>
              </a:rPr>
              <a:t>Pas d’alerte lors d’attaques</a:t>
            </a:r>
            <a:endParaRPr lang="en-us" cap="none"/>
          </a:p>
        </p:txBody>
      </p:sp>
      <p:sp>
        <p:nvSpPr>
          <p:cNvPr id="9" name="Text 7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uzwAAOgdAAAzVQAAXyIAABAAAAAmAAAACAAAAP//////////"/>
              </a:ext>
            </a:extLst>
          </p:cNvSpPr>
          <p:nvPr/>
        </p:nvSpPr>
        <p:spPr>
          <a:xfrm>
            <a:off x="9872345" y="4861560"/>
            <a:ext cx="3977640" cy="725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342900" indent="-342900" algn="l">
              <a:lnSpc>
                <a:spcPts val="2850"/>
              </a:lnSpc>
              <a:buSzTx/>
              <a:buChar char="•"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cap="none">
                <a:solidFill>
                  <a:srgbClr val="39393C"/>
                </a:solidFill>
              </a:rPr>
              <a:t>Pas de trace pour analyser l’incident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  <p:extLst>
      <p:ext uri="smNativeData">
        <pr:smNativeData xmlns:pr="smNativeData" xmlns="smNativeData" val="JeM2aAgAAAAFAAAA/f///wEAAAACAAAAAQAAAAAAAAAAAAAAAAAAAAsAAAD9////AQAAACoAAAAAAAAAAAAAAAAAAAAAAAAAEAAAAP3///8BAAAAKgAAAAAAAAAAAAAAAAAAAAAAAAAVAAAA/f///wEAAAAqAAAAAAAAAAAAAAAAAAAAAAAAABoAAAD9////AQAAACoAAAAAAAAAAAAAAAAAAAAAAAAAHwAAAP3///8BAAAAKgAAAAAAAAAAAAAAAAAAAAAAAAAkAAAA/f///wEAAAAqAAAAAAAAAAAAAAAAAAAAAAAAACkAAAD9////AQAAACoAAAAAAAAAAAAAAAAAAAAAAAAA"/>
      </p:ext>
    </p:ext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JeM2a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A4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 0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gQAAKIIAAAkMAAA/gwAABAgAAAmAAAACAAAAP//////////"/>
              </a:ext>
            </a:extLst>
          </p:cNvSpPr>
          <p:nvPr/>
        </p:nvSpPr>
        <p:spPr>
          <a:xfrm>
            <a:off x="793750" y="1403350"/>
            <a:ext cx="7031990" cy="708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l">
              <a:lnSpc>
                <a:spcPts val="55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4450" b="1" cap="none">
                <a:solidFill>
                  <a:srgbClr val="101014"/>
                </a:solidFill>
              </a:rPr>
              <a:t>Pourquoi c’est dangereux ?</a:t>
            </a:r>
            <a:endParaRPr lang="en-us" sz="4450" cap="none"/>
          </a:p>
        </p:txBody>
      </p:sp>
      <p:sp>
        <p:nvSpPr>
          <p:cNvPr id="4" name="Shape 1"/>
          <p:cNvSpPr>
            <a:extLst>
              <a:ext uri="smNativeData">
                <pr:smNativeData xmlns:pr="smNativeData" xmlns="smNativeData" val="SMDATA_15_JeM2aBMAAAAlAAAAZQAAAA0AAAAAkAAAAEgAAACQAAAASAAAAAAAAAAAAAAAAAAAAAEAAABQAAAAgQncupunqj8AAAAAAADwvwAAAAAAAOA/AAAAAAAA4D8AAAAAAADgPwAAAAAAAOA/AAAAAAAA4D8AAAAAAADgPwAAAAAAAOA/AAAAAAAA4D8CAAAAjAAAAAEAAAAAAAAA4OD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Nsa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ODsAP///wEAAAAAAAAAAAAAAAAAAAAAAAAAAAAAAAAAAAAAAAAAAAAAAAB/f38A5+bmA8zMzADAwP8Af39/AAAAAAAAAAAAAAAAAAAAAAAAAAAAIQAAABgAAAAUAAAA4gQAABUPAABeMwAAIBcAABAAAAAmAAAACAAAAP//////////"/>
              </a:ext>
            </a:extLst>
          </p:cNvSpPr>
          <p:nvPr/>
        </p:nvSpPr>
        <p:spPr>
          <a:xfrm>
            <a:off x="793750" y="2451735"/>
            <a:ext cx="7556500" cy="1307465"/>
          </a:xfrm>
          <a:prstGeom prst="roundRect">
            <a:avLst>
              <a:gd name="adj" fmla="val 2603"/>
            </a:avLst>
          </a:prstGeom>
          <a:solidFill>
            <a:srgbClr val="E0E0EC"/>
          </a:solidFill>
          <a:ln>
            <a:noFill/>
          </a:ln>
          <a:effectLst/>
        </p:spPr>
      </p:sp>
      <p:sp>
        <p:nvSpPr>
          <p:cNvPr id="5" name="Text 2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RwYAAHsQAAC4FwAAqRIAABAgAAAmAAAACAAAAP//////////"/>
              </a:ext>
            </a:extLst>
          </p:cNvSpPr>
          <p:nvPr/>
        </p:nvSpPr>
        <p:spPr>
          <a:xfrm>
            <a:off x="1020445" y="2679065"/>
            <a:ext cx="2835275" cy="354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l">
              <a:lnSpc>
                <a:spcPts val="27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2200" b="1" cap="none">
                <a:solidFill>
                  <a:srgbClr val="39393C"/>
                </a:solidFill>
              </a:rPr>
              <a:t>Attaques invisibles</a:t>
            </a:r>
            <a:endParaRPr lang="en-us" sz="2200" cap="none"/>
          </a:p>
        </p:txBody>
      </p:sp>
      <p:sp>
        <p:nvSpPr>
          <p:cNvPr id="6" name="Text 3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RwYAAH8TAAD5MQAAuhUAABAgAAAmAAAACAAAAP//////////"/>
              </a:ext>
            </a:extLst>
          </p:cNvSpPr>
          <p:nvPr/>
        </p:nvSpPr>
        <p:spPr>
          <a:xfrm>
            <a:off x="1020445" y="3169285"/>
            <a:ext cx="7103110" cy="362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l">
              <a:lnSpc>
                <a:spcPts val="28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cap="none">
                <a:solidFill>
                  <a:srgbClr val="39393C"/>
                </a:solidFill>
              </a:rPr>
              <a:t>Les intrusions passent inaperçues longtemps.</a:t>
            </a:r>
            <a:endParaRPr lang="en-us" cap="none"/>
          </a:p>
        </p:txBody>
      </p:sp>
      <p:sp>
        <p:nvSpPr>
          <p:cNvPr id="7" name="Shape 4"/>
          <p:cNvSpPr>
            <a:extLst>
              <a:ext uri="smNativeData">
                <pr:smNativeData xmlns:pr="smNativeData" xmlns="smNativeData" val="SMDATA_15_JeM2aBMAAAAlAAAAZQAAAA0AAAAAkAAAAEgAAACQAAAASAAAAAAAAAAAAAAAAAAAAAEAAABQAAAAgQncupunqj8AAAAAAADwvwAAAAAAAOA/AAAAAAAA4D8AAAAAAADgPwAAAAAAAOA/AAAAAAAA4D8AAAAAAADgPwAAAAAAAOA/AAAAAAAA4D8CAAAAjAAAAAEAAAAAAAAA4OD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ODsAP///wEAAAAAAAAAAAAAAAAAAAAAAAAAAAAAAAAAAAAAAAAAAAAAAAB/f38A5+bmA8zMzADAwP8Af39/AAAAAAAAAAAAAAAAAAAAAAAAAAAAIQAAABgAAAAUAAAA4gQAAIUYAABeMwAAjyAAABAAAAAmAAAACAAAAP//////////"/>
              </a:ext>
            </a:extLst>
          </p:cNvSpPr>
          <p:nvPr/>
        </p:nvSpPr>
        <p:spPr>
          <a:xfrm>
            <a:off x="793750" y="3985895"/>
            <a:ext cx="7556500" cy="1306830"/>
          </a:xfrm>
          <a:prstGeom prst="roundRect">
            <a:avLst>
              <a:gd name="adj" fmla="val 2603"/>
            </a:avLst>
          </a:prstGeom>
          <a:solidFill>
            <a:srgbClr val="E0E0EC"/>
          </a:solidFill>
          <a:ln>
            <a:noFill/>
          </a:ln>
          <a:effectLst/>
        </p:spPr>
      </p:sp>
      <p:sp>
        <p:nvSpPr>
          <p:cNvPr id="8" name="Text 5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RwYAAOoZAAC4FwAAGBwAABAgAAAmAAAACAAAAP//////////"/>
              </a:ext>
            </a:extLst>
          </p:cNvSpPr>
          <p:nvPr/>
        </p:nvSpPr>
        <p:spPr>
          <a:xfrm>
            <a:off x="1020445" y="4212590"/>
            <a:ext cx="2835275" cy="354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l">
              <a:lnSpc>
                <a:spcPts val="27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2200" b="1" cap="none">
                <a:solidFill>
                  <a:srgbClr val="39393C"/>
                </a:solidFill>
              </a:rPr>
              <a:t>Présence prolongée</a:t>
            </a:r>
            <a:endParaRPr lang="en-us" sz="2200" cap="none"/>
          </a:p>
        </p:txBody>
      </p:sp>
      <p:sp>
        <p:nvSpPr>
          <p:cNvPr id="9" name="Text 6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RwYAAO4cAAD5MQAAKh8AABAgAAAmAAAACAAAAP//////////"/>
              </a:ext>
            </a:extLst>
          </p:cNvSpPr>
          <p:nvPr/>
        </p:nvSpPr>
        <p:spPr>
          <a:xfrm>
            <a:off x="1020445" y="4702810"/>
            <a:ext cx="7103110" cy="36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l">
              <a:lnSpc>
                <a:spcPts val="28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cap="none">
                <a:solidFill>
                  <a:srgbClr val="39393C"/>
                </a:solidFill>
              </a:rPr>
              <a:t>Les pirates peuvent rester des mois dans le système.</a:t>
            </a:r>
            <a:endParaRPr lang="en-us" cap="none"/>
          </a:p>
        </p:txBody>
      </p:sp>
      <p:sp>
        <p:nvSpPr>
          <p:cNvPr id="10" name="Shape 7"/>
          <p:cNvSpPr>
            <a:extLst>
              <a:ext uri="smNativeData">
                <pr:smNativeData xmlns:pr="smNativeData" xmlns="smNativeData" val="SMDATA_15_JeM2aBMAAAAlAAAAZQAAAA0AAAAAkAAAAEgAAACQAAAASAAAAAAAAAAAAAAAAAAAAAEAAABQAAAAgQncupunqj8AAAAAAADwvwAAAAAAAOA/AAAAAAAA4D8AAAAAAADgPwAAAAAAAOA/AAAAAAAA4D8AAAAAAADgPwAAAAAAAOA/AAAAAAAA4D8CAAAAjAAAAAEAAAAAAAAA4OD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ODsAP///wEAAAAAAAAAAAAAAAAAAAAAAAAAAAAAAAAAAAAAAAAAAAAAAAB/f38A5+bmA8zMzADAwP8Af39/AAAAAAAAAAAAAAAAAAAAAAAAAAAAIQAAABgAAAAUAAAA4gQAAPQhAABeMwAA/ikAABAAAAAmAAAACAAAAP//////////"/>
              </a:ext>
            </a:extLst>
          </p:cNvSpPr>
          <p:nvPr/>
        </p:nvSpPr>
        <p:spPr>
          <a:xfrm>
            <a:off x="793750" y="5519420"/>
            <a:ext cx="7556500" cy="1306830"/>
          </a:xfrm>
          <a:prstGeom prst="roundRect">
            <a:avLst>
              <a:gd name="adj" fmla="val 2603"/>
            </a:avLst>
          </a:prstGeom>
          <a:solidFill>
            <a:srgbClr val="E0E0EC"/>
          </a:solidFill>
          <a:ln>
            <a:noFill/>
          </a:ln>
          <a:effectLst/>
        </p:spPr>
      </p:sp>
      <p:sp>
        <p:nvSpPr>
          <p:cNvPr id="11" name="Text 8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2B5V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RwYAAFkjAAC4FwAAhyUAABAgAAAmAAAACAAAAP//////////"/>
              </a:ext>
            </a:extLst>
          </p:cNvSpPr>
          <p:nvPr/>
        </p:nvSpPr>
        <p:spPr>
          <a:xfrm>
            <a:off x="1020445" y="5746115"/>
            <a:ext cx="2835275" cy="354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l">
              <a:lnSpc>
                <a:spcPts val="27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2200" b="1" cap="none">
                <a:solidFill>
                  <a:srgbClr val="39393C"/>
                </a:solidFill>
              </a:rPr>
              <a:t>Enquête impossible</a:t>
            </a:r>
            <a:endParaRPr lang="en-us" sz="2200" cap="none"/>
          </a:p>
        </p:txBody>
      </p:sp>
      <p:sp>
        <p:nvSpPr>
          <p:cNvPr id="12" name="Text 9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RwYAAF4mAAD5MQAAmSgAABAgAAAmAAAACAAAAP//////////"/>
              </a:ext>
            </a:extLst>
          </p:cNvSpPr>
          <p:nvPr/>
        </p:nvSpPr>
        <p:spPr>
          <a:xfrm>
            <a:off x="1020445" y="6236970"/>
            <a:ext cx="7103110" cy="362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l">
              <a:lnSpc>
                <a:spcPts val="28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cap="none">
                <a:solidFill>
                  <a:srgbClr val="39393C"/>
                </a:solidFill>
              </a:rPr>
              <a:t>Sans logs, impossible de comprendre ou corriger l’attaque.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3" grpId="0" animBg="1"/>
      <p:bldP spid="4" grpId="0" animBg="1" advAuto="0"/>
      <p:bldP spid="5" grpId="0" animBg="1"/>
      <p:bldP spid="6" grpId="0" animBg="1"/>
      <p:bldP spid="7" grpId="0" animBg="1" advAuto="0"/>
      <p:bldP spid="8" grpId="0" animBg="1"/>
      <p:bldP spid="9" grpId="0" animBg="1"/>
      <p:bldP spid="10" grpId="0" animBg="1" advAuto="0"/>
      <p:bldP spid="11" grpId="0" animBg="1"/>
      <p:bldP spid="12" grpId="0" animBg="1"/>
    </p:bldLst>
    <p:extLst>
      <p:ext uri="smNativeData">
        <pr:smNativeData xmlns:pr="smNativeData" xmlns="smNativeData" val="JeM2aAsAAAAFAAAA/f///wEAAAA1AAAAEAAAAAAAAAAAAAAAAAAAAAoAAAD9////AQAAAAIAAAAIAAAAAAAAAAAAAAAAAAAAEAAAAP3///8BAAAAAgAAAAgAAAAAAAAAAAAAAAAAAAAUAAAA/f///wEAAAACAAAACAAAAAAAAAAAAAAAAAAAABgAAAD9////AQAAAAIAAAAIAAAAAAAAAAAAAAAAAAAAHgAAAP3///8BAAAAAgAAAAgAAAAAAAAAAAAAAAAAAAAiAAAA/f///wEAAAACAAAACAAAAAAAAAAAAAAAAAAAACYAAAD9////AQAAAAIAAAAIAAAAAAAAAAAAAAAAAAAALAAAAP3///8BAAAAAgAAAAgAAAAAAAAAAAAAAAAAAAAwAAAA/f///wEAAAACAAAACAAAAAAAAAAAAAAAAAAAADQAAAD9////AQAAAAIAAAAIAAAAAAAAAAAAAAAAAAAA"/>
      </p:ext>
    </p:ext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JeM2a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wCE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 0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iYAABcHAAAeVQAAKxQAABAAAAAmAAAACAAAAP//////////"/>
              </a:ext>
            </a:extLst>
          </p:cNvSpPr>
          <p:nvPr/>
        </p:nvSpPr>
        <p:spPr>
          <a:xfrm>
            <a:off x="6280150" y="1152525"/>
            <a:ext cx="7556500" cy="21259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55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4450" b="1" cap="none">
                <a:solidFill>
                  <a:srgbClr val="101014"/>
                </a:solidFill>
              </a:rPr>
              <a:t>Comment améliorer la sécurité par la journalisation ?</a:t>
            </a:r>
            <a:endParaRPr lang="en-us" sz="4450" cap="none"/>
          </a:p>
        </p:txBody>
      </p:sp>
      <p:pic>
        <p:nvPicPr>
          <p:cNvPr id="4" name="Image 1" descr="preencoded.png"/>
          <p:cNvPicPr>
            <a:picLocks noChangeAspect="1"/>
            <a:extLst>
              <a:ext uri="smNativeData">
                <pr:smNativeData xmlns:pr="smNativeData" xmlns="smNativeData" val="SMDATA_17_JeM2a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8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KImAABDFgAAHyoAAMAZ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280150" y="3618865"/>
            <a:ext cx="567055" cy="5670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1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iYAACUbAAD3NAAAryEAABAAAAAmAAAACAAAAP//////////"/>
              </a:ext>
            </a:extLst>
          </p:cNvSpPr>
          <p:nvPr/>
        </p:nvSpPr>
        <p:spPr>
          <a:xfrm>
            <a:off x="6280150" y="4412615"/>
            <a:ext cx="2329815" cy="10629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2750"/>
              </a:lnSpc>
              <a:buNone/>
              <a:defRPr lang="en-us" sz="1600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2000" b="1" cap="none">
                <a:solidFill>
                  <a:srgbClr val="39393C"/>
                </a:solidFill>
              </a:rPr>
              <a:t>Enregistrer les événements critiques</a:t>
            </a:r>
            <a:endParaRPr lang="en-us" sz="2000" cap="none"/>
          </a:p>
        </p:txBody>
      </p:sp>
      <p:pic>
        <p:nvPicPr>
          <p:cNvPr id="6" name="Image 2" descr="preencoded.png"/>
          <p:cNvPicPr>
            <a:picLocks noChangeAspect="1"/>
            <a:extLst>
              <a:ext uri="smNativeData">
                <pr:smNativeData xmlns:pr="smNativeData" xmlns="smNativeData" val="SMDATA_17_JeM2a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kfVL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LY2AABDFgAAMjoAAMAZ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8893810" y="3618865"/>
            <a:ext cx="566420" cy="5670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 2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tjYAACUbAAALRQAAryEAABAAAAAmAAAACAAAAP//////////"/>
              </a:ext>
            </a:extLst>
          </p:cNvSpPr>
          <p:nvPr/>
        </p:nvSpPr>
        <p:spPr>
          <a:xfrm>
            <a:off x="8893810" y="4412615"/>
            <a:ext cx="2329815" cy="10629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2750"/>
              </a:lnSpc>
              <a:buNone/>
              <a:defRPr lang="en-us" sz="1600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2000" b="1" cap="none">
                <a:solidFill>
                  <a:srgbClr val="39393C"/>
                </a:solidFill>
              </a:rPr>
              <a:t>Détecter comportements anormaux</a:t>
            </a:r>
            <a:endParaRPr lang="en-us" sz="2000" cap="none"/>
          </a:p>
        </p:txBody>
      </p:sp>
      <p:pic>
        <p:nvPicPr>
          <p:cNvPr id="8" name="Image 3" descr="preencoded.png"/>
          <p:cNvPicPr>
            <a:picLocks noChangeAspect="1"/>
            <a:extLst>
              <a:ext uri="smNativeData">
                <pr:smNativeData xmlns:pr="smNativeData" xmlns="smNativeData" val="SMDATA_17_JeM2a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YmDig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lGAABDFgAARkoAAMAZ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11506835" y="3618865"/>
            <a:ext cx="567055" cy="5670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 3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yUYAACUbAAAeVQAAgR8AABAAAAAmAAAACAAAAP//////////"/>
              </a:ext>
            </a:extLst>
          </p:cNvSpPr>
          <p:nvPr/>
        </p:nvSpPr>
        <p:spPr>
          <a:xfrm>
            <a:off x="11506835" y="4412615"/>
            <a:ext cx="2329815" cy="708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2750"/>
              </a:lnSpc>
              <a:buNone/>
              <a:defRPr lang="en-us" sz="1600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2000" b="1" cap="none">
                <a:solidFill>
                  <a:srgbClr val="39393C"/>
                </a:solidFill>
              </a:rPr>
              <a:t>Alerter les administrateurs</a:t>
            </a:r>
            <a:endParaRPr lang="en-us" sz="2000" cap="none"/>
          </a:p>
        </p:txBody>
      </p:sp>
      <p:pic>
        <p:nvPicPr>
          <p:cNvPr id="10" name="Image 4" descr="preencoded.png"/>
          <p:cNvPicPr>
            <a:picLocks noChangeAspect="1"/>
            <a:extLst>
              <a:ext uri="smNativeData">
                <pr:smNativeData xmlns:pr="smNativeData" xmlns="smNativeData" val="SMDATA_17_JeM2a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Csd/EQ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KImAAB5JAAAHyoAAPYnAAAQ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6280150" y="5928995"/>
            <a:ext cx="567055" cy="5670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Text 4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iYAAFspAAD3NAAAiSsAABAgAAAmAAAACAAAAP//////////"/>
              </a:ext>
            </a:extLst>
          </p:cNvSpPr>
          <p:nvPr/>
        </p:nvSpPr>
        <p:spPr>
          <a:xfrm>
            <a:off x="6280150" y="6722745"/>
            <a:ext cx="2329815" cy="354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l">
              <a:lnSpc>
                <a:spcPts val="2750"/>
              </a:lnSpc>
              <a:buNone/>
              <a:defRPr lang="en-us" sz="1600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2000" b="1" cap="none">
                <a:solidFill>
                  <a:srgbClr val="39393C"/>
                </a:solidFill>
              </a:rPr>
              <a:t>Protéger les logs</a:t>
            </a:r>
            <a:endParaRPr lang="en-us" sz="2000" cap="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3" grpId="0" animBg="1"/>
      <p:bldP spid="4" grpId="0" animBg="1" advAuto="0"/>
      <p:bldP spid="5" grpId="0" animBg="1"/>
      <p:bldP spid="6" grpId="0" animBg="1" advAuto="0"/>
      <p:bldP spid="7" grpId="0" animBg="1"/>
      <p:bldP spid="8" grpId="0" animBg="1" advAuto="0"/>
      <p:bldP spid="9" grpId="0" animBg="1"/>
      <p:bldP spid="10" grpId="0" animBg="1" advAuto="0"/>
      <p:bldP spid="11" grpId="0" animBg="1"/>
    </p:bldLst>
    <p:extLst>
      <p:ext uri="smNativeData">
        <pr:smNativeData xmlns:pr="smNativeData" xmlns="smNativeData" val="JeM2aAoAAAAFAAAA/f///wEAAAA1AAAAEAAAAAAAAAAAAAAAAAAAAAoAAAD9////AQAAAAIAAAACAAAAAAAAAAAAAAAAAAAAEAAAAP3///8BAAAAKgAAAAAAAAAAAAAAAAAAAAAAAAAVAAAA/f///wEAAAAqAAAAAAAAAAAAAAAAAAAAAAAAABwAAAD9////AQAAACoAAAAAAAAAAAAAAAAAAAAAAAAAIQAAAP3///8BAAAAKgAAAAAAAAAAAAAAAAAAAAAAAAAoAAAA/f///wEAAAAqAAAAAAAAAAAAAAAAAAAAAAAAAC0AAAD9////AQAAACoAAAAAAAAAAAAAAAAAAAAAAAAANAAAAP3///8BAAAAKgAAAAAAAAAAAAAAAAAAAAAAAAA5AAAA/f///wEAAAAqAAAAAAAAAAAAAAAAAAAAAAAAAA=="/>
      </p:ext>
    </p:ext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JeM2a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A4AAAAAAAAAFo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 0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gQAAD8EAABeMwAAUxEAAAAAAAAmAAAACAAAAP//////////"/>
              </a:ext>
            </a:extLst>
          </p:cNvSpPr>
          <p:nvPr/>
        </p:nvSpPr>
        <p:spPr>
          <a:xfrm>
            <a:off x="793750" y="690245"/>
            <a:ext cx="7556500" cy="21259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55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4450" b="1" cap="none">
                <a:solidFill>
                  <a:srgbClr val="101014"/>
                </a:solidFill>
              </a:rPr>
              <a:t>Exemple concret: site e-commerce sans journalisation</a:t>
            </a:r>
            <a:endParaRPr lang="en-us" sz="4450" cap="none"/>
          </a:p>
        </p:txBody>
      </p:sp>
      <p:pic>
        <p:nvPicPr>
          <p:cNvPr id="4" name="Image 1" descr="preencoded.png"/>
          <p:cNvPicPr>
            <a:picLocks noChangeAspect="1"/>
            <a:extLst>
              <a:ext uri="smNativeData">
                <pr:smNativeData xmlns:pr="smNativeData" xmlns="smNativeData" val="SMDATA_17_JeM2a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EsWYQ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OIEAABrEwAA3AsAAOYg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93750" y="3156585"/>
            <a:ext cx="1134110" cy="21913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 1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A0AANAUAABlHwAA/hYAABAgAAAmAAAACAAAAP//////////"/>
              </a:ext>
            </a:extLst>
          </p:cNvSpPr>
          <p:nvPr/>
        </p:nvSpPr>
        <p:spPr>
          <a:xfrm>
            <a:off x="2268220" y="3383280"/>
            <a:ext cx="2835275" cy="354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l">
              <a:lnSpc>
                <a:spcPts val="27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2200" b="1" cap="none">
                <a:solidFill>
                  <a:srgbClr val="39393C"/>
                </a:solidFill>
              </a:rPr>
              <a:t>Sans journalisation</a:t>
            </a:r>
            <a:endParaRPr lang="en-us" sz="2200" cap="none"/>
          </a:p>
        </p:txBody>
      </p:sp>
      <p:sp>
        <p:nvSpPr>
          <p:cNvPr id="6" name="Text 2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A0AANUXAABeMwAAEBoAABAgAAAmAAAACAAAAP//////////"/>
              </a:ext>
            </a:extLst>
          </p:cNvSpPr>
          <p:nvPr/>
        </p:nvSpPr>
        <p:spPr>
          <a:xfrm>
            <a:off x="2268220" y="3874135"/>
            <a:ext cx="6082030" cy="362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342900" indent="-342900" algn="l">
              <a:lnSpc>
                <a:spcPts val="2850"/>
              </a:lnSpc>
              <a:buSzTx/>
              <a:buChar char="•"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cap="none">
                <a:solidFill>
                  <a:srgbClr val="39393C"/>
                </a:solidFill>
              </a:rPr>
              <a:t>1000 tentatives de mots de passe sans alerte</a:t>
            </a:r>
            <a:endParaRPr lang="en-us" cap="none"/>
          </a:p>
        </p:txBody>
      </p:sp>
      <p:sp>
        <p:nvSpPr>
          <p:cNvPr id="7" name="Text 3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A0AAI0aAABeMwAAyRwAABAgAAAmAAAACAAAAP//////////"/>
              </a:ext>
            </a:extLst>
          </p:cNvSpPr>
          <p:nvPr/>
        </p:nvSpPr>
        <p:spPr>
          <a:xfrm>
            <a:off x="2268220" y="4316095"/>
            <a:ext cx="6082030" cy="36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342900" indent="-342900" algn="l">
              <a:lnSpc>
                <a:spcPts val="2850"/>
              </a:lnSpc>
              <a:buSzTx/>
              <a:buChar char="•"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cap="none">
                <a:solidFill>
                  <a:srgbClr val="39393C"/>
                </a:solidFill>
              </a:rPr>
              <a:t>Accès frauduleux à un compte client</a:t>
            </a:r>
            <a:endParaRPr lang="en-us" cap="none"/>
          </a:p>
        </p:txBody>
      </p:sp>
      <p:sp>
        <p:nvSpPr>
          <p:cNvPr id="8" name="Text 4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A0AAEUdAABeMwAAgR8AABAgAAAmAAAACAAAAP//////////"/>
              </a:ext>
            </a:extLst>
          </p:cNvSpPr>
          <p:nvPr/>
        </p:nvSpPr>
        <p:spPr>
          <a:xfrm>
            <a:off x="2268220" y="4758055"/>
            <a:ext cx="6082030" cy="36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342900" indent="-342900" algn="l">
              <a:lnSpc>
                <a:spcPts val="2850"/>
              </a:lnSpc>
              <a:buSzTx/>
              <a:buChar char="•"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cap="none">
                <a:solidFill>
                  <a:srgbClr val="39393C"/>
                </a:solidFill>
              </a:rPr>
              <a:t>Aucune trace ni réaction possible</a:t>
            </a:r>
            <a:endParaRPr lang="en-us" cap="none"/>
          </a:p>
        </p:txBody>
      </p:sp>
      <p:pic>
        <p:nvPicPr>
          <p:cNvPr id="9" name="Image 2" descr="preencoded.png"/>
          <p:cNvPicPr>
            <a:picLocks noChangeAspect="1"/>
            <a:extLst>
              <a:ext uri="smNativeData">
                <pr:smNativeData xmlns:pr="smNativeData" xmlns="smNativeData" val="SMDATA_17_JeM2a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cT2kQ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OIEAADmIAAA3AsAAGEu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793750" y="5347970"/>
            <a:ext cx="1134110" cy="21913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 5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A0AAEsiAABlHwAAeSQAABAgAAAmAAAACAAAAP//////////"/>
              </a:ext>
            </a:extLst>
          </p:cNvSpPr>
          <p:nvPr/>
        </p:nvSpPr>
        <p:spPr>
          <a:xfrm>
            <a:off x="2268220" y="5574665"/>
            <a:ext cx="2835275" cy="354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l">
              <a:lnSpc>
                <a:spcPts val="27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2200" b="1" cap="none">
                <a:solidFill>
                  <a:srgbClr val="39393C"/>
                </a:solidFill>
              </a:rPr>
              <a:t>Avec journalisation</a:t>
            </a:r>
            <a:endParaRPr lang="en-us" sz="2200" cap="none"/>
          </a:p>
        </p:txBody>
      </p:sp>
      <p:sp>
        <p:nvSpPr>
          <p:cNvPr id="11" name="Text 6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A0AAFAlAABeMwAAiycAABAgAAAmAAAACAAAAP//////////"/>
              </a:ext>
            </a:extLst>
          </p:cNvSpPr>
          <p:nvPr/>
        </p:nvSpPr>
        <p:spPr>
          <a:xfrm>
            <a:off x="2268220" y="6065520"/>
            <a:ext cx="6082030" cy="3625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342900" indent="-342900" algn="l">
              <a:lnSpc>
                <a:spcPts val="2850"/>
              </a:lnSpc>
              <a:buSzTx/>
              <a:buChar char="•"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cap="none">
                <a:solidFill>
                  <a:srgbClr val="39393C"/>
                </a:solidFill>
              </a:rPr>
              <a:t>Chaque tentative enregistrée</a:t>
            </a:r>
            <a:endParaRPr lang="en-us" cap="none"/>
          </a:p>
        </p:txBody>
      </p:sp>
      <p:sp>
        <p:nvSpPr>
          <p:cNvPr id="12" name="Text 7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A0AAAgoAABeMwAARCoAABAgAAAmAAAACAAAAP//////////"/>
              </a:ext>
            </a:extLst>
          </p:cNvSpPr>
          <p:nvPr/>
        </p:nvSpPr>
        <p:spPr>
          <a:xfrm>
            <a:off x="2268220" y="6507480"/>
            <a:ext cx="6082030" cy="36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342900" indent="-342900" algn="l">
              <a:lnSpc>
                <a:spcPts val="2850"/>
              </a:lnSpc>
              <a:buSzTx/>
              <a:buChar char="•"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cap="none">
                <a:solidFill>
                  <a:srgbClr val="39393C"/>
                </a:solidFill>
              </a:rPr>
              <a:t>Alerte après 10 échecs</a:t>
            </a:r>
            <a:endParaRPr lang="en-us" cap="none"/>
          </a:p>
        </p:txBody>
      </p:sp>
      <p:sp>
        <p:nvSpPr>
          <p:cNvPr id="13" name="Text 8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A0AAMAqAABeMwAA/CwAABAgAAAmAAAACAAAAP//////////"/>
              </a:ext>
            </a:extLst>
          </p:cNvSpPr>
          <p:nvPr/>
        </p:nvSpPr>
        <p:spPr>
          <a:xfrm>
            <a:off x="2268220" y="6949440"/>
            <a:ext cx="6082030" cy="36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342900" indent="-342900" algn="l">
              <a:lnSpc>
                <a:spcPts val="2850"/>
              </a:lnSpc>
              <a:buSzTx/>
              <a:buChar char="•"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cap="none">
                <a:solidFill>
                  <a:srgbClr val="39393C"/>
                </a:solidFill>
              </a:rPr>
              <a:t>Blocage de l’IP par l’administrateur</a:t>
            </a:r>
            <a:endParaRPr lang="en-us" cap="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3" grpId="0" animBg="1"/>
      <p:bldP spid="4" grpId="0" animBg="1" advAuto="0"/>
      <p:bldP spid="5" grpId="0" animBg="1"/>
      <p:bldP spid="6" grpId="0" animBg="1"/>
      <p:bldP spid="7" grpId="0" animBg="1"/>
      <p:bldP spid="8" grpId="0" animBg="1"/>
      <p:bldP spid="9" grpId="0" animBg="1" advAuto="0"/>
      <p:bldP spid="10" grpId="0" animBg="1"/>
      <p:bldP spid="11" grpId="0" animBg="1"/>
      <p:bldP spid="12" grpId="0" animBg="1"/>
      <p:bldP spid="13" grpId="0" animBg="1"/>
    </p:bldLst>
    <p:extLst>
      <p:ext uri="smNativeData">
        <pr:smNativeData xmlns:pr="smNativeData" xmlns="smNativeData" val="JeM2aAwAAAAFAAAA/f///wEAAAA1AAAAEAAAAAAAAAAAAAAAAAAAAAoAAAD9////AQAAAAIAAAAIAAAAAAAAAAAAAAAAAAAAEAAAAP3///8BAAAAAgAAAAEAAAAAAAAAAAAAAAAAAAAVAAAA/f///wEAAAAqAAAAAAAAAAAAAAAAAAAAAAAAABsAAAD9////AQAAACoAAAAAAAAAAAAAAAAAAAAAAAAAIQAAAP3///8BAAAAKgAAAAAAAAAAAAAAAAAAAAAAAAAnAAAA/f///wEAAAAqAAAAAAAAAAAAAAAAAAAAAAAAAC4AAAD9////AQAAAAIAAAABAAAAAAAAAAAAAAAAAAAAMwAAAP3///8BAAAAKgAAAAAAAAAAAAAAAAAAAAAAAAA5AAAA/f///wEAAAAqAAAAAAAAAAAAAAAAAAAAAAAAAD8AAAD9////AQAAACoAAAAAAAAAAAAAAAAAAAAAAAAARQAAAP3///8BAAAAKgAAAAAAAAAAAAAAAAAAAAAAAAA="/>
      </p:ext>
    </p:ext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  <a:extLst>
              <a:ext uri="smNativeData">
                <pr:smNativeData xmlns:pr="smNativeData" xmlns="smNativeData" val="SMDATA_17_JeM2a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AAAAAAwCEAAKAy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 0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oiYAAKsLAAAeVQAAYxQAABAAAAAmAAAACAAAAP//////////"/>
              </a:ext>
            </a:extLst>
          </p:cNvSpPr>
          <p:nvPr/>
        </p:nvSpPr>
        <p:spPr>
          <a:xfrm>
            <a:off x="6280150" y="1896745"/>
            <a:ext cx="7556500" cy="1417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55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4450" b="1" cap="none">
                <a:solidFill>
                  <a:srgbClr val="101014"/>
                </a:solidFill>
              </a:rPr>
              <a:t>Conclusion et prochaines étapes</a:t>
            </a:r>
            <a:endParaRPr lang="en-us" sz="4450" cap="none"/>
          </a:p>
        </p:txBody>
      </p:sp>
      <p:sp>
        <p:nvSpPr>
          <p:cNvPr id="4" name="Shape 1"/>
          <p:cNvSpPr>
            <a:extLst>
              <a:ext uri="smNativeData">
                <pr:smNativeData xmlns:pr="smNativeData" xmlns="smNativeData" val="SMDATA_15_JeM2aBMAAAAlAAAAZQAAAA0AAAAAkAAAAEgAAACQAAAASAAAAAAAAAAAAAAAAAAAAAEAAABQAAAAPUSjO4id2T8AAAAAAADwvwAAAAAAAOA/AAAAAAAA4D8AAAAAAADgPwAAAAAAAOA/AAAAAAAA4D8AAAAAAADgPwAAAAAAAOA/AAAAAAAA4D8CAAAAjAAAAAEAAAAAAAAA4OD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ODsAP///wEAAAAAAAAAAAAAAAAAAAAAAAAAAAAAAAAAAAAAAAAAAAAAAAB/f38A5+bmA8zMzADAwP8Af39/AAAAAAAAAAAAAAAAAAAAAAAAAAAAIQAAABgAAAAUAAAAoiYAAHsWAACuJwAAqRgAABAAAAAmAAAACAAAAP//////////"/>
              </a:ext>
            </a:extLst>
          </p:cNvSpPr>
          <p:nvPr/>
        </p:nvSpPr>
        <p:spPr>
          <a:xfrm>
            <a:off x="6280150" y="3654425"/>
            <a:ext cx="170180" cy="354330"/>
          </a:xfrm>
          <a:prstGeom prst="roundRect">
            <a:avLst>
              <a:gd name="adj" fmla="val 20012"/>
            </a:avLst>
          </a:prstGeom>
          <a:solidFill>
            <a:srgbClr val="E0E0EC"/>
          </a:solidFill>
          <a:ln>
            <a:noFill/>
          </a:ln>
          <a:effectLst/>
        </p:spPr>
      </p:sp>
      <p:sp>
        <p:nvSpPr>
          <p:cNvPr id="5" name="Text 2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ikAAHsWAACSUgAAqRgAABAgAAAmAAAACAAAAP//////////"/>
              </a:ext>
            </a:extLst>
          </p:cNvSpPr>
          <p:nvPr/>
        </p:nvSpPr>
        <p:spPr>
          <a:xfrm>
            <a:off x="6790690" y="3654425"/>
            <a:ext cx="6631940" cy="354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l">
              <a:lnSpc>
                <a:spcPts val="27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2200" b="1" cap="none">
                <a:solidFill>
                  <a:srgbClr val="39393C"/>
                </a:solidFill>
              </a:rPr>
              <a:t>Implémenter un système de journalisation complet</a:t>
            </a:r>
            <a:endParaRPr lang="en-us" sz="2200" cap="none"/>
          </a:p>
        </p:txBody>
      </p:sp>
      <p:sp>
        <p:nvSpPr>
          <p:cNvPr id="6" name="Shape 3"/>
          <p:cNvSpPr>
            <a:extLst>
              <a:ext uri="smNativeData">
                <pr:smNativeData xmlns:pr="smNativeData" xmlns="smNativeData" val="SMDATA_15_JeM2aBMAAAAlAAAAZQAAAA0AAAAAkAAAAEgAAACQAAAASAAAAAAAAAAAAAAAAAAAAAEAAABQAAAAPUSjO4id2T8AAAAAAADwvwAAAAAAAOA/AAAAAAAA4D8AAAAAAADgPwAAAAAAAOA/AAAAAAAA4D8AAAAAAADgPwAAAAAAAOA/AAAAAAAA4D8CAAAAjAAAAAEAAAAAAAAA4OD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ODsAP///wEAAAAAAAAAAAAAAAAAAAAAAAAAAAAAAAAAAAAAAAAAAAAAAAB/f38A5+bmA8zMzADAwP8Af39/AAAAAAAAAAAAAAAAAAAAAAAAAAAAIQAAABgAAAAUAAAAuigAAA4aAADFKQAAPBwAABAAAAAmAAAACAAAAP//////////"/>
              </a:ext>
            </a:extLst>
          </p:cNvSpPr>
          <p:nvPr/>
        </p:nvSpPr>
        <p:spPr>
          <a:xfrm>
            <a:off x="6620510" y="4235450"/>
            <a:ext cx="169545" cy="354330"/>
          </a:xfrm>
          <a:prstGeom prst="roundRect">
            <a:avLst>
              <a:gd name="adj" fmla="val 20012"/>
            </a:avLst>
          </a:prstGeom>
          <a:solidFill>
            <a:srgbClr val="E0E0EC"/>
          </a:solidFill>
          <a:ln>
            <a:noFill/>
          </a:ln>
          <a:effectLst/>
        </p:spPr>
      </p:sp>
      <p:sp>
        <p:nvSpPr>
          <p:cNvPr id="7" name="Text 4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3SsAAA4aAADRSgAAPBwAABAgAAAmAAAACAAAAP//////////"/>
              </a:ext>
            </a:extLst>
          </p:cNvSpPr>
          <p:nvPr/>
        </p:nvSpPr>
        <p:spPr>
          <a:xfrm>
            <a:off x="7130415" y="4235450"/>
            <a:ext cx="5031740" cy="354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l">
              <a:lnSpc>
                <a:spcPts val="27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2200" b="1" cap="none">
                <a:solidFill>
                  <a:srgbClr val="39393C"/>
                </a:solidFill>
              </a:rPr>
              <a:t>Mettre en place une surveillance active</a:t>
            </a:r>
            <a:endParaRPr lang="en-us" sz="2200" cap="none"/>
          </a:p>
        </p:txBody>
      </p:sp>
      <p:sp>
        <p:nvSpPr>
          <p:cNvPr id="8" name="Shape 5"/>
          <p:cNvSpPr>
            <a:extLst>
              <a:ext uri="smNativeData">
                <pr:smNativeData xmlns:pr="smNativeData" xmlns="smNativeData" val="SMDATA_15_JeM2aBMAAAAlAAAAZQAAAA0AAAAAkAAAAEgAAACQAAAASAAAAAAAAAAAAAAAAAAAAAEAAABQAAAAPUSjO4id2T8AAAAAAADwvwAAAAAAAOA/AAAAAAAA4D8AAAAAAADgPwAAAAAAAOA/AAAAAAAA4D8AAAAAAADgPwAAAAAAAOA/AAAAAAAA4D8CAAAAjAAAAAEAAAAAAAAA4OD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ODsAP///wEAAAAAAAAAAAAAAAAAAAAAAAAAAAAAAAAAAAAAAAAAAAAAAAB/f38A5+bmA8zMzADAwP8Af39/AAAAAAAAAAAAAAAAAAAAAAAAAAAAIQAAABgAAAAUAAAA0ioAAKEdAADdKwAAzx8AABAAAAAmAAAACAAAAP//////////"/>
              </a:ext>
            </a:extLst>
          </p:cNvSpPr>
          <p:nvPr/>
        </p:nvSpPr>
        <p:spPr>
          <a:xfrm>
            <a:off x="6960870" y="4816475"/>
            <a:ext cx="169545" cy="354330"/>
          </a:xfrm>
          <a:prstGeom prst="roundRect">
            <a:avLst>
              <a:gd name="adj" fmla="val 20012"/>
            </a:avLst>
          </a:prstGeom>
          <a:solidFill>
            <a:srgbClr val="E0E0EC"/>
          </a:solidFill>
          <a:ln>
            <a:noFill/>
          </a:ln>
          <a:effectLst/>
        </p:spPr>
      </p:sp>
      <p:sp>
        <p:nvSpPr>
          <p:cNvPr id="9" name="Text 6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S0AAKEdAACCTwAAzx8AABAgAAAmAAAACAAAAP//////////"/>
              </a:ext>
            </a:extLst>
          </p:cNvSpPr>
          <p:nvPr/>
        </p:nvSpPr>
        <p:spPr>
          <a:xfrm>
            <a:off x="7470775" y="4816475"/>
            <a:ext cx="5454015" cy="354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t"/>
          <a:lstStyle/>
          <a:p>
            <a:pPr marL="0" indent="0" algn="l">
              <a:lnSpc>
                <a:spcPts val="27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2200" b="1" cap="none">
                <a:solidFill>
                  <a:srgbClr val="39393C"/>
                </a:solidFill>
              </a:rPr>
              <a:t>Former les équipes à la gestion des alertes</a:t>
            </a:r>
            <a:endParaRPr lang="en-us" sz="2200" cap="none"/>
          </a:p>
        </p:txBody>
      </p:sp>
      <p:sp>
        <p:nvSpPr>
          <p:cNvPr id="10" name="Shape 7"/>
          <p:cNvSpPr>
            <a:extLst>
              <a:ext uri="smNativeData">
                <pr:smNativeData xmlns:pr="smNativeData" xmlns="smNativeData" val="SMDATA_15_JeM2aBMAAAAlAAAAZQAAAA0AAAAAkAAAAEgAAACQAAAASAAAAAAAAAAAAAAAAAAAAAEAAABQAAAAPUSjO4id2T8AAAAAAADwvwAAAAAAAOA/AAAAAAAA4D8AAAAAAADgPwAAAAAAAOA/AAAAAAAA4D8AAAAAAADgPwAAAAAAAOA/AAAAAAAA4D8CAAAAjAAAAAEAAAAAAAAA4ODs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4ODsAP///wEAAAAAAAAAAAAAAAAAAAAAAAAAAAAAAAAAAAAAAAAAAAAAAAB/f38A5+bmA8zMzADAwP8Af39/AAAAAAAAAAAAAAAAAAAAAAAAAAAAIQAAABgAAAAUAAAA6iwAADQhAAD1LQAAkCUAABAAAAAmAAAACAAAAP//////////"/>
              </a:ext>
            </a:extLst>
          </p:cNvSpPr>
          <p:nvPr/>
        </p:nvSpPr>
        <p:spPr>
          <a:xfrm>
            <a:off x="7301230" y="5397500"/>
            <a:ext cx="169545" cy="708660"/>
          </a:xfrm>
          <a:prstGeom prst="roundRect">
            <a:avLst>
              <a:gd name="adj" fmla="val 20012"/>
            </a:avLst>
          </a:prstGeom>
          <a:solidFill>
            <a:srgbClr val="E0E0EC"/>
          </a:solidFill>
          <a:ln>
            <a:noFill/>
          </a:ln>
          <a:effectLst/>
        </p:spPr>
      </p:sp>
      <p:sp>
        <p:nvSpPr>
          <p:cNvPr id="11" name="Text 8"/>
          <p:cNvSpPr>
            <a:extLst>
              <a:ext uri="smNativeData">
                <pr:smNativeData xmlns:pr="smNativeData" xmlns="smNativeData" val="SMDATA_15_JeM2aBMAAAAlAAAAZAAAAA0AAAAAAAAAAAAAAAAAAAAAA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TAAADQhAAAeVQAAkCUAABAAAAAmAAAACAAAAP//////////"/>
              </a:ext>
            </a:extLst>
          </p:cNvSpPr>
          <p:nvPr/>
        </p:nvSpPr>
        <p:spPr>
          <a:xfrm>
            <a:off x="7811135" y="5397500"/>
            <a:ext cx="6025515" cy="708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/>
          <a:lstStyle/>
          <a:p>
            <a:pPr marL="0" indent="0" algn="l">
              <a:lnSpc>
                <a:spcPts val="2750"/>
              </a:lnSpc>
              <a:buNone/>
              <a:defRPr lang="en-us" cap="none">
                <a:latin typeface="Georgia" pitchFamily="1" charset="0"/>
                <a:ea typeface="Georgia" pitchFamily="1" charset="0"/>
                <a:cs typeface="Georgia" pitchFamily="1" charset="0"/>
              </a:defRPr>
            </a:pPr>
            <a:r>
              <a:rPr lang="en-us" sz="2200" b="1" cap="none">
                <a:solidFill>
                  <a:srgbClr val="39393C"/>
                </a:solidFill>
              </a:rPr>
              <a:t>Réviser régulièrement les contrôles de sécurité</a:t>
            </a:r>
            <a:endParaRPr lang="en-us" sz="2200" cap="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3" grpId="0" animBg="1"/>
      <p:bldP spid="4" grpId="0" animBg="1" advAuto="0"/>
      <p:bldP spid="5" grpId="0" animBg="1"/>
      <p:bldP spid="6" grpId="0" animBg="1" advAuto="0"/>
      <p:bldP spid="7" grpId="0" animBg="1"/>
      <p:bldP spid="8" grpId="0" animBg="1" advAuto="0"/>
      <p:bldP spid="9" grpId="0" animBg="1"/>
      <p:bldP spid="10" grpId="0" animBg="1" advAuto="0"/>
      <p:bldP spid="11" grpId="0" animBg="1"/>
    </p:bldLst>
    <p:extLst>
      <p:ext uri="smNativeData">
        <pr:smNativeData xmlns:pr="smNativeData" xmlns="smNativeData" val="JeM2aAoAAAAFAAAA/f///wEAAAA1AAAAEAAAAAAAAAAAAAAAAAAAAAoAAAD9////AQAAAAIAAAACAAAAAAAAAAAAAAAAAAAAEAAAAP3///8BAAAACgAAAAAAAAAAAAAAAAAAAAAAAAATAAAA/f///wEAAAACAAAAAgAAAAAAAAAAAAAAAAAAABkAAAD9////AQAAAAoAAAAAAAAAAAAAAAAAAAAAAAAAHAAAAP3///8BAAAAAgAAAAIAAAAAAAAAAAAAAAAAAAAiAAAA/f///wEAAAAKAAAAAAAAAAAAAAAAAAAAAAAAACUAAAD9////AQAAAAIAAAACAAAAAAAAAAAAAAAAAAAAKwAAAP3///8BAAAACgAAAAAAAAAAAAAAAAAAAAAAAAAuAAAA/f///wEAAAACAAAAAgAAAAAAAAAAAAAAAAAAAA=="/>
      </p:ext>
    </p:ext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E2841"/>
        </a:dk2>
        <a:lt2>
          <a:srgbClr val="E8E8E8"/>
        </a:lt2>
        <a:accent1>
          <a:srgbClr val="156082"/>
        </a:accent1>
        <a:accent2>
          <a:srgbClr val="E97132"/>
        </a:accent2>
        <a:accent3>
          <a:srgbClr val="196B24"/>
        </a:accent3>
        <a:accent4>
          <a:srgbClr val="0F9ED5"/>
        </a:accent4>
        <a:accent5>
          <a:srgbClr val="A02B93"/>
        </a:accent5>
        <a:accent6>
          <a:srgbClr val="4EA72E"/>
        </a:accent6>
        <a:hlink>
          <a:srgbClr val="467886"/>
        </a:hlink>
        <a:folHlink>
          <a:srgbClr val="9660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6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7.xml><?xml version="1.0" encoding="utf-8"?>
<a:themeOverride xmlns:a="http://schemas.openxmlformats.org/drawingml/2006/main">
  <a:clrScheme name="Presentation">
    <a:dk1>
      <a:srgbClr val="000000"/>
    </a:dk1>
    <a:lt1>
      <a:srgbClr val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Yassine</cp:lastModifiedBy>
  <cp:revision>0</cp:revision>
  <dcterms:created xsi:type="dcterms:W3CDTF">2025-05-28T09:18:56Z</dcterms:created>
  <dcterms:modified xsi:type="dcterms:W3CDTF">2025-05-28T10:19:17Z</dcterms:modified>
</cp:coreProperties>
</file>