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60" r:id="rId9"/>
    <p:sldId id="266" r:id="rId10"/>
    <p:sldId id="265" r:id="rId11"/>
    <p:sldId id="262" r:id="rId12"/>
    <p:sldId id="263" r:id="rId13"/>
    <p:sldId id="264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0748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4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12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59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0226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32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56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33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9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87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036E4A-21B5-48B6-B8B7-7BF1530B477C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A20A0B-EFD4-4C2E-995E-58C3EFE5C4BE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34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6A4024-2273-4C11-9604-02A2FA6A6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Bobi Kft</a:t>
            </a:r>
            <a:br>
              <a:rPr lang="hu-HU" dirty="0"/>
            </a:br>
            <a:r>
              <a:rPr lang="hu-HU" dirty="0"/>
              <a:t>Pályázata</a:t>
            </a:r>
          </a:p>
        </p:txBody>
      </p:sp>
    </p:spTree>
    <p:extLst>
      <p:ext uri="{BB962C8B-B14F-4D97-AF65-F5344CB8AC3E}">
        <p14:creationId xmlns:p14="http://schemas.microsoft.com/office/powerpoint/2010/main" val="111903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4A259-CADD-4050-939B-9A4C9C6F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Hrubos</a:t>
            </a:r>
            <a:r>
              <a:rPr lang="hu-HU" dirty="0"/>
              <a:t> Márk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2FF9F5-F981-4F6B-97B8-434A70BD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cégfejlesztésével foglalkozik</a:t>
            </a:r>
          </a:p>
          <a:p>
            <a:r>
              <a:rPr lang="hu-HU" dirty="0"/>
              <a:t>Szereti a kihívásokat</a:t>
            </a:r>
          </a:p>
          <a:p>
            <a:r>
              <a:rPr lang="hu-HU" dirty="0"/>
              <a:t>Csapatban jól összedolgozik</a:t>
            </a:r>
          </a:p>
          <a:p>
            <a:r>
              <a:rPr lang="hu-HU" dirty="0"/>
              <a:t>Vezető egyéniség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377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8E5D4-C393-4A0A-B758-23B36C37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Felhőszolgáltatásunk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8CAAA0-4F4D-4202-925C-487E6CCF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Megbízható</a:t>
            </a:r>
          </a:p>
          <a:p>
            <a:r>
              <a:rPr lang="hu-HU" dirty="0"/>
              <a:t>Stabil</a:t>
            </a:r>
          </a:p>
          <a:p>
            <a:r>
              <a:rPr lang="hu-HU" dirty="0"/>
              <a:t>24/7 </a:t>
            </a:r>
            <a:r>
              <a:rPr lang="hu-HU" dirty="0" err="1"/>
              <a:t>support</a:t>
            </a:r>
            <a:endParaRPr lang="hu-HU" dirty="0"/>
          </a:p>
          <a:p>
            <a:r>
              <a:rPr lang="hu-HU" dirty="0"/>
              <a:t>Könnyen kezelhető felület</a:t>
            </a:r>
          </a:p>
          <a:p>
            <a:r>
              <a:rPr lang="hu-HU" dirty="0"/>
              <a:t>Gyors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A6A9BDE-5067-4D8B-AA8F-90AA194C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89" y="1714500"/>
            <a:ext cx="3429000" cy="3429000"/>
          </a:xfrm>
          <a:prstGeom prst="rect">
            <a:avLst/>
          </a:prstGeom>
          <a:ln w="76200">
            <a:gradFill>
              <a:gsLst>
                <a:gs pos="41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7377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8D9E8-127F-4894-A544-4D4A5E1C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Árak és annak árai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0AD553-0D57-4423-9F43-C31B4FF1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cégünk több fajta választható csomagot kínál</a:t>
            </a:r>
          </a:p>
          <a:p>
            <a:r>
              <a:rPr lang="hu-HU" dirty="0"/>
              <a:t>Ilyen felszereltségű gépek és cég mellé a 15 TB-s csomagunkat ajánljuk.</a:t>
            </a:r>
          </a:p>
          <a:p>
            <a:r>
              <a:rPr lang="hu-HU" dirty="0"/>
              <a:t>Ez a csomag 50.000Ft-ba kerül évente. (Ez több évre előre kedvezményesebb is lehet)</a:t>
            </a:r>
          </a:p>
          <a:p>
            <a:r>
              <a:rPr lang="hu-HU" dirty="0"/>
              <a:t>A dolgozok fejenként 50 GB adatot tudnak tárolni a felhőben.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53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0646E1-7CF0-4F76-AC17-E9607D3A9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Közvélemény statisztikák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65FD4D-D877-45D9-A97D-693D5FAE5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16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63AAF-DFA9-4402-AB22-CF5B779F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4F386-5691-4D10-A1F5-2B474DBC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22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0D1048-7C31-4DCF-9705-853F8CC01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A84635-A2D4-4042-80CA-09DA97BE4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Bobi KFT</a:t>
            </a:r>
          </a:p>
        </p:txBody>
      </p:sp>
    </p:spTree>
    <p:extLst>
      <p:ext uri="{BB962C8B-B14F-4D97-AF65-F5344CB8AC3E}">
        <p14:creationId xmlns:p14="http://schemas.microsoft.com/office/powerpoint/2010/main" val="28545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22041-3D35-4668-BB3E-8EBD3E9E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Cégről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27F809-9BC9-4420-90A3-4E3B3FB9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Bobi Kft egy nem rég alapult cég ami segít informatika vállalatoknak a rendszereik felújításában.</a:t>
            </a:r>
          </a:p>
          <a:p>
            <a:r>
              <a:rPr lang="hu-HU" dirty="0"/>
              <a:t>Felhőszolgáltatást biztosít.</a:t>
            </a:r>
          </a:p>
          <a:p>
            <a:r>
              <a:rPr lang="hu-HU" dirty="0"/>
              <a:t>A cég többoldalú és anyagilag biztos.</a:t>
            </a:r>
          </a:p>
          <a:p>
            <a:r>
              <a:rPr lang="hu-HU" dirty="0"/>
              <a:t>Anyagi szempontból jó választás.</a:t>
            </a:r>
          </a:p>
          <a:p>
            <a:r>
              <a:rPr lang="hu-HU" dirty="0"/>
              <a:t>Minőségi munkát biztosít.</a:t>
            </a:r>
          </a:p>
          <a:p>
            <a:r>
              <a:rPr lang="hu-HU" dirty="0"/>
              <a:t>Megfelelő ár érték arányban dolgozik.</a:t>
            </a:r>
          </a:p>
          <a:p>
            <a:r>
              <a:rPr lang="hu-HU" dirty="0"/>
              <a:t>Precíz és gyors munkát végez.</a:t>
            </a:r>
          </a:p>
        </p:txBody>
      </p:sp>
    </p:spTree>
    <p:extLst>
      <p:ext uri="{BB962C8B-B14F-4D97-AF65-F5344CB8AC3E}">
        <p14:creationId xmlns:p14="http://schemas.microsoft.com/office/powerpoint/2010/main" val="236517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58A08E-F54F-4DD1-806A-4E4944F8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828689"/>
            <a:ext cx="8361229" cy="2098226"/>
          </a:xfrm>
        </p:spPr>
        <p:txBody>
          <a:bodyPr/>
          <a:lstStyle/>
          <a:p>
            <a:r>
              <a:rPr lang="hu-HU" dirty="0"/>
              <a:t>A munkafolyamat elvégzése / A Rendszere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13F89A2-E3C9-4857-BD9B-DCA1ACACA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0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191C68-D626-4410-8538-58D8BDE4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Ellenőrzés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8507EC-CDE2-4394-B524-EFE63F06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 amikor hálózatot építünk ki, vagy újítunk fel, akkor mindig saját módszerünknek megfelelően ellenőrizzük az adott munkafolyamatokat ami nekünk egy két lépcsős ellenőrzés. </a:t>
            </a:r>
          </a:p>
          <a:p>
            <a:r>
              <a:rPr lang="hu-HU" dirty="0"/>
              <a:t>Ezt a két ellenőrzést a legjobb embereink végzik és már a megszokott módszernek hála gördülékenyen folytatódhat minden munka. </a:t>
            </a:r>
          </a:p>
        </p:txBody>
      </p:sp>
    </p:spTree>
    <p:extLst>
      <p:ext uri="{BB962C8B-B14F-4D97-AF65-F5344CB8AC3E}">
        <p14:creationId xmlns:p14="http://schemas.microsoft.com/office/powerpoint/2010/main" val="294802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F703E7-C4E1-450F-8484-4C1EDB6C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ellenőrzésnek a folyamata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64626-FD7E-4EB7-8514-CF143074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első ellenőrzést a kisebb csapatoknak a vezetői végzik és összeírják a gondolataikat, majd a csoportvezetők összeülnek és együtt megbeszéli a folyamatokat.</a:t>
            </a:r>
          </a:p>
          <a:p>
            <a:r>
              <a:rPr lang="hu-HU" dirty="0"/>
              <a:t> A második ellenőrzést az erre szakosodott emberünk nézi, akinek folyamatosan ez a dolga, hogy a folyamatok precíz ellenőrzést kapjanak. </a:t>
            </a:r>
          </a:p>
          <a:p>
            <a:r>
              <a:rPr lang="hu-HU" dirty="0"/>
              <a:t>Majd a projektvezető, ellenőrzi és megbeszéli az összes feljegyzett dolgok, a csoportvezetők jegyzeteivel együtt. </a:t>
            </a:r>
          </a:p>
          <a:p>
            <a:r>
              <a:rPr lang="hu-HU" dirty="0"/>
              <a:t>Így majdnem tökéletesen haladhatnak a munkafolyamatok.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34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E302FE-6983-4CE3-86C5-48F0CD23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26EBE5-DF5D-4934-8A08-980A81FC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hálózatokért, amiket kiépítünk egy évig, vagy előfizetés fejében több évig garanciát vállalunk.</a:t>
            </a:r>
          </a:p>
          <a:p>
            <a:r>
              <a:rPr lang="hu-HU" dirty="0"/>
              <a:t>Mivel minden eszköz, és kiegészítő amit használunk egy leszerződtetett cégtől szerezzük be ami állandó.</a:t>
            </a:r>
          </a:p>
          <a:p>
            <a:r>
              <a:rPr lang="hu-HU" dirty="0"/>
              <a:t>Ez a szokás már lassan 5 éve elérhető ezért tudjuk azt garantálni, hogy stabilan minden működőképes lesz.</a:t>
            </a:r>
          </a:p>
        </p:txBody>
      </p:sp>
    </p:spTree>
    <p:extLst>
      <p:ext uri="{BB962C8B-B14F-4D97-AF65-F5344CB8AC3E}">
        <p14:creationId xmlns:p14="http://schemas.microsoft.com/office/powerpoint/2010/main" val="164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52C5E-AAA8-47CE-B22A-574F81120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Alkalmazottak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BF3C0FD-0E15-4821-BAC1-2704276E2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18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F86F72-B543-4CD9-805B-D110AF7A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Pongrácz Gábor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2B656A-B867-4F3E-BC9D-DBF4D582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Társas ember vagyok.</a:t>
            </a:r>
          </a:p>
          <a:p>
            <a:r>
              <a:rPr lang="hu-HU" dirty="0"/>
              <a:t>Kedvelem a csapat/csoportmunkákat, mert. hatékonyabban lehet több feladatot elvégezni. </a:t>
            </a:r>
          </a:p>
          <a:p>
            <a:r>
              <a:rPr lang="hu-HU" dirty="0"/>
              <a:t>Megértő embernek mondanám magam.</a:t>
            </a:r>
          </a:p>
          <a:p>
            <a:r>
              <a:rPr lang="hu-HU" dirty="0"/>
              <a:t>Kreatív próbálok lenni a legtöbb alkalomkor.</a:t>
            </a:r>
          </a:p>
          <a:p>
            <a:r>
              <a:rPr lang="hu-HU" dirty="0"/>
              <a:t>Együttműködőnek jellemezném magam és odafigyelek másokra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218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3ECEF-B347-45DF-B267-DC095F64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Birovits</a:t>
            </a:r>
            <a:r>
              <a:rPr lang="hu-HU" dirty="0"/>
              <a:t> Bence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A99301-BED5-40A1-A88B-614B6496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cégpénzügyi részével foglalkozik</a:t>
            </a:r>
          </a:p>
          <a:p>
            <a:r>
              <a:rPr lang="hu-HU" dirty="0"/>
              <a:t>Szorgalmas</a:t>
            </a:r>
          </a:p>
          <a:p>
            <a:r>
              <a:rPr lang="hu-HU" dirty="0"/>
              <a:t>Csapatban jól dolgozik</a:t>
            </a:r>
          </a:p>
          <a:p>
            <a:r>
              <a:rPr lang="hu-HU" dirty="0"/>
              <a:t>Kreatív egyéniség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219118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Körülvágás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143</TotalTime>
  <Words>362</Words>
  <Application>Microsoft Office PowerPoint</Application>
  <PresentationFormat>Szélesvásznú</PresentationFormat>
  <Paragraphs>57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7" baseType="lpstr">
      <vt:lpstr>Franklin Gothic Book</vt:lpstr>
      <vt:lpstr>Körülvágás</vt:lpstr>
      <vt:lpstr>Bobi Kft Pályázata</vt:lpstr>
      <vt:lpstr>Cégről</vt:lpstr>
      <vt:lpstr>A munkafolyamat elvégzése / A Rendszere</vt:lpstr>
      <vt:lpstr>Ellenőrzés</vt:lpstr>
      <vt:lpstr>Az ellenőrzésnek a folyamata</vt:lpstr>
      <vt:lpstr>Rendszer</vt:lpstr>
      <vt:lpstr>Alkalmazottak</vt:lpstr>
      <vt:lpstr>Pongrácz Gábor</vt:lpstr>
      <vt:lpstr>Birovits Bence</vt:lpstr>
      <vt:lpstr>Hrubos Márk</vt:lpstr>
      <vt:lpstr>Felhőszolgáltatásunk</vt:lpstr>
      <vt:lpstr>Árak és annak árai</vt:lpstr>
      <vt:lpstr>Közvélemény statisztikák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 Kft Pályázata</dc:title>
  <dc:creator>Suli</dc:creator>
  <cp:lastModifiedBy>Mr.Ghost</cp:lastModifiedBy>
  <cp:revision>24</cp:revision>
  <dcterms:created xsi:type="dcterms:W3CDTF">2022-12-01T09:40:17Z</dcterms:created>
  <dcterms:modified xsi:type="dcterms:W3CDTF">2023-01-08T18:36:08Z</dcterms:modified>
</cp:coreProperties>
</file>