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6" r:id="rId4"/>
    <p:sldId id="261" r:id="rId5"/>
    <p:sldId id="267" r:id="rId6"/>
    <p:sldId id="257" r:id="rId7"/>
    <p:sldId id="258" r:id="rId8"/>
    <p:sldId id="264" r:id="rId9"/>
    <p:sldId id="260" r:id="rId10"/>
    <p:sldId id="262" r:id="rId11"/>
    <p:sldId id="259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rubosMark/SmallPotHoles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rello.com/b/PvCBjyDD/projec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FC6D39-6164-4CB9-AB56-37FA129F16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/>
              <a:t>IKT Játék bemutatás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B265D61-434E-4E01-9D5C-44739EAB69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Pongrácz Gábor Bence</a:t>
            </a:r>
            <a:r>
              <a:rPr lang="hu-HU" b="1" dirty="0"/>
              <a:t>, </a:t>
            </a:r>
            <a:r>
              <a:rPr lang="hu-HU" dirty="0" err="1"/>
              <a:t>Hrubos</a:t>
            </a:r>
            <a:r>
              <a:rPr lang="hu-HU" dirty="0"/>
              <a:t> Márk</a:t>
            </a:r>
            <a:r>
              <a:rPr lang="hu-HU" b="1" dirty="0"/>
              <a:t>, </a:t>
            </a:r>
            <a:r>
              <a:rPr lang="hu-HU" dirty="0"/>
              <a:t>Szabó Szabolcs Zsolt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29079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061523-4E6C-4C58-BB84-94103987B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Szabó Szabolcs – Objektívek (továbbjutás)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2E82A71-A282-4FC7-8884-85A81986D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3475832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AAA253-C0A6-4842-A17C-6030E576F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Pongrácz Gábor - Helyszínek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3232A38-CDEE-4F0E-8562-E6960F12A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A játék során 3 helyszint fogunk bejárni:</a:t>
            </a:r>
          </a:p>
          <a:p>
            <a:pPr marL="0" indent="0">
              <a:buNone/>
            </a:pPr>
            <a:endParaRPr lang="hu-HU" dirty="0"/>
          </a:p>
          <a:p>
            <a:pPr marL="457200" indent="-457200">
              <a:buFont typeface="+mj-lt"/>
              <a:buAutoNum type="arabicPeriod"/>
            </a:pPr>
            <a:r>
              <a:rPr lang="hu-HU" dirty="0"/>
              <a:t>Az indulási pont a </a:t>
            </a:r>
            <a:r>
              <a:rPr lang="hu-HU" b="1" dirty="0"/>
              <a:t>Korom család otthona.</a:t>
            </a:r>
          </a:p>
          <a:p>
            <a:pPr marL="457200" indent="-457200">
              <a:buFont typeface="+mj-lt"/>
              <a:buAutoNum type="arabicPeriod"/>
            </a:pPr>
            <a:endParaRPr lang="hu-HU" b="1" dirty="0"/>
          </a:p>
          <a:p>
            <a:pPr marL="457200" indent="-457200">
              <a:buFont typeface="+mj-lt"/>
              <a:buAutoNum type="arabicPeriod"/>
            </a:pPr>
            <a:r>
              <a:rPr lang="hu-HU" dirty="0"/>
              <a:t>A </a:t>
            </a:r>
            <a:r>
              <a:rPr lang="hu-HU" b="1" dirty="0"/>
              <a:t>falu</a:t>
            </a:r>
            <a:r>
              <a:rPr lang="hu-HU" dirty="0"/>
              <a:t> ahol végig megy egészen a bányáig.</a:t>
            </a:r>
          </a:p>
          <a:p>
            <a:pPr marL="457200" indent="-457200">
              <a:buFont typeface="+mj-lt"/>
              <a:buAutoNum type="arabicPeriod"/>
            </a:pPr>
            <a:endParaRPr lang="hu-HU" dirty="0"/>
          </a:p>
          <a:p>
            <a:pPr marL="457200" indent="-457200">
              <a:buFont typeface="+mj-lt"/>
              <a:buAutoNum type="arabicPeriod"/>
            </a:pPr>
            <a:r>
              <a:rPr lang="hu-HU" dirty="0"/>
              <a:t>Az utolsó pedig maga a </a:t>
            </a:r>
            <a:r>
              <a:rPr lang="hu-HU" b="1" dirty="0"/>
              <a:t>bánya.</a:t>
            </a:r>
          </a:p>
        </p:txBody>
      </p:sp>
      <p:pic>
        <p:nvPicPr>
          <p:cNvPr id="1026" name="Picture 2" descr="The Poorhouse Photograph by Tammy Miller - Pixels">
            <a:extLst>
              <a:ext uri="{FF2B5EF4-FFF2-40B4-BE49-F238E27FC236}">
                <a16:creationId xmlns:a16="http://schemas.microsoft.com/office/drawing/2014/main" id="{397724D8-3858-46C5-A014-B436F8D7D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481" y="2329561"/>
            <a:ext cx="2021776" cy="134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ld Village of Hollókő and its Surroundings - UNESCO World Heritage Centre">
            <a:extLst>
              <a:ext uri="{FF2B5EF4-FFF2-40B4-BE49-F238E27FC236}">
                <a16:creationId xmlns:a16="http://schemas.microsoft.com/office/drawing/2014/main" id="{C0FAE3EF-F5B1-46BD-B6E3-6035A55AE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481" y="3926518"/>
            <a:ext cx="2156874" cy="113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48+ Thousand Cave Entrance Royalty-Free Images, Stock Photos &amp; Pictures |  Shutterstock">
            <a:extLst>
              <a:ext uri="{FF2B5EF4-FFF2-40B4-BE49-F238E27FC236}">
                <a16:creationId xmlns:a16="http://schemas.microsoft.com/office/drawing/2014/main" id="{1B241163-4A9D-4C78-92D3-4DB35C74D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085" y="5296798"/>
            <a:ext cx="1918172" cy="127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9206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CA3A29-60F0-4FDC-82D0-D815E27C5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Köszönjük szépen a figyelmet!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9C65576-9EAB-4C75-887D-8CB6D7F8AF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Csapat: </a:t>
            </a:r>
            <a:r>
              <a:rPr lang="hu-HU" b="1" dirty="0" err="1"/>
              <a:t>SmallPotHoles</a:t>
            </a:r>
            <a:endParaRPr lang="hu-HU" b="1" dirty="0"/>
          </a:p>
        </p:txBody>
      </p:sp>
      <p:sp>
        <p:nvSpPr>
          <p:cNvPr id="6" name="Akciógomb: Dokumentum 5">
            <a:hlinkClick r:id="" action="ppaction://noaction" highlightClick="1"/>
            <a:hlinkHover r:id="rId2"/>
            <a:extLst>
              <a:ext uri="{FF2B5EF4-FFF2-40B4-BE49-F238E27FC236}">
                <a16:creationId xmlns:a16="http://schemas.microsoft.com/office/drawing/2014/main" id="{927FD6F3-2E5E-4270-AF09-1ACEA5C89E47}"/>
              </a:ext>
            </a:extLst>
          </p:cNvPr>
          <p:cNvSpPr/>
          <p:nvPr/>
        </p:nvSpPr>
        <p:spPr>
          <a:xfrm>
            <a:off x="10830187" y="2918267"/>
            <a:ext cx="1042416" cy="1042416"/>
          </a:xfrm>
          <a:prstGeom prst="actionButton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4040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D0E4AD-5A06-4A6B-9B52-FFB581C68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Hrubos</a:t>
            </a:r>
            <a:r>
              <a:rPr lang="hu-HU" dirty="0"/>
              <a:t> Márk – a csapatról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D77CD04-3E3C-44C2-838B-7DC9A056E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csapatunkba törekszünk arra, hogy mindenkinek érvényesüljenek a </a:t>
            </a:r>
            <a:r>
              <a:rPr lang="hu-HU" b="1" dirty="0"/>
              <a:t>gondolati</a:t>
            </a:r>
            <a:r>
              <a:rPr lang="hu-HU" dirty="0"/>
              <a:t>, </a:t>
            </a:r>
            <a:r>
              <a:rPr lang="hu-HU" b="1" dirty="0"/>
              <a:t>ötletei</a:t>
            </a:r>
            <a:r>
              <a:rPr lang="hu-HU" dirty="0"/>
              <a:t> és szabadra tudja engedni a </a:t>
            </a:r>
            <a:r>
              <a:rPr lang="hu-HU" b="1" dirty="0"/>
              <a:t>kreativitását</a:t>
            </a:r>
            <a:r>
              <a:rPr lang="hu-HU" dirty="0"/>
              <a:t>.</a:t>
            </a:r>
          </a:p>
          <a:p>
            <a:endParaRPr lang="hu-HU" dirty="0"/>
          </a:p>
          <a:p>
            <a:r>
              <a:rPr lang="hu-HU" dirty="0"/>
              <a:t>Csapatunk törekszik a </a:t>
            </a:r>
            <a:r>
              <a:rPr lang="hu-HU" b="1" dirty="0"/>
              <a:t>pontos</a:t>
            </a:r>
            <a:r>
              <a:rPr lang="hu-HU" dirty="0"/>
              <a:t> és </a:t>
            </a:r>
            <a:r>
              <a:rPr lang="hu-HU" b="1" dirty="0"/>
              <a:t>precíz</a:t>
            </a:r>
            <a:r>
              <a:rPr lang="hu-HU" dirty="0"/>
              <a:t> munkára.</a:t>
            </a:r>
          </a:p>
          <a:p>
            <a:pPr marL="0" indent="0">
              <a:buNone/>
            </a:pPr>
            <a:endParaRPr lang="hu-HU" dirty="0"/>
          </a:p>
          <a:p>
            <a:r>
              <a:rPr lang="hu-HU" dirty="0"/>
              <a:t>A feladatokat egymás között </a:t>
            </a:r>
            <a:r>
              <a:rPr lang="hu-HU" b="1" dirty="0"/>
              <a:t>egyenlően</a:t>
            </a:r>
            <a:r>
              <a:rPr lang="hu-HU" dirty="0"/>
              <a:t> és </a:t>
            </a:r>
            <a:r>
              <a:rPr lang="hu-HU" b="1" dirty="0"/>
              <a:t>igazságosan</a:t>
            </a:r>
            <a:r>
              <a:rPr lang="hu-HU" dirty="0"/>
              <a:t> osztjuk fel.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3039310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C9E00E8-5D14-4C3E-B28C-14FC2C589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Hrubos</a:t>
            </a:r>
            <a:r>
              <a:rPr lang="hu-HU" dirty="0"/>
              <a:t> Márk – feladatok elosztása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3A21F4D-2648-4482-9BA2-E729F02E2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u-HU" dirty="0"/>
              <a:t>A feladatok a következő </a:t>
            </a:r>
            <a:r>
              <a:rPr lang="hu-HU" dirty="0" err="1"/>
              <a:t>képpen</a:t>
            </a:r>
            <a:r>
              <a:rPr lang="hu-HU" dirty="0"/>
              <a:t> lettek felosztva:</a:t>
            </a:r>
          </a:p>
          <a:p>
            <a:endParaRPr lang="hu-HU" dirty="0"/>
          </a:p>
          <a:p>
            <a:r>
              <a:rPr lang="hu-HU" b="1" dirty="0"/>
              <a:t>Pongrácz Gábor: </a:t>
            </a:r>
            <a:r>
              <a:rPr lang="hu-HU" dirty="0"/>
              <a:t>Részletes történet megírása, játékmenet kitalálása, prezentáció szöveg összeszedése</a:t>
            </a:r>
          </a:p>
          <a:p>
            <a:endParaRPr lang="hu-HU" dirty="0"/>
          </a:p>
          <a:p>
            <a:r>
              <a:rPr lang="hu-HU" b="1" dirty="0" err="1"/>
              <a:t>Hrubos</a:t>
            </a:r>
            <a:r>
              <a:rPr lang="hu-HU" b="1" dirty="0"/>
              <a:t> Márk: </a:t>
            </a:r>
            <a:r>
              <a:rPr lang="hu-HU" dirty="0"/>
              <a:t>Játék mechanikák kitalálása, prezentáció összerakása, </a:t>
            </a:r>
            <a:r>
              <a:rPr lang="hu-HU" dirty="0" err="1"/>
              <a:t>Github</a:t>
            </a:r>
            <a:r>
              <a:rPr lang="hu-HU" dirty="0"/>
              <a:t> kezelése.</a:t>
            </a:r>
          </a:p>
          <a:p>
            <a:endParaRPr lang="hu-HU" dirty="0"/>
          </a:p>
          <a:p>
            <a:r>
              <a:rPr lang="hu-HU" b="1" dirty="0"/>
              <a:t>Szabó Szabolcs: </a:t>
            </a:r>
            <a:r>
              <a:rPr lang="hu-HU" dirty="0"/>
              <a:t>Játék objektívek kitalálása,trello kezelése, prezentáció formázása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11521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C0A8FE-A6D6-4238-8C3F-0087CDC98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Szabó Szabolcs - </a:t>
            </a:r>
            <a:r>
              <a:rPr lang="hu-HU" dirty="0" err="1"/>
              <a:t>Trello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8E285B3-B01A-4194-8207-EE68D61E7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b="1" dirty="0" err="1"/>
              <a:t>Trello</a:t>
            </a:r>
            <a:r>
              <a:rPr lang="hu-HU" b="1" dirty="0"/>
              <a:t> </a:t>
            </a:r>
            <a:r>
              <a:rPr lang="hu-HU" dirty="0"/>
              <a:t>elengedhetetlen egy összehangolt csapatmunkához.</a:t>
            </a:r>
          </a:p>
          <a:p>
            <a:endParaRPr lang="hu-HU" b="1" dirty="0"/>
          </a:p>
          <a:p>
            <a:r>
              <a:rPr lang="hu-HU" dirty="0"/>
              <a:t>Itt követjük a </a:t>
            </a:r>
            <a:r>
              <a:rPr lang="hu-HU" b="1" dirty="0"/>
              <a:t>határidőket</a:t>
            </a:r>
            <a:r>
              <a:rPr lang="hu-HU" dirty="0"/>
              <a:t> és az adott </a:t>
            </a:r>
            <a:r>
              <a:rPr lang="hu-HU" b="1" dirty="0"/>
              <a:t>feladatokat</a:t>
            </a:r>
            <a:r>
              <a:rPr lang="hu-HU" dirty="0"/>
              <a:t> amik ránk várnak</a:t>
            </a:r>
          </a:p>
          <a:p>
            <a:endParaRPr lang="hu-HU" dirty="0"/>
          </a:p>
          <a:p>
            <a:r>
              <a:rPr lang="hu-HU" dirty="0"/>
              <a:t>Egy rendezett rendszert használunk ami </a:t>
            </a:r>
            <a:r>
              <a:rPr lang="hu-HU" b="1" dirty="0"/>
              <a:t>átlátható</a:t>
            </a:r>
            <a:r>
              <a:rPr lang="hu-HU" dirty="0"/>
              <a:t> és </a:t>
            </a:r>
            <a:r>
              <a:rPr lang="hu-HU" b="1" dirty="0"/>
              <a:t>könnyen </a:t>
            </a:r>
            <a:r>
              <a:rPr lang="hu-HU" dirty="0"/>
              <a:t>kezelthő.</a:t>
            </a:r>
          </a:p>
        </p:txBody>
      </p:sp>
      <p:sp>
        <p:nvSpPr>
          <p:cNvPr id="4" name="Akciógomb: Dokumentum 3">
            <a:hlinkClick r:id="" action="ppaction://noaction" highlightClick="1"/>
            <a:hlinkHover r:id="rId2"/>
            <a:extLst>
              <a:ext uri="{FF2B5EF4-FFF2-40B4-BE49-F238E27FC236}">
                <a16:creationId xmlns:a16="http://schemas.microsoft.com/office/drawing/2014/main" id="{A917157E-1CC2-47EB-99C9-2E73971343E0}"/>
              </a:ext>
            </a:extLst>
          </p:cNvPr>
          <p:cNvSpPr/>
          <p:nvPr/>
        </p:nvSpPr>
        <p:spPr>
          <a:xfrm>
            <a:off x="10888911" y="772489"/>
            <a:ext cx="1042416" cy="1042416"/>
          </a:xfrm>
          <a:prstGeom prst="actionButton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109404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3D1944-AF55-4802-9CAF-3D591F86A4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Soot</a:t>
            </a:r>
            <a:r>
              <a:rPr lang="hu-HU" dirty="0"/>
              <a:t> </a:t>
            </a:r>
            <a:r>
              <a:rPr lang="hu-HU" dirty="0" err="1"/>
              <a:t>Advanture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E310B30-79FD-4709-8ADB-CD9B56B051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Pongrácz Gábor Bence</a:t>
            </a:r>
            <a:r>
              <a:rPr lang="hu-HU" b="1" dirty="0"/>
              <a:t>, </a:t>
            </a:r>
            <a:r>
              <a:rPr lang="hu-HU" dirty="0" err="1"/>
              <a:t>Hrubos</a:t>
            </a:r>
            <a:r>
              <a:rPr lang="hu-HU" dirty="0"/>
              <a:t> Márk</a:t>
            </a:r>
            <a:r>
              <a:rPr lang="hu-HU" b="1" dirty="0"/>
              <a:t>, </a:t>
            </a:r>
            <a:r>
              <a:rPr lang="hu-HU" dirty="0"/>
              <a:t>Szabó Szabolcs Zsolt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15356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B1A566-A7F6-495D-BF0D-505C7D5F0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Pongrácz Gábor - történet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08DEB0C-B15E-4DC3-8D69-528D357F0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b="1" dirty="0"/>
              <a:t>Korom család</a:t>
            </a:r>
          </a:p>
          <a:p>
            <a:endParaRPr lang="hu-HU" dirty="0"/>
          </a:p>
          <a:p>
            <a:r>
              <a:rPr lang="hu-HU" dirty="0"/>
              <a:t>Korom Kornél (</a:t>
            </a:r>
            <a:r>
              <a:rPr lang="hu-HU" b="1" dirty="0"/>
              <a:t>édesapa</a:t>
            </a:r>
            <a:r>
              <a:rPr lang="hu-HU" dirty="0"/>
              <a:t>) </a:t>
            </a:r>
            <a:r>
              <a:rPr lang="hu-HU" dirty="0" err="1"/>
              <a:t>eltünik</a:t>
            </a:r>
            <a:endParaRPr lang="hu-HU" dirty="0"/>
          </a:p>
          <a:p>
            <a:endParaRPr lang="hu-HU" dirty="0"/>
          </a:p>
          <a:p>
            <a:r>
              <a:rPr lang="hu-HU" dirty="0"/>
              <a:t>Korom Kende (</a:t>
            </a:r>
            <a:r>
              <a:rPr lang="hu-HU" b="1" dirty="0"/>
              <a:t>gyerek</a:t>
            </a:r>
            <a:r>
              <a:rPr lang="hu-HU" dirty="0"/>
              <a:t>) elindul megkeresni az apját. </a:t>
            </a:r>
          </a:p>
          <a:p>
            <a:endParaRPr lang="hu-HU" dirty="0"/>
          </a:p>
          <a:p>
            <a:r>
              <a:rPr lang="hu-HU" dirty="0"/>
              <a:t>Felszerelkezik (</a:t>
            </a:r>
            <a:r>
              <a:rPr lang="hu-HU" b="1" dirty="0"/>
              <a:t>reflektor</a:t>
            </a:r>
            <a:r>
              <a:rPr lang="hu-HU" dirty="0"/>
              <a:t>,</a:t>
            </a:r>
            <a:r>
              <a:rPr lang="hu-HU" b="1" dirty="0"/>
              <a:t> akkumulátor</a:t>
            </a:r>
            <a:r>
              <a:rPr lang="hu-HU" dirty="0"/>
              <a:t>)</a:t>
            </a:r>
          </a:p>
          <a:p>
            <a:endParaRPr lang="hu-HU" dirty="0"/>
          </a:p>
          <a:p>
            <a:r>
              <a:rPr lang="hu-HU" dirty="0"/>
              <a:t>A bányában különböző </a:t>
            </a:r>
            <a:r>
              <a:rPr lang="hu-HU" b="1" i="1" dirty="0"/>
              <a:t>kihívásokkal </a:t>
            </a:r>
            <a:r>
              <a:rPr lang="hu-HU" dirty="0"/>
              <a:t>kell szembenéznie</a:t>
            </a:r>
          </a:p>
          <a:p>
            <a:endParaRPr lang="hu-HU" dirty="0"/>
          </a:p>
          <a:p>
            <a:endParaRPr lang="hu-HU" dirty="0"/>
          </a:p>
        </p:txBody>
      </p:sp>
      <p:pic>
        <p:nvPicPr>
          <p:cNvPr id="2050" name="Picture 2" descr="Premium Photo | Portrait of a waitress of a young miner with dirty face">
            <a:extLst>
              <a:ext uri="{FF2B5EF4-FFF2-40B4-BE49-F238E27FC236}">
                <a16:creationId xmlns:a16="http://schemas.microsoft.com/office/drawing/2014/main" id="{2DA1ADE2-988C-4719-AC63-4309DD1E8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503" y="3156589"/>
            <a:ext cx="2942176" cy="195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47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584C1E-ED50-4236-85FE-2C4F178C6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Pongrácz Gábor – Játékmenet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94110D8-8730-447F-AF66-1541356EA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/>
          <a:lstStyle/>
          <a:p>
            <a:r>
              <a:rPr lang="hu-HU" b="1" dirty="0"/>
              <a:t>Korom Kendét </a:t>
            </a:r>
            <a:r>
              <a:rPr lang="hu-HU" dirty="0"/>
              <a:t>irányítja a játékos.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Tárgyak amivel </a:t>
            </a:r>
            <a:r>
              <a:rPr lang="hu-HU" b="1" dirty="0"/>
              <a:t>előnyhöz</a:t>
            </a:r>
            <a:r>
              <a:rPr lang="hu-HU" dirty="0"/>
              <a:t> tud jutni.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A játék során </a:t>
            </a:r>
            <a:r>
              <a:rPr lang="hu-HU" b="1" dirty="0"/>
              <a:t>3</a:t>
            </a:r>
            <a:r>
              <a:rPr lang="hu-HU" dirty="0"/>
              <a:t> életerővel </a:t>
            </a:r>
            <a:r>
              <a:rPr lang="hu-HU" dirty="0" err="1"/>
              <a:t>rendelekzik</a:t>
            </a:r>
            <a:r>
              <a:rPr lang="hu-HU" dirty="0"/>
              <a:t> a játékos.</a:t>
            </a:r>
          </a:p>
          <a:p>
            <a:endParaRPr lang="hu-HU" dirty="0"/>
          </a:p>
          <a:p>
            <a:endParaRPr lang="hu-HU" dirty="0"/>
          </a:p>
        </p:txBody>
      </p:sp>
      <p:pic>
        <p:nvPicPr>
          <p:cNvPr id="1028" name="Picture 4" descr="Minecraft Heart PNG Transparent Images - PNG All">
            <a:extLst>
              <a:ext uri="{FF2B5EF4-FFF2-40B4-BE49-F238E27FC236}">
                <a16:creationId xmlns:a16="http://schemas.microsoft.com/office/drawing/2014/main" id="{0AEEEC65-4B6E-4A23-8E90-D8FC18E5D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1708" y="4864166"/>
            <a:ext cx="2729873" cy="74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4854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62EDAB-0C78-4C24-B5B6-1DBF43C3C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Hrubos</a:t>
            </a:r>
            <a:r>
              <a:rPr lang="hu-HU" dirty="0"/>
              <a:t> Mark – Játék mechanikája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2FABB66-29FF-4FEC-966F-C4DD7A236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Választás szerű mechanika (</a:t>
            </a:r>
            <a:r>
              <a:rPr lang="hu-HU" b="1" dirty="0"/>
              <a:t>3</a:t>
            </a:r>
            <a:r>
              <a:rPr lang="hu-HU" dirty="0"/>
              <a:t> választási lehetőség. + bonusz)</a:t>
            </a:r>
          </a:p>
          <a:p>
            <a:endParaRPr lang="hu-HU" dirty="0"/>
          </a:p>
          <a:p>
            <a:r>
              <a:rPr lang="hu-HU" dirty="0"/>
              <a:t>Választási </a:t>
            </a:r>
            <a:r>
              <a:rPr lang="hu-HU" b="1" dirty="0"/>
              <a:t>kockázat</a:t>
            </a:r>
            <a:r>
              <a:rPr lang="hu-HU" dirty="0"/>
              <a:t>.</a:t>
            </a:r>
          </a:p>
          <a:p>
            <a:endParaRPr lang="hu-HU" dirty="0"/>
          </a:p>
          <a:p>
            <a:r>
              <a:rPr lang="hu-HU" b="1" dirty="0"/>
              <a:t>Jó</a:t>
            </a:r>
            <a:r>
              <a:rPr lang="hu-HU" dirty="0"/>
              <a:t> döntések = </a:t>
            </a:r>
            <a:r>
              <a:rPr lang="hu-HU" b="1" dirty="0"/>
              <a:t>tárgyak</a:t>
            </a:r>
          </a:p>
          <a:p>
            <a:endParaRPr lang="hu-HU" dirty="0"/>
          </a:p>
          <a:p>
            <a:r>
              <a:rPr lang="hu-HU" dirty="0"/>
              <a:t>Történet </a:t>
            </a:r>
            <a:r>
              <a:rPr lang="hu-HU" b="1" dirty="0"/>
              <a:t>szövegesen</a:t>
            </a:r>
            <a:r>
              <a:rPr lang="hu-HU" dirty="0"/>
              <a:t> lesz megvalósítva.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8488422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9DCA96-02F1-4D40-8EA1-6292528F3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Szabó Szabolcs - Objektívek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E1F8332-0040-4D5D-977D-89C8F7F10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3232705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72</TotalTime>
  <Words>296</Words>
  <Application>Microsoft Office PowerPoint</Application>
  <PresentationFormat>Szélesvásznú</PresentationFormat>
  <Paragraphs>64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Berlin</vt:lpstr>
      <vt:lpstr>IKT Játék bemutatás</vt:lpstr>
      <vt:lpstr>Hrubos Márk – a csapatról</vt:lpstr>
      <vt:lpstr>Hrubos Márk – feladatok elosztása</vt:lpstr>
      <vt:lpstr>Szabó Szabolcs - Trello</vt:lpstr>
      <vt:lpstr>Soot Advanture</vt:lpstr>
      <vt:lpstr>Pongrácz Gábor - történet</vt:lpstr>
      <vt:lpstr>Pongrácz Gábor – Játékmenet</vt:lpstr>
      <vt:lpstr>Hrubos Mark – Játék mechanikája</vt:lpstr>
      <vt:lpstr>Szabó Szabolcs - Objektívek</vt:lpstr>
      <vt:lpstr>Szabó Szabolcs – Objektívek (továbbjutás)</vt:lpstr>
      <vt:lpstr>Pongrácz Gábor - Helyszínek</vt:lpstr>
      <vt:lpstr>Köszönjük szépen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Soot Advanture</dc:title>
  <dc:creator>Hrubos Mark</dc:creator>
  <cp:lastModifiedBy>Hrubos Mark</cp:lastModifiedBy>
  <cp:revision>20</cp:revision>
  <dcterms:created xsi:type="dcterms:W3CDTF">2024-01-10T20:32:45Z</dcterms:created>
  <dcterms:modified xsi:type="dcterms:W3CDTF">2024-01-10T21:45:31Z</dcterms:modified>
</cp:coreProperties>
</file>