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1" r:id="rId5"/>
    <p:sldId id="267" r:id="rId6"/>
    <p:sldId id="257" r:id="rId7"/>
    <p:sldId id="258" r:id="rId8"/>
    <p:sldId id="264" r:id="rId9"/>
    <p:sldId id="260" r:id="rId10"/>
    <p:sldId id="262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22:50:50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ubosMark/SmallPotHol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PvCBjyDD/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C6D39-6164-4CB9-AB56-37FA129F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IKT Játék bemutatás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265D61-434E-4E01-9D5C-44739EAB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Pongrácz Gábor Bence</a:t>
            </a:r>
            <a:r>
              <a:rPr lang="hu-HU" b="1" dirty="0"/>
              <a:t>, </a:t>
            </a:r>
            <a:r>
              <a:rPr lang="hu-HU" dirty="0" err="1"/>
              <a:t>Hrubos</a:t>
            </a:r>
            <a:r>
              <a:rPr lang="hu-HU" dirty="0"/>
              <a:t> Márk</a:t>
            </a:r>
            <a:r>
              <a:rPr lang="hu-HU" b="1" dirty="0"/>
              <a:t>, </a:t>
            </a:r>
            <a:r>
              <a:rPr lang="hu-HU" dirty="0"/>
              <a:t>Szabó Szabolcs Zsolt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0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061523-4E6C-4C58-BB84-94103987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– Objektívek (továbbjutás)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E82A71-A282-4FC7-8884-85A81986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R</a:t>
            </a:r>
            <a:r>
              <a:rPr lang="hu-HU" dirty="0"/>
              <a:t>ész</a:t>
            </a:r>
          </a:p>
          <a:p>
            <a:pPr marL="0" indent="0">
              <a:buNone/>
            </a:pPr>
            <a:r>
              <a:rPr lang="hu-HU" dirty="0"/>
              <a:t>	Le kell győzni a rablókat, amelyek megtámadták a falut.</a:t>
            </a:r>
          </a:p>
          <a:p>
            <a:pPr marL="0" indent="0">
              <a:buNone/>
            </a:pPr>
            <a:r>
              <a:rPr lang="hu-HU" dirty="0"/>
              <a:t>2. Rész</a:t>
            </a:r>
          </a:p>
          <a:p>
            <a:pPr marL="0" indent="0">
              <a:buNone/>
            </a:pPr>
            <a:r>
              <a:rPr lang="hu-HU" dirty="0"/>
              <a:t>	Megkell tiszt</a:t>
            </a:r>
            <a:r>
              <a:rPr lang="hu-HU" sz="2400" dirty="0"/>
              <a:t>ítani a barlangot </a:t>
            </a:r>
            <a:r>
              <a:rPr lang="hu-HU" dirty="0"/>
              <a:t>g</a:t>
            </a:r>
            <a:r>
              <a:rPr lang="hu-HU" sz="2400" dirty="0"/>
              <a:t>yík emberektől.</a:t>
            </a:r>
          </a:p>
          <a:p>
            <a:pPr marL="0" indent="0">
              <a:buNone/>
            </a:pPr>
            <a:r>
              <a:rPr lang="hu-HU" dirty="0"/>
              <a:t>3. Rész</a:t>
            </a:r>
          </a:p>
          <a:p>
            <a:pPr marL="0" indent="0">
              <a:buNone/>
            </a:pPr>
            <a:r>
              <a:rPr lang="hu-HU" dirty="0"/>
              <a:t>	Lekell győzni a </a:t>
            </a:r>
            <a:r>
              <a:rPr lang="hu-HU" dirty="0" err="1"/>
              <a:t>Boss</a:t>
            </a:r>
            <a:r>
              <a:rPr lang="hu-HU" dirty="0"/>
              <a:t>-t </a:t>
            </a:r>
            <a:r>
              <a:rPr lang="en-GB" dirty="0"/>
              <a:t>(</a:t>
            </a:r>
            <a:r>
              <a:rPr lang="en-US" sz="2400" dirty="0" err="1"/>
              <a:t>Rabló</a:t>
            </a:r>
            <a:r>
              <a:rPr lang="en-US" sz="2400" dirty="0"/>
              <a:t> </a:t>
            </a:r>
            <a:r>
              <a:rPr lang="en-US" sz="2400" dirty="0" err="1"/>
              <a:t>gyík</a:t>
            </a:r>
            <a:r>
              <a:rPr lang="en-US" sz="2400" dirty="0"/>
              <a:t> ember</a:t>
            </a:r>
            <a:r>
              <a:rPr lang="hu-HU" dirty="0"/>
              <a:t>)</a:t>
            </a:r>
            <a:r>
              <a:rPr lang="en-GB" dirty="0"/>
              <a:t>, </a:t>
            </a:r>
            <a:r>
              <a:rPr lang="hu-HU" dirty="0"/>
              <a:t>és kiszabad</a:t>
            </a:r>
            <a:r>
              <a:rPr lang="en-US" sz="2400" dirty="0"/>
              <a:t>í</a:t>
            </a:r>
            <a:r>
              <a:rPr lang="hu-HU" sz="2400" dirty="0"/>
              <a:t>tani 	Korom  Kornélt </a:t>
            </a:r>
            <a:r>
              <a:rPr lang="en-GB" sz="2400" dirty="0"/>
              <a:t>(</a:t>
            </a:r>
            <a:r>
              <a:rPr lang="hu-HU" dirty="0"/>
              <a:t>apuka</a:t>
            </a:r>
            <a:r>
              <a:rPr lang="hu-HU" sz="2400" dirty="0"/>
              <a:t>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7583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AA253-C0A6-4842-A17C-6030E57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- Helyszínek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232A38-CDEE-4F0E-8562-E6960F1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játék során 3 helyszint fogunk bejárni:</a:t>
            </a:r>
          </a:p>
          <a:p>
            <a:pPr marL="0" indent="0">
              <a:buNone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indulási pont a </a:t>
            </a:r>
            <a:r>
              <a:rPr lang="hu-HU" b="1" dirty="0"/>
              <a:t>Korom család otthona.</a:t>
            </a:r>
          </a:p>
          <a:p>
            <a:pPr marL="457200" indent="-457200">
              <a:buFont typeface="+mj-lt"/>
              <a:buAutoNum type="arabicPeriod"/>
            </a:pPr>
            <a:endParaRPr lang="hu-HU" b="1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falu</a:t>
            </a:r>
            <a:r>
              <a:rPr lang="hu-HU" dirty="0"/>
              <a:t> ahol végig megy egészen a bányáig.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Az utolsó pedig maga a </a:t>
            </a:r>
            <a:r>
              <a:rPr lang="hu-HU" b="1" dirty="0"/>
              <a:t>bánya.</a:t>
            </a:r>
          </a:p>
        </p:txBody>
      </p:sp>
      <p:pic>
        <p:nvPicPr>
          <p:cNvPr id="1026" name="Picture 2" descr="The Poorhouse Photograph by Tammy Miller - Pixels">
            <a:extLst>
              <a:ext uri="{FF2B5EF4-FFF2-40B4-BE49-F238E27FC236}">
                <a16:creationId xmlns:a16="http://schemas.microsoft.com/office/drawing/2014/main" id="{397724D8-3858-46C5-A014-B436F8D7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81" y="2329561"/>
            <a:ext cx="2021776" cy="13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d Village of Hollókő and its Surroundings - UNESCO World Heritage Centre">
            <a:extLst>
              <a:ext uri="{FF2B5EF4-FFF2-40B4-BE49-F238E27FC236}">
                <a16:creationId xmlns:a16="http://schemas.microsoft.com/office/drawing/2014/main" id="{C0FAE3EF-F5B1-46BD-B6E3-6035A55A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81" y="3926518"/>
            <a:ext cx="2156874" cy="11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8+ Thousand Cave Entrance Royalty-Free Images, Stock Photos &amp; Pictures |  Shutterstock">
            <a:extLst>
              <a:ext uri="{FF2B5EF4-FFF2-40B4-BE49-F238E27FC236}">
                <a16:creationId xmlns:a16="http://schemas.microsoft.com/office/drawing/2014/main" id="{1B241163-4A9D-4C78-92D3-4DB35C74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85" y="5296798"/>
            <a:ext cx="1918172" cy="1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2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CA3A29-60F0-4FDC-82D0-D815E27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Köszönjük szépen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C65576-9EAB-4C75-887D-8CB6D7F8A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Csapat: </a:t>
            </a:r>
            <a:r>
              <a:rPr lang="hu-HU" b="1" dirty="0" err="1"/>
              <a:t>SmallPotHoles</a:t>
            </a:r>
            <a:endParaRPr lang="hu-HU" b="1" dirty="0"/>
          </a:p>
        </p:txBody>
      </p:sp>
      <p:sp>
        <p:nvSpPr>
          <p:cNvPr id="6" name="Akciógomb: Dokumentum 5">
            <a:hlinkClick r:id="" action="ppaction://noaction" highlightClick="1"/>
            <a:hlinkHover r:id="rId2"/>
            <a:extLst>
              <a:ext uri="{FF2B5EF4-FFF2-40B4-BE49-F238E27FC236}">
                <a16:creationId xmlns:a16="http://schemas.microsoft.com/office/drawing/2014/main" id="{927FD6F3-2E5E-4270-AF09-1ACEA5C89E47}"/>
              </a:ext>
            </a:extLst>
          </p:cNvPr>
          <p:cNvSpPr/>
          <p:nvPr/>
        </p:nvSpPr>
        <p:spPr>
          <a:xfrm>
            <a:off x="10830187" y="2918267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04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0E4AD-5A06-4A6B-9B52-FFB581C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Márk – a csapatról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77CD04-3E3C-44C2-838B-7DC9A056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csapatunkba törekszünk arra, hogy mindenkinek érvényesüljenek a </a:t>
            </a:r>
            <a:r>
              <a:rPr lang="hu-HU" b="1" dirty="0"/>
              <a:t>gondolati</a:t>
            </a:r>
            <a:r>
              <a:rPr lang="hu-HU" dirty="0"/>
              <a:t>, </a:t>
            </a:r>
            <a:r>
              <a:rPr lang="hu-HU" b="1" dirty="0"/>
              <a:t>ötletei</a:t>
            </a:r>
            <a:r>
              <a:rPr lang="hu-HU" dirty="0"/>
              <a:t> és szabadra tudja engedni a </a:t>
            </a:r>
            <a:r>
              <a:rPr lang="hu-HU" b="1" dirty="0"/>
              <a:t>kreativitását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Csapatunk törekszik a </a:t>
            </a:r>
            <a:r>
              <a:rPr lang="hu-HU" b="1" dirty="0"/>
              <a:t>pontos</a:t>
            </a:r>
            <a:r>
              <a:rPr lang="hu-HU" dirty="0"/>
              <a:t> és </a:t>
            </a:r>
            <a:r>
              <a:rPr lang="hu-HU" b="1" dirty="0"/>
              <a:t>precíz</a:t>
            </a:r>
            <a:r>
              <a:rPr lang="hu-HU" dirty="0"/>
              <a:t> munkára.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feladatokat egymás között </a:t>
            </a:r>
            <a:r>
              <a:rPr lang="hu-HU" b="1" dirty="0"/>
              <a:t>egyenlően</a:t>
            </a:r>
            <a:r>
              <a:rPr lang="hu-HU" dirty="0"/>
              <a:t> és </a:t>
            </a:r>
            <a:r>
              <a:rPr lang="hu-HU" b="1" dirty="0"/>
              <a:t>igazságosan</a:t>
            </a:r>
            <a:r>
              <a:rPr lang="hu-HU" dirty="0"/>
              <a:t> osztjuk fel.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0393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E00E8-5D14-4C3E-B28C-14FC2C5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Márk – 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21F4D-2648-4482-9BA2-E729F02E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 feladatok a következő </a:t>
            </a:r>
            <a:r>
              <a:rPr lang="hu-HU" dirty="0" err="1"/>
              <a:t>képpen</a:t>
            </a:r>
            <a:r>
              <a:rPr lang="hu-HU" dirty="0"/>
              <a:t> lettek felosztva:</a:t>
            </a:r>
          </a:p>
          <a:p>
            <a:endParaRPr lang="hu-HU" dirty="0"/>
          </a:p>
          <a:p>
            <a:r>
              <a:rPr lang="hu-HU" b="1" dirty="0"/>
              <a:t>Pongrácz Gábor: </a:t>
            </a:r>
            <a:r>
              <a:rPr lang="hu-HU" dirty="0"/>
              <a:t>Részletes történet megírása, játékmenet kitalálása, prezentáció szöveg összeszedése</a:t>
            </a:r>
          </a:p>
          <a:p>
            <a:endParaRPr lang="hu-HU" dirty="0"/>
          </a:p>
          <a:p>
            <a:r>
              <a:rPr lang="hu-HU" b="1" dirty="0" err="1"/>
              <a:t>Hrubos</a:t>
            </a:r>
            <a:r>
              <a:rPr lang="hu-HU" b="1" dirty="0"/>
              <a:t> Márk: </a:t>
            </a:r>
            <a:r>
              <a:rPr lang="hu-HU" dirty="0"/>
              <a:t>Játék mechanikák kitalálása, prezentáció összerakása, </a:t>
            </a:r>
            <a:r>
              <a:rPr lang="hu-HU" dirty="0" err="1"/>
              <a:t>Github</a:t>
            </a:r>
            <a:r>
              <a:rPr lang="hu-HU" dirty="0"/>
              <a:t> kezelése.</a:t>
            </a:r>
          </a:p>
          <a:p>
            <a:endParaRPr lang="hu-HU" dirty="0"/>
          </a:p>
          <a:p>
            <a:r>
              <a:rPr lang="hu-HU" b="1" dirty="0"/>
              <a:t>Szabó Szabolcs: </a:t>
            </a:r>
            <a:r>
              <a:rPr lang="hu-HU" dirty="0"/>
              <a:t>Játék objektívek kitalálása,trello kezelése, prezentáció formázása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15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0A8FE-A6D6-4238-8C3F-0087CDC9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- </a:t>
            </a:r>
            <a:r>
              <a:rPr lang="hu-HU" dirty="0" err="1"/>
              <a:t>Trello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E285B3-B01A-4194-8207-EE68D61E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 err="1"/>
              <a:t>Trello</a:t>
            </a:r>
            <a:r>
              <a:rPr lang="hu-HU" b="1" dirty="0"/>
              <a:t> </a:t>
            </a:r>
            <a:r>
              <a:rPr lang="hu-HU" dirty="0"/>
              <a:t>elengedhetetlen egy összehangolt csapatmunkához.</a:t>
            </a:r>
          </a:p>
          <a:p>
            <a:endParaRPr lang="hu-HU" b="1" dirty="0"/>
          </a:p>
          <a:p>
            <a:r>
              <a:rPr lang="hu-HU" dirty="0"/>
              <a:t>Itt követjük a </a:t>
            </a:r>
            <a:r>
              <a:rPr lang="hu-HU" b="1" dirty="0"/>
              <a:t>határidőket</a:t>
            </a:r>
            <a:r>
              <a:rPr lang="hu-HU" dirty="0"/>
              <a:t> és az adott </a:t>
            </a:r>
            <a:r>
              <a:rPr lang="hu-HU" b="1" dirty="0"/>
              <a:t>feladatokat</a:t>
            </a:r>
            <a:r>
              <a:rPr lang="hu-HU" dirty="0"/>
              <a:t> amik ránk várnak</a:t>
            </a:r>
          </a:p>
          <a:p>
            <a:endParaRPr lang="hu-HU" dirty="0"/>
          </a:p>
          <a:p>
            <a:r>
              <a:rPr lang="hu-HU" dirty="0"/>
              <a:t>Egy rendezett rendszert használunk ami </a:t>
            </a:r>
            <a:r>
              <a:rPr lang="hu-HU" b="1" dirty="0"/>
              <a:t>átlátható</a:t>
            </a:r>
            <a:r>
              <a:rPr lang="hu-HU" dirty="0"/>
              <a:t> és </a:t>
            </a:r>
            <a:r>
              <a:rPr lang="hu-HU" b="1" dirty="0"/>
              <a:t>könnyen </a:t>
            </a:r>
            <a:r>
              <a:rPr lang="hu-HU" dirty="0"/>
              <a:t>kezelthő.</a:t>
            </a:r>
          </a:p>
        </p:txBody>
      </p:sp>
      <p:sp>
        <p:nvSpPr>
          <p:cNvPr id="4" name="Akciógomb: Dokumentum 3">
            <a:hlinkClick r:id="" action="ppaction://noaction" highlightClick="1"/>
            <a:hlinkHover r:id="rId2"/>
            <a:extLst>
              <a:ext uri="{FF2B5EF4-FFF2-40B4-BE49-F238E27FC236}">
                <a16:creationId xmlns:a16="http://schemas.microsoft.com/office/drawing/2014/main" id="{A917157E-1CC2-47EB-99C9-2E73971343E0}"/>
              </a:ext>
            </a:extLst>
          </p:cNvPr>
          <p:cNvSpPr/>
          <p:nvPr/>
        </p:nvSpPr>
        <p:spPr>
          <a:xfrm>
            <a:off x="10888911" y="772489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0940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D1944-AF55-4802-9CAF-3D591F86A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Advanture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310B30-79FD-4709-8ADB-CD9B56B05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Pongrácz Gábor Bence</a:t>
            </a:r>
            <a:r>
              <a:rPr lang="hu-HU" b="1" dirty="0"/>
              <a:t>, </a:t>
            </a:r>
            <a:r>
              <a:rPr lang="hu-HU" dirty="0" err="1"/>
              <a:t>Hrubos</a:t>
            </a:r>
            <a:r>
              <a:rPr lang="hu-HU" dirty="0"/>
              <a:t> Márk</a:t>
            </a:r>
            <a:r>
              <a:rPr lang="hu-HU" b="1" dirty="0"/>
              <a:t>, </a:t>
            </a:r>
            <a:r>
              <a:rPr lang="hu-HU" dirty="0"/>
              <a:t>Szabó Szabolcs Zsolt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3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B1A566-A7F6-495D-BF0D-505C7D5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- 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8DEB0C-B15E-4DC3-8D69-528D357F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Korom család</a:t>
            </a:r>
          </a:p>
          <a:p>
            <a:endParaRPr lang="hu-HU" dirty="0"/>
          </a:p>
          <a:p>
            <a:r>
              <a:rPr lang="hu-HU" dirty="0"/>
              <a:t>Korom Kornél (</a:t>
            </a:r>
            <a:r>
              <a:rPr lang="hu-HU" b="1" dirty="0"/>
              <a:t>édesapa</a:t>
            </a:r>
            <a:r>
              <a:rPr lang="hu-HU" dirty="0"/>
              <a:t>) </a:t>
            </a:r>
            <a:r>
              <a:rPr lang="hu-HU" dirty="0" err="1"/>
              <a:t>eltünik</a:t>
            </a:r>
            <a:endParaRPr lang="hu-HU" dirty="0"/>
          </a:p>
          <a:p>
            <a:endParaRPr lang="hu-HU" dirty="0"/>
          </a:p>
          <a:p>
            <a:r>
              <a:rPr lang="hu-HU" dirty="0"/>
              <a:t>Korom Kende (</a:t>
            </a:r>
            <a:r>
              <a:rPr lang="hu-HU" b="1" dirty="0"/>
              <a:t>gyerek</a:t>
            </a:r>
            <a:r>
              <a:rPr lang="hu-HU" dirty="0"/>
              <a:t>) elindul megkeresni az apját. </a:t>
            </a:r>
          </a:p>
          <a:p>
            <a:endParaRPr lang="hu-HU" dirty="0"/>
          </a:p>
          <a:p>
            <a:r>
              <a:rPr lang="hu-HU" dirty="0"/>
              <a:t>Felszerelkezik (</a:t>
            </a:r>
            <a:r>
              <a:rPr lang="hu-HU" b="1" dirty="0"/>
              <a:t>reflektor</a:t>
            </a:r>
            <a:r>
              <a:rPr lang="hu-HU" dirty="0"/>
              <a:t>,</a:t>
            </a:r>
            <a:r>
              <a:rPr lang="hu-HU" b="1" dirty="0"/>
              <a:t> akkumulátor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A bányában különböző </a:t>
            </a:r>
            <a:r>
              <a:rPr lang="hu-HU" b="1" i="1" dirty="0"/>
              <a:t>kihívásokkal </a:t>
            </a:r>
            <a:r>
              <a:rPr lang="hu-HU" dirty="0"/>
              <a:t>kell szembenéznie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Premium Photo | Portrait of a waitress of a young miner with dirty face">
            <a:extLst>
              <a:ext uri="{FF2B5EF4-FFF2-40B4-BE49-F238E27FC236}">
                <a16:creationId xmlns:a16="http://schemas.microsoft.com/office/drawing/2014/main" id="{2DA1ADE2-988C-4719-AC63-4309DD1E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03" y="3156589"/>
            <a:ext cx="2942176" cy="19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84C1E-ED50-4236-85FE-2C4F178C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 –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4110D8-8730-447F-AF66-1541356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hu-HU" b="1" dirty="0"/>
              <a:t>Korom Kendét </a:t>
            </a:r>
            <a:r>
              <a:rPr lang="hu-HU" dirty="0"/>
              <a:t>irányítja a játékos.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Tárgyak amivel </a:t>
            </a:r>
            <a:r>
              <a:rPr lang="hu-HU" b="1" dirty="0"/>
              <a:t>előnyhöz</a:t>
            </a:r>
            <a:r>
              <a:rPr lang="hu-HU" dirty="0"/>
              <a:t> tud jutni.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játék során </a:t>
            </a:r>
            <a:r>
              <a:rPr lang="hu-HU" b="1" dirty="0"/>
              <a:t>3</a:t>
            </a:r>
            <a:r>
              <a:rPr lang="hu-HU" dirty="0"/>
              <a:t> életerővel </a:t>
            </a:r>
            <a:r>
              <a:rPr lang="hu-HU" dirty="0" err="1"/>
              <a:t>rendelekzik</a:t>
            </a:r>
            <a:r>
              <a:rPr lang="hu-HU" dirty="0"/>
              <a:t> a játékos.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Minecraft Heart PNG Transparent Images - PNG All">
            <a:extLst>
              <a:ext uri="{FF2B5EF4-FFF2-40B4-BE49-F238E27FC236}">
                <a16:creationId xmlns:a16="http://schemas.microsoft.com/office/drawing/2014/main" id="{0AEEEC65-4B6E-4A23-8E90-D8FC18E5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708" y="4864166"/>
            <a:ext cx="2729873" cy="74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8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2EDAB-0C78-4C24-B5B6-1DBF43C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Mark – Játék mechanikája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ABB66-29FF-4FEC-966F-C4DD7A23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Választás szerű mechanika (</a:t>
            </a:r>
            <a:r>
              <a:rPr lang="hu-HU" b="1" dirty="0"/>
              <a:t>3</a:t>
            </a:r>
            <a:r>
              <a:rPr lang="hu-HU" dirty="0"/>
              <a:t> választási lehetőség. + bonusz)</a:t>
            </a:r>
          </a:p>
          <a:p>
            <a:endParaRPr lang="hu-HU" dirty="0"/>
          </a:p>
          <a:p>
            <a:r>
              <a:rPr lang="hu-HU" dirty="0"/>
              <a:t>Választási </a:t>
            </a:r>
            <a:r>
              <a:rPr lang="hu-HU" b="1" dirty="0"/>
              <a:t>kockázat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dirty="0"/>
              <a:t>Jó</a:t>
            </a:r>
            <a:r>
              <a:rPr lang="hu-HU" dirty="0"/>
              <a:t> döntések = </a:t>
            </a:r>
            <a:r>
              <a:rPr lang="hu-HU" b="1" dirty="0"/>
              <a:t>tárgyak</a:t>
            </a:r>
          </a:p>
          <a:p>
            <a:endParaRPr lang="hu-HU" dirty="0"/>
          </a:p>
          <a:p>
            <a:r>
              <a:rPr lang="hu-HU" dirty="0"/>
              <a:t>Történet </a:t>
            </a:r>
            <a:r>
              <a:rPr lang="hu-HU" b="1" dirty="0"/>
              <a:t>szövegesen</a:t>
            </a:r>
            <a:r>
              <a:rPr lang="hu-HU" dirty="0"/>
              <a:t> lesz megvalósítva.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48842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DCA96-02F1-4D40-8EA1-6292528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Szabolcs - Objektívek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1F8332-0040-4D5D-977D-89C8F7F1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5" y="3724532"/>
            <a:ext cx="3284738" cy="703322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/>
              <a:t>Barátságos entitások:</a:t>
            </a:r>
          </a:p>
          <a:p>
            <a:pPr lvl="1"/>
            <a:r>
              <a:rPr lang="hu-HU" sz="1400" dirty="0"/>
              <a:t>Falusiak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57DC8D-80CE-EB3C-97CC-E9442B7F3D06}"/>
              </a:ext>
            </a:extLst>
          </p:cNvPr>
          <p:cNvSpPr txBox="1"/>
          <p:nvPr/>
        </p:nvSpPr>
        <p:spPr>
          <a:xfrm>
            <a:off x="896645" y="2336873"/>
            <a:ext cx="8913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Ellenségek: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/>
              <a:t>Rablók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/>
              <a:t>Gyík emberek</a:t>
            </a:r>
            <a:r>
              <a:rPr lang="hu-HU" dirty="0"/>
              <a:t>	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A4C0C0-14A2-49DC-1EBE-B0C8D314D913}"/>
              </a:ext>
            </a:extLst>
          </p:cNvPr>
          <p:cNvSpPr txBox="1"/>
          <p:nvPr/>
        </p:nvSpPr>
        <p:spPr>
          <a:xfrm>
            <a:off x="896645" y="4953739"/>
            <a:ext cx="292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Boss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Rabló</a:t>
            </a:r>
            <a:r>
              <a:rPr lang="en-US" sz="1400" dirty="0"/>
              <a:t> </a:t>
            </a:r>
            <a:r>
              <a:rPr lang="en-US" sz="1400" dirty="0" err="1"/>
              <a:t>gyík</a:t>
            </a:r>
            <a:r>
              <a:rPr lang="en-US" sz="1400" dirty="0"/>
              <a:t> ember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37848E8-0BD5-9AEA-A105-FBCA606756E1}"/>
              </a:ext>
            </a:extLst>
          </p:cNvPr>
          <p:cNvSpPr txBox="1"/>
          <p:nvPr/>
        </p:nvSpPr>
        <p:spPr>
          <a:xfrm>
            <a:off x="4456590" y="2767760"/>
            <a:ext cx="7590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Tárgyak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Pisztoly</a:t>
            </a:r>
            <a:r>
              <a:rPr lang="en-US" sz="2400" dirty="0"/>
              <a:t>:	12 </a:t>
            </a:r>
            <a:r>
              <a:rPr lang="en-GB" sz="2400" dirty="0" err="1"/>
              <a:t>sebz</a:t>
            </a:r>
            <a:r>
              <a:rPr lang="hu-HU" sz="2400" dirty="0"/>
              <a:t>és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Zsebkés</a:t>
            </a:r>
            <a:r>
              <a:rPr lang="en-US" sz="2400" dirty="0"/>
              <a:t>:	 8 </a:t>
            </a:r>
            <a:r>
              <a:rPr lang="en-GB" sz="2400" dirty="0" err="1"/>
              <a:t>sebz</a:t>
            </a:r>
            <a:r>
              <a:rPr lang="hu-HU" sz="2400" dirty="0"/>
              <a:t>és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Shotgun:	44 </a:t>
            </a:r>
            <a:r>
              <a:rPr lang="en-GB" sz="2400" dirty="0" err="1"/>
              <a:t>sebz</a:t>
            </a:r>
            <a:r>
              <a:rPr lang="hu-HU" sz="2400" dirty="0"/>
              <a:t>és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Géppisztoly</a:t>
            </a:r>
            <a:r>
              <a:rPr lang="en-US" sz="2400" dirty="0"/>
              <a:t>:	32 </a:t>
            </a:r>
            <a:r>
              <a:rPr lang="en-GB" sz="2400" dirty="0" err="1"/>
              <a:t>sebz</a:t>
            </a:r>
            <a:r>
              <a:rPr lang="hu-HU" sz="2400" dirty="0"/>
              <a:t>és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Kevlár</a:t>
            </a:r>
            <a:r>
              <a:rPr lang="en-US" sz="2400" dirty="0"/>
              <a:t>:</a:t>
            </a:r>
            <a:r>
              <a:rPr lang="hu-HU" sz="2400" dirty="0"/>
              <a:t>	+</a:t>
            </a:r>
            <a:r>
              <a:rPr lang="en-GB" sz="2400" dirty="0"/>
              <a:t>10% </a:t>
            </a:r>
            <a:r>
              <a:rPr lang="en-GB" sz="2400" dirty="0" err="1"/>
              <a:t>rezisztencia</a:t>
            </a:r>
            <a:r>
              <a:rPr lang="en-GB" sz="2400" dirty="0"/>
              <a:t>	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Helmet:	</a:t>
            </a:r>
            <a:r>
              <a:rPr lang="hu-HU" sz="2400" dirty="0"/>
              <a:t> +</a:t>
            </a:r>
            <a:r>
              <a:rPr lang="en-GB" sz="2400" dirty="0"/>
              <a:t>5% </a:t>
            </a:r>
            <a:r>
              <a:rPr lang="en-GB" sz="2400" dirty="0" err="1"/>
              <a:t>rezisztencia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Kevlár</a:t>
            </a:r>
            <a:r>
              <a:rPr lang="en-US" sz="2400" dirty="0"/>
              <a:t> + Helmet +15% </a:t>
            </a:r>
            <a:r>
              <a:rPr lang="en-GB" sz="2400" dirty="0" err="1"/>
              <a:t>rezisztencia</a:t>
            </a:r>
            <a:r>
              <a:rPr lang="en-GB" sz="2400" dirty="0"/>
              <a:t> </a:t>
            </a:r>
            <a:r>
              <a:rPr lang="hu-HU" sz="2400" dirty="0"/>
              <a:t>é</a:t>
            </a:r>
            <a:r>
              <a:rPr lang="en-GB" sz="2400" dirty="0"/>
              <a:t>s +1 hp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Szteroid</a:t>
            </a:r>
            <a:r>
              <a:rPr lang="en-GB" sz="2400" dirty="0"/>
              <a:t>:</a:t>
            </a:r>
            <a:r>
              <a:rPr lang="en-US" sz="2400" dirty="0"/>
              <a:t> 2 </a:t>
            </a:r>
            <a:r>
              <a:rPr lang="en-US" sz="2400" dirty="0" err="1"/>
              <a:t>ellszenvedett</a:t>
            </a:r>
            <a:r>
              <a:rPr lang="en-US" sz="2400" dirty="0"/>
              <a:t> </a:t>
            </a:r>
            <a:r>
              <a:rPr lang="en-US" sz="2400" dirty="0" err="1"/>
              <a:t>sebz</a:t>
            </a:r>
            <a:r>
              <a:rPr lang="hu-HU" sz="2400" dirty="0" err="1"/>
              <a:t>ésig</a:t>
            </a:r>
            <a:r>
              <a:rPr lang="hu-HU" sz="2400" dirty="0"/>
              <a:t> +1</a:t>
            </a:r>
            <a:r>
              <a:rPr lang="en-GB" sz="2400" dirty="0"/>
              <a:t>0% </a:t>
            </a:r>
            <a:r>
              <a:rPr lang="en-GB" sz="2400" dirty="0" err="1"/>
              <a:t>sebz</a:t>
            </a:r>
            <a:r>
              <a:rPr lang="hu-HU" sz="2400" dirty="0"/>
              <a:t>és</a:t>
            </a:r>
            <a:r>
              <a:rPr lang="en-US" sz="2400" dirty="0"/>
              <a:t>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E3654B72-4E78-052A-A59A-C8CCA248ADBC}"/>
                  </a:ext>
                </a:extLst>
              </p14:cNvPr>
              <p14:cNvContentPartPr/>
              <p14:nvPr/>
            </p14:nvContentPartPr>
            <p14:xfrm>
              <a:off x="7776224" y="2627560"/>
              <a:ext cx="360" cy="360"/>
            </p14:xfrm>
          </p:contentPart>
        </mc:Choice>
        <mc:Fallback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E3654B72-4E78-052A-A59A-C8CCA248A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2584" y="25195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327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93</TotalTime>
  <Words>429</Words>
  <Application>Microsoft Office PowerPoint</Application>
  <PresentationFormat>Szélesvásznú</PresentationFormat>
  <Paragraphs>86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IKT Játék bemutatás</vt:lpstr>
      <vt:lpstr>Hrubos Márk – a csapatról</vt:lpstr>
      <vt:lpstr>Hrubos Márk – feladatok elosztása</vt:lpstr>
      <vt:lpstr>Szabó Szabolcs - Trello</vt:lpstr>
      <vt:lpstr>Soot Advanture</vt:lpstr>
      <vt:lpstr>Pongrácz Gábor - történet</vt:lpstr>
      <vt:lpstr>Pongrácz Gábor – Játékmenet</vt:lpstr>
      <vt:lpstr>Hrubos Mark – Játék mechanikája</vt:lpstr>
      <vt:lpstr>Szabó Szabolcs - Objektívek</vt:lpstr>
      <vt:lpstr>Szabó Szabolcs – Objektívek (továbbjutás)</vt:lpstr>
      <vt:lpstr>Pongrácz Gábor - Helyszínek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Soot Advanture</dc:title>
  <dc:creator>Hrubos Mark</dc:creator>
  <cp:lastModifiedBy>Szabolcs Szabó</cp:lastModifiedBy>
  <cp:revision>23</cp:revision>
  <dcterms:created xsi:type="dcterms:W3CDTF">2024-01-10T20:32:45Z</dcterms:created>
  <dcterms:modified xsi:type="dcterms:W3CDTF">2024-01-10T23:02:03Z</dcterms:modified>
</cp:coreProperties>
</file>