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2"/>
  </p:normalViewPr>
  <p:slideViewPr>
    <p:cSldViewPr>
      <p:cViewPr varScale="1">
        <p:scale>
          <a:sx n="72" d="100"/>
          <a:sy n="72" d="100"/>
        </p:scale>
        <p:origin x="95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34322" y="2899061"/>
            <a:ext cx="15018385" cy="3270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34322" y="6480461"/>
            <a:ext cx="14777719" cy="2375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7343" y="2782784"/>
            <a:ext cx="15172025" cy="38857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7844" y="2245051"/>
            <a:ext cx="14428469" cy="715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684811" y="607952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1" y="870896"/>
                  </a:moveTo>
                  <a:lnTo>
                    <a:pt x="164130" y="870896"/>
                  </a:lnTo>
                  <a:lnTo>
                    <a:pt x="120570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70" y="5877"/>
                  </a:lnTo>
                  <a:lnTo>
                    <a:pt x="164130" y="0"/>
                  </a:lnTo>
                  <a:lnTo>
                    <a:pt x="2829221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1" y="48150"/>
                  </a:lnTo>
                  <a:lnTo>
                    <a:pt x="2970897" y="81382"/>
                  </a:lnTo>
                  <a:lnTo>
                    <a:pt x="2987475" y="120570"/>
                  </a:lnTo>
                  <a:lnTo>
                    <a:pt x="2993352" y="164130"/>
                  </a:lnTo>
                  <a:lnTo>
                    <a:pt x="2993352" y="706765"/>
                  </a:lnTo>
                  <a:lnTo>
                    <a:pt x="2987475" y="750326"/>
                  </a:lnTo>
                  <a:lnTo>
                    <a:pt x="2970897" y="789513"/>
                  </a:lnTo>
                  <a:lnTo>
                    <a:pt x="2945201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1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2090" y="432642"/>
              <a:ext cx="2519821" cy="1600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7957" y="3162720"/>
              <a:ext cx="2971799" cy="1857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550456" y="1232714"/>
              <a:ext cx="3545840" cy="987425"/>
            </a:xfrm>
            <a:custGeom>
              <a:avLst/>
              <a:gdLst/>
              <a:ahLst/>
              <a:cxnLst/>
              <a:rect l="l" t="t" r="r" b="b"/>
              <a:pathLst>
                <a:path w="3545840" h="987425">
                  <a:moveTo>
                    <a:pt x="3508915" y="987427"/>
                  </a:moveTo>
                  <a:lnTo>
                    <a:pt x="36721" y="987427"/>
                  </a:lnTo>
                  <a:lnTo>
                    <a:pt x="22406" y="984592"/>
                  </a:lnTo>
                  <a:lnTo>
                    <a:pt x="10736" y="976876"/>
                  </a:lnTo>
                  <a:lnTo>
                    <a:pt x="2878" y="965465"/>
                  </a:lnTo>
                  <a:lnTo>
                    <a:pt x="0" y="951547"/>
                  </a:lnTo>
                  <a:lnTo>
                    <a:pt x="0" y="35880"/>
                  </a:lnTo>
                  <a:lnTo>
                    <a:pt x="2878" y="21874"/>
                  </a:lnTo>
                  <a:lnTo>
                    <a:pt x="10736" y="10473"/>
                  </a:lnTo>
                  <a:lnTo>
                    <a:pt x="22406" y="2806"/>
                  </a:lnTo>
                  <a:lnTo>
                    <a:pt x="36721" y="0"/>
                  </a:lnTo>
                  <a:lnTo>
                    <a:pt x="3508915" y="0"/>
                  </a:lnTo>
                  <a:lnTo>
                    <a:pt x="3523230" y="2806"/>
                  </a:lnTo>
                  <a:lnTo>
                    <a:pt x="3534900" y="10473"/>
                  </a:lnTo>
                  <a:lnTo>
                    <a:pt x="3542758" y="21874"/>
                  </a:lnTo>
                  <a:lnTo>
                    <a:pt x="3545636" y="35880"/>
                  </a:lnTo>
                  <a:lnTo>
                    <a:pt x="3545636" y="951547"/>
                  </a:lnTo>
                  <a:lnTo>
                    <a:pt x="3542758" y="965465"/>
                  </a:lnTo>
                  <a:lnTo>
                    <a:pt x="3534900" y="976876"/>
                  </a:lnTo>
                  <a:lnTo>
                    <a:pt x="3523230" y="984592"/>
                  </a:lnTo>
                  <a:lnTo>
                    <a:pt x="3508915" y="987427"/>
                  </a:lnTo>
                  <a:close/>
                </a:path>
              </a:pathLst>
            </a:custGeom>
            <a:solidFill>
              <a:srgbClr val="26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02529" y="1571189"/>
              <a:ext cx="372745" cy="310515"/>
            </a:xfrm>
            <a:custGeom>
              <a:avLst/>
              <a:gdLst/>
              <a:ahLst/>
              <a:cxnLst/>
              <a:rect l="l" t="t" r="r" b="b"/>
              <a:pathLst>
                <a:path w="372744" h="310514">
                  <a:moveTo>
                    <a:pt x="0" y="0"/>
                  </a:moveTo>
                  <a:lnTo>
                    <a:pt x="0" y="310269"/>
                  </a:lnTo>
                </a:path>
                <a:path w="372744" h="310514">
                  <a:moveTo>
                    <a:pt x="186099" y="0"/>
                  </a:moveTo>
                  <a:lnTo>
                    <a:pt x="186099" y="310269"/>
                  </a:lnTo>
                </a:path>
                <a:path w="372744" h="310514">
                  <a:moveTo>
                    <a:pt x="372198" y="0"/>
                  </a:moveTo>
                  <a:lnTo>
                    <a:pt x="372198" y="310269"/>
                  </a:lnTo>
                </a:path>
              </a:pathLst>
            </a:custGeom>
            <a:ln w="741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63182" y="1629530"/>
              <a:ext cx="235536" cy="23548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07164" y="1629530"/>
              <a:ext cx="235536" cy="2354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45546" y="1629530"/>
              <a:ext cx="235536" cy="2354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609790" y="1640668"/>
              <a:ext cx="1042669" cy="213360"/>
            </a:xfrm>
            <a:custGeom>
              <a:avLst/>
              <a:gdLst/>
              <a:ahLst/>
              <a:cxnLst/>
              <a:rect l="l" t="t" r="r" b="b"/>
              <a:pathLst>
                <a:path w="1042669" h="213360">
                  <a:moveTo>
                    <a:pt x="0" y="0"/>
                  </a:moveTo>
                  <a:lnTo>
                    <a:pt x="1042321" y="0"/>
                  </a:lnTo>
                </a:path>
                <a:path w="1042669" h="213360">
                  <a:moveTo>
                    <a:pt x="0" y="213205"/>
                  </a:moveTo>
                  <a:lnTo>
                    <a:pt x="1042321" y="213205"/>
                  </a:lnTo>
                </a:path>
              </a:pathLst>
            </a:custGeom>
            <a:ln w="74126">
              <a:solidFill>
                <a:srgbClr val="3AB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550456" y="2414059"/>
              <a:ext cx="3545840" cy="987425"/>
            </a:xfrm>
            <a:custGeom>
              <a:avLst/>
              <a:gdLst/>
              <a:ahLst/>
              <a:cxnLst/>
              <a:rect l="l" t="t" r="r" b="b"/>
              <a:pathLst>
                <a:path w="3545840" h="987425">
                  <a:moveTo>
                    <a:pt x="3508915" y="987427"/>
                  </a:moveTo>
                  <a:lnTo>
                    <a:pt x="36721" y="987427"/>
                  </a:lnTo>
                  <a:lnTo>
                    <a:pt x="22406" y="984621"/>
                  </a:lnTo>
                  <a:lnTo>
                    <a:pt x="10736" y="976953"/>
                  </a:lnTo>
                  <a:lnTo>
                    <a:pt x="2878" y="965553"/>
                  </a:lnTo>
                  <a:lnTo>
                    <a:pt x="0" y="951547"/>
                  </a:lnTo>
                  <a:lnTo>
                    <a:pt x="0" y="36087"/>
                  </a:lnTo>
                  <a:lnTo>
                    <a:pt x="2878" y="22049"/>
                  </a:lnTo>
                  <a:lnTo>
                    <a:pt x="10736" y="10577"/>
                  </a:lnTo>
                  <a:lnTo>
                    <a:pt x="22406" y="2838"/>
                  </a:lnTo>
                  <a:lnTo>
                    <a:pt x="36721" y="0"/>
                  </a:lnTo>
                  <a:lnTo>
                    <a:pt x="3508915" y="0"/>
                  </a:lnTo>
                  <a:lnTo>
                    <a:pt x="3523230" y="2838"/>
                  </a:lnTo>
                  <a:lnTo>
                    <a:pt x="3534900" y="10577"/>
                  </a:lnTo>
                  <a:lnTo>
                    <a:pt x="3542758" y="22049"/>
                  </a:lnTo>
                  <a:lnTo>
                    <a:pt x="3545636" y="36087"/>
                  </a:lnTo>
                  <a:lnTo>
                    <a:pt x="3545636" y="951547"/>
                  </a:lnTo>
                  <a:lnTo>
                    <a:pt x="3542758" y="965553"/>
                  </a:lnTo>
                  <a:lnTo>
                    <a:pt x="3534900" y="976954"/>
                  </a:lnTo>
                  <a:lnTo>
                    <a:pt x="3523230" y="984621"/>
                  </a:lnTo>
                  <a:lnTo>
                    <a:pt x="3508915" y="987427"/>
                  </a:lnTo>
                  <a:close/>
                </a:path>
              </a:pathLst>
            </a:custGeom>
            <a:solidFill>
              <a:srgbClr val="26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02529" y="2752742"/>
              <a:ext cx="372745" cy="310515"/>
            </a:xfrm>
            <a:custGeom>
              <a:avLst/>
              <a:gdLst/>
              <a:ahLst/>
              <a:cxnLst/>
              <a:rect l="l" t="t" r="r" b="b"/>
              <a:pathLst>
                <a:path w="372744" h="310514">
                  <a:moveTo>
                    <a:pt x="0" y="0"/>
                  </a:moveTo>
                  <a:lnTo>
                    <a:pt x="0" y="310061"/>
                  </a:lnTo>
                </a:path>
                <a:path w="372744" h="310514">
                  <a:moveTo>
                    <a:pt x="186099" y="0"/>
                  </a:moveTo>
                  <a:lnTo>
                    <a:pt x="186099" y="310061"/>
                  </a:lnTo>
                </a:path>
                <a:path w="372744" h="310514">
                  <a:moveTo>
                    <a:pt x="372198" y="0"/>
                  </a:moveTo>
                  <a:lnTo>
                    <a:pt x="372198" y="310061"/>
                  </a:lnTo>
                </a:path>
              </a:pathLst>
            </a:custGeom>
            <a:ln w="741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63182" y="2811083"/>
              <a:ext cx="235536" cy="2352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07164" y="2811083"/>
              <a:ext cx="235536" cy="2352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545546" y="2811083"/>
              <a:ext cx="235536" cy="2352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609790" y="2822221"/>
              <a:ext cx="1042669" cy="213360"/>
            </a:xfrm>
            <a:custGeom>
              <a:avLst/>
              <a:gdLst/>
              <a:ahLst/>
              <a:cxnLst/>
              <a:rect l="l" t="t" r="r" b="b"/>
              <a:pathLst>
                <a:path w="1042669" h="213360">
                  <a:moveTo>
                    <a:pt x="0" y="0"/>
                  </a:moveTo>
                  <a:lnTo>
                    <a:pt x="1042321" y="0"/>
                  </a:lnTo>
                </a:path>
                <a:path w="1042669" h="213360">
                  <a:moveTo>
                    <a:pt x="0" y="212998"/>
                  </a:moveTo>
                  <a:lnTo>
                    <a:pt x="1042321" y="212998"/>
                  </a:lnTo>
                </a:path>
              </a:pathLst>
            </a:custGeom>
            <a:ln w="74126">
              <a:solidFill>
                <a:srgbClr val="3AB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550456" y="3660736"/>
              <a:ext cx="3545840" cy="987425"/>
            </a:xfrm>
            <a:custGeom>
              <a:avLst/>
              <a:gdLst/>
              <a:ahLst/>
              <a:cxnLst/>
              <a:rect l="l" t="t" r="r" b="b"/>
              <a:pathLst>
                <a:path w="3545840" h="987425">
                  <a:moveTo>
                    <a:pt x="3508915" y="987427"/>
                  </a:moveTo>
                  <a:lnTo>
                    <a:pt x="36721" y="987427"/>
                  </a:lnTo>
                  <a:lnTo>
                    <a:pt x="22406" y="984588"/>
                  </a:lnTo>
                  <a:lnTo>
                    <a:pt x="10736" y="976850"/>
                  </a:lnTo>
                  <a:lnTo>
                    <a:pt x="2878" y="965378"/>
                  </a:lnTo>
                  <a:lnTo>
                    <a:pt x="0" y="951340"/>
                  </a:lnTo>
                  <a:lnTo>
                    <a:pt x="0" y="35880"/>
                  </a:lnTo>
                  <a:lnTo>
                    <a:pt x="2878" y="21874"/>
                  </a:lnTo>
                  <a:lnTo>
                    <a:pt x="10736" y="10473"/>
                  </a:lnTo>
                  <a:lnTo>
                    <a:pt x="22406" y="2806"/>
                  </a:lnTo>
                  <a:lnTo>
                    <a:pt x="36721" y="0"/>
                  </a:lnTo>
                  <a:lnTo>
                    <a:pt x="3508915" y="0"/>
                  </a:lnTo>
                  <a:lnTo>
                    <a:pt x="3523230" y="2806"/>
                  </a:lnTo>
                  <a:lnTo>
                    <a:pt x="3534900" y="10473"/>
                  </a:lnTo>
                  <a:lnTo>
                    <a:pt x="3542758" y="21874"/>
                  </a:lnTo>
                  <a:lnTo>
                    <a:pt x="3545636" y="35880"/>
                  </a:lnTo>
                  <a:lnTo>
                    <a:pt x="3545636" y="951340"/>
                  </a:lnTo>
                  <a:lnTo>
                    <a:pt x="3542758" y="965378"/>
                  </a:lnTo>
                  <a:lnTo>
                    <a:pt x="3534900" y="976850"/>
                  </a:lnTo>
                  <a:lnTo>
                    <a:pt x="3523230" y="984588"/>
                  </a:lnTo>
                  <a:lnTo>
                    <a:pt x="3508915" y="987427"/>
                  </a:lnTo>
                  <a:close/>
                </a:path>
              </a:pathLst>
            </a:custGeom>
            <a:solidFill>
              <a:srgbClr val="26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902529" y="3999419"/>
              <a:ext cx="372745" cy="310515"/>
            </a:xfrm>
            <a:custGeom>
              <a:avLst/>
              <a:gdLst/>
              <a:ahLst/>
              <a:cxnLst/>
              <a:rect l="l" t="t" r="r" b="b"/>
              <a:pathLst>
                <a:path w="372744" h="310514">
                  <a:moveTo>
                    <a:pt x="0" y="0"/>
                  </a:moveTo>
                  <a:lnTo>
                    <a:pt x="0" y="310061"/>
                  </a:lnTo>
                </a:path>
                <a:path w="372744" h="310514">
                  <a:moveTo>
                    <a:pt x="186099" y="0"/>
                  </a:moveTo>
                  <a:lnTo>
                    <a:pt x="186099" y="310061"/>
                  </a:lnTo>
                </a:path>
                <a:path w="372744" h="310514">
                  <a:moveTo>
                    <a:pt x="372198" y="0"/>
                  </a:moveTo>
                  <a:lnTo>
                    <a:pt x="372198" y="310061"/>
                  </a:lnTo>
                </a:path>
              </a:pathLst>
            </a:custGeom>
            <a:ln w="741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863182" y="4057552"/>
              <a:ext cx="235536" cy="2354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07164" y="4057552"/>
              <a:ext cx="235536" cy="2354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45546" y="4057552"/>
              <a:ext cx="235536" cy="23548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4609790" y="4068690"/>
              <a:ext cx="1042669" cy="213360"/>
            </a:xfrm>
            <a:custGeom>
              <a:avLst/>
              <a:gdLst/>
              <a:ahLst/>
              <a:cxnLst/>
              <a:rect l="l" t="t" r="r" b="b"/>
              <a:pathLst>
                <a:path w="1042669" h="213360">
                  <a:moveTo>
                    <a:pt x="0" y="0"/>
                  </a:moveTo>
                  <a:lnTo>
                    <a:pt x="1042321" y="0"/>
                  </a:lnTo>
                </a:path>
                <a:path w="1042669" h="213360">
                  <a:moveTo>
                    <a:pt x="0" y="213206"/>
                  </a:moveTo>
                  <a:lnTo>
                    <a:pt x="1042321" y="213206"/>
                  </a:lnTo>
                </a:path>
              </a:pathLst>
            </a:custGeom>
            <a:ln w="74126">
              <a:solidFill>
                <a:srgbClr val="3AB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23275" y="4648163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5">
                  <a:moveTo>
                    <a:pt x="0" y="0"/>
                  </a:moveTo>
                  <a:lnTo>
                    <a:pt x="0" y="432012"/>
                  </a:lnTo>
                </a:path>
              </a:pathLst>
            </a:custGeom>
            <a:ln w="74138">
              <a:solidFill>
                <a:srgbClr val="2640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064563" y="5295664"/>
              <a:ext cx="985519" cy="0"/>
            </a:xfrm>
            <a:custGeom>
              <a:avLst/>
              <a:gdLst/>
              <a:ahLst/>
              <a:cxnLst/>
              <a:rect l="l" t="t" r="r" b="b"/>
              <a:pathLst>
                <a:path w="985519">
                  <a:moveTo>
                    <a:pt x="0" y="0"/>
                  </a:moveTo>
                  <a:lnTo>
                    <a:pt x="985060" y="0"/>
                  </a:lnTo>
                </a:path>
              </a:pathLst>
            </a:custGeom>
            <a:ln w="91581">
              <a:solidFill>
                <a:srgbClr val="2640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596925" y="5295664"/>
              <a:ext cx="1033144" cy="0"/>
            </a:xfrm>
            <a:custGeom>
              <a:avLst/>
              <a:gdLst/>
              <a:ahLst/>
              <a:cxnLst/>
              <a:rect l="l" t="t" r="r" b="b"/>
              <a:pathLst>
                <a:path w="1033144">
                  <a:moveTo>
                    <a:pt x="1032570" y="0"/>
                  </a:moveTo>
                  <a:lnTo>
                    <a:pt x="0" y="0"/>
                  </a:lnTo>
                </a:path>
              </a:pathLst>
            </a:custGeom>
            <a:ln w="91581">
              <a:solidFill>
                <a:srgbClr val="2640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49624" y="5080176"/>
              <a:ext cx="547370" cy="267970"/>
            </a:xfrm>
            <a:custGeom>
              <a:avLst/>
              <a:gdLst/>
              <a:ahLst/>
              <a:cxnLst/>
              <a:rect l="l" t="t" r="r" b="b"/>
              <a:pathLst>
                <a:path w="547369" h="267970">
                  <a:moveTo>
                    <a:pt x="547301" y="267752"/>
                  </a:moveTo>
                  <a:lnTo>
                    <a:pt x="0" y="267752"/>
                  </a:lnTo>
                  <a:lnTo>
                    <a:pt x="0" y="0"/>
                  </a:lnTo>
                  <a:lnTo>
                    <a:pt x="547301" y="0"/>
                  </a:lnTo>
                  <a:lnTo>
                    <a:pt x="547301" y="267752"/>
                  </a:lnTo>
                  <a:close/>
                </a:path>
              </a:pathLst>
            </a:custGeom>
            <a:solidFill>
              <a:srgbClr val="3ABD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5522736" y="3123964"/>
            <a:ext cx="7242175" cy="2016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50" spc="-1185" dirty="0">
                <a:solidFill>
                  <a:srgbClr val="E6DE21"/>
                </a:solidFill>
              </a:rPr>
              <a:t>AWS</a:t>
            </a:r>
            <a:r>
              <a:rPr sz="13050" spc="-1270" dirty="0">
                <a:solidFill>
                  <a:srgbClr val="E6DE21"/>
                </a:solidFill>
              </a:rPr>
              <a:t> </a:t>
            </a:r>
            <a:r>
              <a:rPr sz="13050" spc="-1335" dirty="0">
                <a:solidFill>
                  <a:srgbClr val="E6DE21"/>
                </a:solidFill>
              </a:rPr>
              <a:t>EC2</a:t>
            </a:r>
            <a:endParaRPr sz="13050"/>
          </a:p>
        </p:txBody>
      </p:sp>
      <p:sp>
        <p:nvSpPr>
          <p:cNvPr id="29" name="object 29"/>
          <p:cNvSpPr txBox="1"/>
          <p:nvPr/>
        </p:nvSpPr>
        <p:spPr>
          <a:xfrm>
            <a:off x="2786826" y="5664483"/>
            <a:ext cx="12084685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50" b="1" i="1" spc="105" dirty="0">
                <a:solidFill>
                  <a:srgbClr val="FFFFFF"/>
                </a:solidFill>
                <a:latin typeface="Arial"/>
                <a:cs typeface="Arial"/>
              </a:rPr>
              <a:t>Elastic</a:t>
            </a:r>
            <a:r>
              <a:rPr sz="8450" b="1" i="1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450" b="1" i="1" spc="100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8450" b="1" i="1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450" b="1" i="1" spc="200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endParaRPr sz="84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478" y="5307850"/>
              <a:ext cx="11296649" cy="26275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44413" y="4443649"/>
              <a:ext cx="1400810" cy="1400810"/>
            </a:xfrm>
            <a:custGeom>
              <a:avLst/>
              <a:gdLst/>
              <a:ahLst/>
              <a:cxnLst/>
              <a:rect l="l" t="t" r="r" b="b"/>
              <a:pathLst>
                <a:path w="1400809" h="1400810">
                  <a:moveTo>
                    <a:pt x="700115" y="1400231"/>
                  </a:moveTo>
                  <a:lnTo>
                    <a:pt x="652351" y="1398609"/>
                  </a:lnTo>
                  <a:lnTo>
                    <a:pt x="605425" y="1393812"/>
                  </a:lnTo>
                  <a:lnTo>
                    <a:pt x="559443" y="1385947"/>
                  </a:lnTo>
                  <a:lnTo>
                    <a:pt x="514511" y="1375120"/>
                  </a:lnTo>
                  <a:lnTo>
                    <a:pt x="470736" y="1361437"/>
                  </a:lnTo>
                  <a:lnTo>
                    <a:pt x="428223" y="1345005"/>
                  </a:lnTo>
                  <a:lnTo>
                    <a:pt x="387080" y="1325929"/>
                  </a:lnTo>
                  <a:lnTo>
                    <a:pt x="347411" y="1304316"/>
                  </a:lnTo>
                  <a:lnTo>
                    <a:pt x="309324" y="1280272"/>
                  </a:lnTo>
                  <a:lnTo>
                    <a:pt x="272925" y="1253904"/>
                  </a:lnTo>
                  <a:lnTo>
                    <a:pt x="238319" y="1225317"/>
                  </a:lnTo>
                  <a:lnTo>
                    <a:pt x="205614" y="1194617"/>
                  </a:lnTo>
                  <a:lnTo>
                    <a:pt x="174914" y="1161912"/>
                  </a:lnTo>
                  <a:lnTo>
                    <a:pt x="146327" y="1127306"/>
                  </a:lnTo>
                  <a:lnTo>
                    <a:pt x="119959" y="1090907"/>
                  </a:lnTo>
                  <a:lnTo>
                    <a:pt x="95915" y="1052820"/>
                  </a:lnTo>
                  <a:lnTo>
                    <a:pt x="74302" y="1013151"/>
                  </a:lnTo>
                  <a:lnTo>
                    <a:pt x="55226" y="972008"/>
                  </a:lnTo>
                  <a:lnTo>
                    <a:pt x="38794" y="929495"/>
                  </a:lnTo>
                  <a:lnTo>
                    <a:pt x="25111" y="885720"/>
                  </a:lnTo>
                  <a:lnTo>
                    <a:pt x="14284" y="840788"/>
                  </a:lnTo>
                  <a:lnTo>
                    <a:pt x="6419" y="794806"/>
                  </a:lnTo>
                  <a:lnTo>
                    <a:pt x="1622" y="747880"/>
                  </a:lnTo>
                  <a:lnTo>
                    <a:pt x="0" y="700115"/>
                  </a:lnTo>
                  <a:lnTo>
                    <a:pt x="1622" y="652351"/>
                  </a:lnTo>
                  <a:lnTo>
                    <a:pt x="6419" y="605425"/>
                  </a:lnTo>
                  <a:lnTo>
                    <a:pt x="14284" y="559443"/>
                  </a:lnTo>
                  <a:lnTo>
                    <a:pt x="25111" y="514511"/>
                  </a:lnTo>
                  <a:lnTo>
                    <a:pt x="38794" y="470736"/>
                  </a:lnTo>
                  <a:lnTo>
                    <a:pt x="55226" y="428223"/>
                  </a:lnTo>
                  <a:lnTo>
                    <a:pt x="74302" y="387080"/>
                  </a:lnTo>
                  <a:lnTo>
                    <a:pt x="95915" y="347411"/>
                  </a:lnTo>
                  <a:lnTo>
                    <a:pt x="119959" y="309324"/>
                  </a:lnTo>
                  <a:lnTo>
                    <a:pt x="146327" y="272925"/>
                  </a:lnTo>
                  <a:lnTo>
                    <a:pt x="174914" y="238319"/>
                  </a:lnTo>
                  <a:lnTo>
                    <a:pt x="205614" y="205614"/>
                  </a:lnTo>
                  <a:lnTo>
                    <a:pt x="238319" y="174914"/>
                  </a:lnTo>
                  <a:lnTo>
                    <a:pt x="272925" y="146327"/>
                  </a:lnTo>
                  <a:lnTo>
                    <a:pt x="309324" y="119959"/>
                  </a:lnTo>
                  <a:lnTo>
                    <a:pt x="347411" y="95915"/>
                  </a:lnTo>
                  <a:lnTo>
                    <a:pt x="387080" y="74302"/>
                  </a:lnTo>
                  <a:lnTo>
                    <a:pt x="428223" y="55226"/>
                  </a:lnTo>
                  <a:lnTo>
                    <a:pt x="470736" y="38794"/>
                  </a:lnTo>
                  <a:lnTo>
                    <a:pt x="514511" y="25111"/>
                  </a:lnTo>
                  <a:lnTo>
                    <a:pt x="559443" y="14284"/>
                  </a:lnTo>
                  <a:lnTo>
                    <a:pt x="605425" y="6419"/>
                  </a:lnTo>
                  <a:lnTo>
                    <a:pt x="652351" y="1622"/>
                  </a:lnTo>
                  <a:lnTo>
                    <a:pt x="700115" y="0"/>
                  </a:lnTo>
                  <a:lnTo>
                    <a:pt x="747880" y="1622"/>
                  </a:lnTo>
                  <a:lnTo>
                    <a:pt x="794806" y="6419"/>
                  </a:lnTo>
                  <a:lnTo>
                    <a:pt x="840788" y="14284"/>
                  </a:lnTo>
                  <a:lnTo>
                    <a:pt x="885720" y="25111"/>
                  </a:lnTo>
                  <a:lnTo>
                    <a:pt x="929495" y="38794"/>
                  </a:lnTo>
                  <a:lnTo>
                    <a:pt x="972008" y="55226"/>
                  </a:lnTo>
                  <a:lnTo>
                    <a:pt x="1013151" y="74301"/>
                  </a:lnTo>
                  <a:lnTo>
                    <a:pt x="1052820" y="95914"/>
                  </a:lnTo>
                  <a:lnTo>
                    <a:pt x="1090907" y="119958"/>
                  </a:lnTo>
                  <a:lnTo>
                    <a:pt x="1127306" y="146326"/>
                  </a:lnTo>
                  <a:lnTo>
                    <a:pt x="1161912" y="174913"/>
                  </a:lnTo>
                  <a:lnTo>
                    <a:pt x="1194617" y="205613"/>
                  </a:lnTo>
                  <a:lnTo>
                    <a:pt x="1225317" y="238318"/>
                  </a:lnTo>
                  <a:lnTo>
                    <a:pt x="1253904" y="272924"/>
                  </a:lnTo>
                  <a:lnTo>
                    <a:pt x="1280272" y="309323"/>
                  </a:lnTo>
                  <a:lnTo>
                    <a:pt x="1304316" y="347410"/>
                  </a:lnTo>
                  <a:lnTo>
                    <a:pt x="1325929" y="387078"/>
                  </a:lnTo>
                  <a:lnTo>
                    <a:pt x="1345005" y="428222"/>
                  </a:lnTo>
                  <a:lnTo>
                    <a:pt x="1361437" y="470734"/>
                  </a:lnTo>
                  <a:lnTo>
                    <a:pt x="1375120" y="514510"/>
                  </a:lnTo>
                  <a:lnTo>
                    <a:pt x="1385947" y="559442"/>
                  </a:lnTo>
                  <a:lnTo>
                    <a:pt x="1393812" y="605424"/>
                  </a:lnTo>
                  <a:lnTo>
                    <a:pt x="1398609" y="652351"/>
                  </a:lnTo>
                  <a:lnTo>
                    <a:pt x="1400231" y="700115"/>
                  </a:lnTo>
                  <a:lnTo>
                    <a:pt x="1398609" y="747880"/>
                  </a:lnTo>
                  <a:lnTo>
                    <a:pt x="1393812" y="794806"/>
                  </a:lnTo>
                  <a:lnTo>
                    <a:pt x="1385947" y="840788"/>
                  </a:lnTo>
                  <a:lnTo>
                    <a:pt x="1375120" y="885720"/>
                  </a:lnTo>
                  <a:lnTo>
                    <a:pt x="1361437" y="929495"/>
                  </a:lnTo>
                  <a:lnTo>
                    <a:pt x="1345005" y="972008"/>
                  </a:lnTo>
                  <a:lnTo>
                    <a:pt x="1325930" y="1013151"/>
                  </a:lnTo>
                  <a:lnTo>
                    <a:pt x="1304317" y="1052820"/>
                  </a:lnTo>
                  <a:lnTo>
                    <a:pt x="1280273" y="1090907"/>
                  </a:lnTo>
                  <a:lnTo>
                    <a:pt x="1253905" y="1127306"/>
                  </a:lnTo>
                  <a:lnTo>
                    <a:pt x="1225318" y="1161912"/>
                  </a:lnTo>
                  <a:lnTo>
                    <a:pt x="1194618" y="1194617"/>
                  </a:lnTo>
                  <a:lnTo>
                    <a:pt x="1161913" y="1225317"/>
                  </a:lnTo>
                  <a:lnTo>
                    <a:pt x="1127307" y="1253904"/>
                  </a:lnTo>
                  <a:lnTo>
                    <a:pt x="1090908" y="1280272"/>
                  </a:lnTo>
                  <a:lnTo>
                    <a:pt x="1052821" y="1304316"/>
                  </a:lnTo>
                  <a:lnTo>
                    <a:pt x="1013153" y="1325929"/>
                  </a:lnTo>
                  <a:lnTo>
                    <a:pt x="972009" y="1345005"/>
                  </a:lnTo>
                  <a:lnTo>
                    <a:pt x="929496" y="1361437"/>
                  </a:lnTo>
                  <a:lnTo>
                    <a:pt x="885721" y="1375120"/>
                  </a:lnTo>
                  <a:lnTo>
                    <a:pt x="840789" y="1385947"/>
                  </a:lnTo>
                  <a:lnTo>
                    <a:pt x="794807" y="1393812"/>
                  </a:lnTo>
                  <a:lnTo>
                    <a:pt x="747880" y="1398609"/>
                  </a:lnTo>
                  <a:lnTo>
                    <a:pt x="700115" y="1400231"/>
                  </a:lnTo>
                  <a:close/>
                </a:path>
              </a:pathLst>
            </a:custGeom>
            <a:solidFill>
              <a:srgbClr val="25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86381" y="4836438"/>
              <a:ext cx="545465" cy="735330"/>
            </a:xfrm>
            <a:custGeom>
              <a:avLst/>
              <a:gdLst/>
              <a:ahLst/>
              <a:cxnLst/>
              <a:rect l="l" t="t" r="r" b="b"/>
              <a:pathLst>
                <a:path w="545465" h="735329">
                  <a:moveTo>
                    <a:pt x="544842" y="442912"/>
                  </a:moveTo>
                  <a:lnTo>
                    <a:pt x="239166" y="137236"/>
                  </a:lnTo>
                  <a:lnTo>
                    <a:pt x="239941" y="138277"/>
                  </a:lnTo>
                  <a:lnTo>
                    <a:pt x="240525" y="139458"/>
                  </a:lnTo>
                  <a:lnTo>
                    <a:pt x="240893" y="140779"/>
                  </a:lnTo>
                  <a:lnTo>
                    <a:pt x="241020" y="142189"/>
                  </a:lnTo>
                  <a:lnTo>
                    <a:pt x="241020" y="233895"/>
                  </a:lnTo>
                  <a:lnTo>
                    <a:pt x="7124" y="0"/>
                  </a:lnTo>
                  <a:lnTo>
                    <a:pt x="8166" y="62230"/>
                  </a:lnTo>
                  <a:lnTo>
                    <a:pt x="5854" y="103708"/>
                  </a:lnTo>
                  <a:lnTo>
                    <a:pt x="0" y="135178"/>
                  </a:lnTo>
                  <a:lnTo>
                    <a:pt x="241020" y="376199"/>
                  </a:lnTo>
                  <a:lnTo>
                    <a:pt x="241020" y="564248"/>
                  </a:lnTo>
                  <a:lnTo>
                    <a:pt x="411645" y="734872"/>
                  </a:lnTo>
                  <a:lnTo>
                    <a:pt x="438302" y="698119"/>
                  </a:lnTo>
                  <a:lnTo>
                    <a:pt x="462343" y="660031"/>
                  </a:lnTo>
                  <a:lnTo>
                    <a:pt x="483958" y="620369"/>
                  </a:lnTo>
                  <a:lnTo>
                    <a:pt x="484339" y="619531"/>
                  </a:lnTo>
                  <a:lnTo>
                    <a:pt x="503034" y="579221"/>
                  </a:lnTo>
                  <a:lnTo>
                    <a:pt x="519468" y="536714"/>
                  </a:lnTo>
                  <a:lnTo>
                    <a:pt x="533146" y="492937"/>
                  </a:lnTo>
                  <a:lnTo>
                    <a:pt x="543979" y="448005"/>
                  </a:lnTo>
                  <a:lnTo>
                    <a:pt x="544398" y="445566"/>
                  </a:lnTo>
                  <a:lnTo>
                    <a:pt x="544842" y="442912"/>
                  </a:lnTo>
                  <a:close/>
                </a:path>
              </a:pathLst>
            </a:custGeom>
            <a:solidFill>
              <a:srgbClr val="0089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21081" y="5400676"/>
              <a:ext cx="176951" cy="1779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61642" y="4770462"/>
              <a:ext cx="930910" cy="1071245"/>
            </a:xfrm>
            <a:custGeom>
              <a:avLst/>
              <a:gdLst/>
              <a:ahLst/>
              <a:cxnLst/>
              <a:rect l="l" t="t" r="r" b="b"/>
              <a:pathLst>
                <a:path w="930909" h="1071245">
                  <a:moveTo>
                    <a:pt x="930351" y="808151"/>
                  </a:moveTo>
                  <a:lnTo>
                    <a:pt x="759434" y="637222"/>
                  </a:lnTo>
                  <a:lnTo>
                    <a:pt x="762927" y="637222"/>
                  </a:lnTo>
                  <a:lnTo>
                    <a:pt x="765759" y="634098"/>
                  </a:lnTo>
                  <a:lnTo>
                    <a:pt x="765759" y="204292"/>
                  </a:lnTo>
                  <a:lnTo>
                    <a:pt x="762927" y="201155"/>
                  </a:lnTo>
                  <a:lnTo>
                    <a:pt x="524738" y="201155"/>
                  </a:lnTo>
                  <a:lnTo>
                    <a:pt x="528510" y="183273"/>
                  </a:lnTo>
                  <a:lnTo>
                    <a:pt x="531152" y="165112"/>
                  </a:lnTo>
                  <a:lnTo>
                    <a:pt x="532625" y="146748"/>
                  </a:lnTo>
                  <a:lnTo>
                    <a:pt x="532904" y="128206"/>
                  </a:lnTo>
                  <a:lnTo>
                    <a:pt x="531863" y="65976"/>
                  </a:lnTo>
                  <a:lnTo>
                    <a:pt x="505726" y="61239"/>
                  </a:lnTo>
                  <a:lnTo>
                    <a:pt x="482168" y="55854"/>
                  </a:lnTo>
                  <a:lnTo>
                    <a:pt x="444423" y="42265"/>
                  </a:lnTo>
                  <a:lnTo>
                    <a:pt x="406158" y="20332"/>
                  </a:lnTo>
                  <a:lnTo>
                    <a:pt x="383171" y="0"/>
                  </a:lnTo>
                  <a:lnTo>
                    <a:pt x="361937" y="18529"/>
                  </a:lnTo>
                  <a:lnTo>
                    <a:pt x="321348" y="42265"/>
                  </a:lnTo>
                  <a:lnTo>
                    <a:pt x="283603" y="55854"/>
                  </a:lnTo>
                  <a:lnTo>
                    <a:pt x="233895" y="65989"/>
                  </a:lnTo>
                  <a:lnTo>
                    <a:pt x="232854" y="128219"/>
                  </a:lnTo>
                  <a:lnTo>
                    <a:pt x="233146" y="146748"/>
                  </a:lnTo>
                  <a:lnTo>
                    <a:pt x="234619" y="165112"/>
                  </a:lnTo>
                  <a:lnTo>
                    <a:pt x="237248" y="183273"/>
                  </a:lnTo>
                  <a:lnTo>
                    <a:pt x="241020" y="201155"/>
                  </a:lnTo>
                  <a:lnTo>
                    <a:pt x="2882" y="201155"/>
                  </a:lnTo>
                  <a:lnTo>
                    <a:pt x="50" y="204292"/>
                  </a:lnTo>
                  <a:lnTo>
                    <a:pt x="0" y="634085"/>
                  </a:lnTo>
                  <a:lnTo>
                    <a:pt x="2832" y="637222"/>
                  </a:lnTo>
                  <a:lnTo>
                    <a:pt x="3987" y="637222"/>
                  </a:lnTo>
                  <a:lnTo>
                    <a:pt x="437832" y="1071067"/>
                  </a:lnTo>
                  <a:lnTo>
                    <a:pt x="477570" y="1067003"/>
                  </a:lnTo>
                  <a:lnTo>
                    <a:pt x="523557" y="1059141"/>
                  </a:lnTo>
                  <a:lnTo>
                    <a:pt x="568490" y="1048308"/>
                  </a:lnTo>
                  <a:lnTo>
                    <a:pt x="612267" y="1034630"/>
                  </a:lnTo>
                  <a:lnTo>
                    <a:pt x="654773" y="1018197"/>
                  </a:lnTo>
                  <a:lnTo>
                    <a:pt x="695921" y="999121"/>
                  </a:lnTo>
                  <a:lnTo>
                    <a:pt x="735584" y="977506"/>
                  </a:lnTo>
                  <a:lnTo>
                    <a:pt x="773671" y="953465"/>
                  </a:lnTo>
                  <a:lnTo>
                    <a:pt x="810069" y="927100"/>
                  </a:lnTo>
                  <a:lnTo>
                    <a:pt x="844677" y="898512"/>
                  </a:lnTo>
                  <a:lnTo>
                    <a:pt x="877379" y="867816"/>
                  </a:lnTo>
                  <a:lnTo>
                    <a:pt x="908088" y="835101"/>
                  </a:lnTo>
                  <a:lnTo>
                    <a:pt x="930351" y="808151"/>
                  </a:lnTo>
                  <a:close/>
                </a:path>
              </a:pathLst>
            </a:custGeom>
            <a:solidFill>
              <a:srgbClr val="0089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7980" y="4978069"/>
              <a:ext cx="753110" cy="422909"/>
            </a:xfrm>
            <a:custGeom>
              <a:avLst/>
              <a:gdLst/>
              <a:ahLst/>
              <a:cxnLst/>
              <a:rect l="l" t="t" r="r" b="b"/>
              <a:pathLst>
                <a:path w="753109" h="422910">
                  <a:moveTo>
                    <a:pt x="753097" y="0"/>
                  </a:moveTo>
                  <a:lnTo>
                    <a:pt x="658964" y="0"/>
                  </a:lnTo>
                  <a:lnTo>
                    <a:pt x="658964" y="106680"/>
                  </a:lnTo>
                  <a:lnTo>
                    <a:pt x="658964" y="210820"/>
                  </a:lnTo>
                  <a:lnTo>
                    <a:pt x="658939" y="106680"/>
                  </a:lnTo>
                  <a:lnTo>
                    <a:pt x="658964" y="0"/>
                  </a:lnTo>
                  <a:lnTo>
                    <a:pt x="38" y="0"/>
                  </a:lnTo>
                  <a:lnTo>
                    <a:pt x="38" y="106680"/>
                  </a:lnTo>
                  <a:lnTo>
                    <a:pt x="25" y="210820"/>
                  </a:lnTo>
                  <a:lnTo>
                    <a:pt x="12" y="317500"/>
                  </a:lnTo>
                  <a:lnTo>
                    <a:pt x="0" y="422910"/>
                  </a:lnTo>
                  <a:lnTo>
                    <a:pt x="658914" y="422910"/>
                  </a:lnTo>
                  <a:lnTo>
                    <a:pt x="658914" y="317500"/>
                  </a:lnTo>
                  <a:lnTo>
                    <a:pt x="658964" y="422605"/>
                  </a:lnTo>
                  <a:lnTo>
                    <a:pt x="753097" y="422605"/>
                  </a:lnTo>
                  <a:lnTo>
                    <a:pt x="753097" y="317500"/>
                  </a:lnTo>
                  <a:lnTo>
                    <a:pt x="753097" y="316915"/>
                  </a:lnTo>
                  <a:lnTo>
                    <a:pt x="753097" y="211213"/>
                  </a:lnTo>
                  <a:lnTo>
                    <a:pt x="753097" y="210820"/>
                  </a:lnTo>
                  <a:lnTo>
                    <a:pt x="753097" y="106680"/>
                  </a:lnTo>
                  <a:lnTo>
                    <a:pt x="753097" y="106260"/>
                  </a:lnTo>
                  <a:lnTo>
                    <a:pt x="753097" y="0"/>
                  </a:lnTo>
                  <a:close/>
                </a:path>
              </a:pathLst>
            </a:custGeom>
            <a:solidFill>
              <a:srgbClr val="FF7D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61653" y="4971616"/>
              <a:ext cx="765810" cy="436245"/>
            </a:xfrm>
            <a:custGeom>
              <a:avLst/>
              <a:gdLst/>
              <a:ahLst/>
              <a:cxnLst/>
              <a:rect l="l" t="t" r="r" b="b"/>
              <a:pathLst>
                <a:path w="765809" h="436245">
                  <a:moveTo>
                    <a:pt x="762920" y="436068"/>
                  </a:moveTo>
                  <a:lnTo>
                    <a:pt x="2831" y="436068"/>
                  </a:lnTo>
                  <a:lnTo>
                    <a:pt x="0" y="432928"/>
                  </a:lnTo>
                  <a:lnTo>
                    <a:pt x="51" y="3136"/>
                  </a:lnTo>
                  <a:lnTo>
                    <a:pt x="2885" y="0"/>
                  </a:lnTo>
                  <a:lnTo>
                    <a:pt x="762923" y="0"/>
                  </a:lnTo>
                  <a:lnTo>
                    <a:pt x="765754" y="3136"/>
                  </a:lnTo>
                  <a:lnTo>
                    <a:pt x="765754" y="14015"/>
                  </a:lnTo>
                  <a:lnTo>
                    <a:pt x="12705" y="14015"/>
                  </a:lnTo>
                  <a:lnTo>
                    <a:pt x="12705" y="105695"/>
                  </a:lnTo>
                  <a:lnTo>
                    <a:pt x="765754" y="105695"/>
                  </a:lnTo>
                  <a:lnTo>
                    <a:pt x="765754" y="119714"/>
                  </a:lnTo>
                  <a:lnTo>
                    <a:pt x="12654" y="119714"/>
                  </a:lnTo>
                  <a:lnTo>
                    <a:pt x="12654" y="210653"/>
                  </a:lnTo>
                  <a:lnTo>
                    <a:pt x="765754" y="210653"/>
                  </a:lnTo>
                  <a:lnTo>
                    <a:pt x="765754" y="225409"/>
                  </a:lnTo>
                  <a:lnTo>
                    <a:pt x="12705" y="225409"/>
                  </a:lnTo>
                  <a:lnTo>
                    <a:pt x="12705" y="316348"/>
                  </a:lnTo>
                  <a:lnTo>
                    <a:pt x="765754" y="316348"/>
                  </a:lnTo>
                  <a:lnTo>
                    <a:pt x="765754" y="330370"/>
                  </a:lnTo>
                  <a:lnTo>
                    <a:pt x="12654" y="330370"/>
                  </a:lnTo>
                  <a:lnTo>
                    <a:pt x="12654" y="422049"/>
                  </a:lnTo>
                  <a:lnTo>
                    <a:pt x="765754" y="422049"/>
                  </a:lnTo>
                  <a:lnTo>
                    <a:pt x="765754" y="432928"/>
                  </a:lnTo>
                  <a:lnTo>
                    <a:pt x="762920" y="436068"/>
                  </a:lnTo>
                  <a:close/>
                </a:path>
                <a:path w="765809" h="436245">
                  <a:moveTo>
                    <a:pt x="200967" y="105695"/>
                  </a:moveTo>
                  <a:lnTo>
                    <a:pt x="188315" y="105695"/>
                  </a:lnTo>
                  <a:lnTo>
                    <a:pt x="188315" y="14015"/>
                  </a:lnTo>
                  <a:lnTo>
                    <a:pt x="200967" y="14015"/>
                  </a:lnTo>
                  <a:lnTo>
                    <a:pt x="200967" y="105695"/>
                  </a:lnTo>
                  <a:close/>
                </a:path>
                <a:path w="765809" h="436245">
                  <a:moveTo>
                    <a:pt x="577490" y="105695"/>
                  </a:moveTo>
                  <a:lnTo>
                    <a:pt x="564838" y="105695"/>
                  </a:lnTo>
                  <a:lnTo>
                    <a:pt x="564838" y="14015"/>
                  </a:lnTo>
                  <a:lnTo>
                    <a:pt x="577490" y="14015"/>
                  </a:lnTo>
                  <a:lnTo>
                    <a:pt x="577490" y="105695"/>
                  </a:lnTo>
                  <a:close/>
                </a:path>
                <a:path w="765809" h="436245">
                  <a:moveTo>
                    <a:pt x="765754" y="105695"/>
                  </a:moveTo>
                  <a:lnTo>
                    <a:pt x="753100" y="105695"/>
                  </a:lnTo>
                  <a:lnTo>
                    <a:pt x="753100" y="14015"/>
                  </a:lnTo>
                  <a:lnTo>
                    <a:pt x="765754" y="14015"/>
                  </a:lnTo>
                  <a:lnTo>
                    <a:pt x="765754" y="105695"/>
                  </a:lnTo>
                  <a:close/>
                </a:path>
                <a:path w="765809" h="436245">
                  <a:moveTo>
                    <a:pt x="106783" y="210653"/>
                  </a:moveTo>
                  <a:lnTo>
                    <a:pt x="94132" y="210653"/>
                  </a:lnTo>
                  <a:lnTo>
                    <a:pt x="94132" y="119714"/>
                  </a:lnTo>
                  <a:lnTo>
                    <a:pt x="106783" y="119714"/>
                  </a:lnTo>
                  <a:lnTo>
                    <a:pt x="106783" y="210653"/>
                  </a:lnTo>
                  <a:close/>
                </a:path>
                <a:path w="765809" h="436245">
                  <a:moveTo>
                    <a:pt x="237479" y="210653"/>
                  </a:moveTo>
                  <a:lnTo>
                    <a:pt x="224828" y="210653"/>
                  </a:lnTo>
                  <a:lnTo>
                    <a:pt x="224828" y="119714"/>
                  </a:lnTo>
                  <a:lnTo>
                    <a:pt x="237479" y="119714"/>
                  </a:lnTo>
                  <a:lnTo>
                    <a:pt x="237479" y="210653"/>
                  </a:lnTo>
                  <a:close/>
                </a:path>
                <a:path w="765809" h="436245">
                  <a:moveTo>
                    <a:pt x="542854" y="210653"/>
                  </a:moveTo>
                  <a:lnTo>
                    <a:pt x="530174" y="210653"/>
                  </a:lnTo>
                  <a:lnTo>
                    <a:pt x="530174" y="119714"/>
                  </a:lnTo>
                  <a:lnTo>
                    <a:pt x="542854" y="119714"/>
                  </a:lnTo>
                  <a:lnTo>
                    <a:pt x="542854" y="210653"/>
                  </a:lnTo>
                  <a:close/>
                </a:path>
                <a:path w="765809" h="436245">
                  <a:moveTo>
                    <a:pt x="671622" y="210653"/>
                  </a:moveTo>
                  <a:lnTo>
                    <a:pt x="658917" y="210653"/>
                  </a:lnTo>
                  <a:lnTo>
                    <a:pt x="658917" y="119714"/>
                  </a:lnTo>
                  <a:lnTo>
                    <a:pt x="671622" y="119714"/>
                  </a:lnTo>
                  <a:lnTo>
                    <a:pt x="671622" y="210653"/>
                  </a:lnTo>
                  <a:close/>
                </a:path>
                <a:path w="765809" h="436245">
                  <a:moveTo>
                    <a:pt x="765754" y="210653"/>
                  </a:moveTo>
                  <a:lnTo>
                    <a:pt x="753100" y="210653"/>
                  </a:lnTo>
                  <a:lnTo>
                    <a:pt x="753100" y="119714"/>
                  </a:lnTo>
                  <a:lnTo>
                    <a:pt x="765754" y="119714"/>
                  </a:lnTo>
                  <a:lnTo>
                    <a:pt x="765754" y="210653"/>
                  </a:lnTo>
                  <a:close/>
                </a:path>
                <a:path w="765809" h="436245">
                  <a:moveTo>
                    <a:pt x="200967" y="316348"/>
                  </a:moveTo>
                  <a:lnTo>
                    <a:pt x="188315" y="316348"/>
                  </a:lnTo>
                  <a:lnTo>
                    <a:pt x="188315" y="225409"/>
                  </a:lnTo>
                  <a:lnTo>
                    <a:pt x="200967" y="225409"/>
                  </a:lnTo>
                  <a:lnTo>
                    <a:pt x="200967" y="316348"/>
                  </a:lnTo>
                  <a:close/>
                </a:path>
                <a:path w="765809" h="436245">
                  <a:moveTo>
                    <a:pt x="389228" y="316348"/>
                  </a:moveTo>
                  <a:lnTo>
                    <a:pt x="376574" y="316348"/>
                  </a:lnTo>
                  <a:lnTo>
                    <a:pt x="376574" y="225409"/>
                  </a:lnTo>
                  <a:lnTo>
                    <a:pt x="389228" y="225409"/>
                  </a:lnTo>
                  <a:lnTo>
                    <a:pt x="389228" y="316348"/>
                  </a:lnTo>
                  <a:close/>
                </a:path>
                <a:path w="765809" h="436245">
                  <a:moveTo>
                    <a:pt x="577493" y="316348"/>
                  </a:moveTo>
                  <a:lnTo>
                    <a:pt x="564836" y="316348"/>
                  </a:lnTo>
                  <a:lnTo>
                    <a:pt x="564836" y="225409"/>
                  </a:lnTo>
                  <a:lnTo>
                    <a:pt x="577493" y="225409"/>
                  </a:lnTo>
                  <a:lnTo>
                    <a:pt x="577493" y="316348"/>
                  </a:lnTo>
                  <a:close/>
                </a:path>
                <a:path w="765809" h="436245">
                  <a:moveTo>
                    <a:pt x="765754" y="316348"/>
                  </a:moveTo>
                  <a:lnTo>
                    <a:pt x="753103" y="316348"/>
                  </a:lnTo>
                  <a:lnTo>
                    <a:pt x="753103" y="225409"/>
                  </a:lnTo>
                  <a:lnTo>
                    <a:pt x="765754" y="225409"/>
                  </a:lnTo>
                  <a:lnTo>
                    <a:pt x="765754" y="316348"/>
                  </a:lnTo>
                  <a:close/>
                </a:path>
                <a:path w="765809" h="436245">
                  <a:moveTo>
                    <a:pt x="106783" y="422049"/>
                  </a:moveTo>
                  <a:lnTo>
                    <a:pt x="94132" y="422049"/>
                  </a:lnTo>
                  <a:lnTo>
                    <a:pt x="94132" y="330370"/>
                  </a:lnTo>
                  <a:lnTo>
                    <a:pt x="106783" y="330370"/>
                  </a:lnTo>
                  <a:lnTo>
                    <a:pt x="106783" y="422049"/>
                  </a:lnTo>
                  <a:close/>
                </a:path>
                <a:path w="765809" h="436245">
                  <a:moveTo>
                    <a:pt x="295048" y="422049"/>
                  </a:moveTo>
                  <a:lnTo>
                    <a:pt x="282393" y="422049"/>
                  </a:lnTo>
                  <a:lnTo>
                    <a:pt x="282393" y="330370"/>
                  </a:lnTo>
                  <a:lnTo>
                    <a:pt x="295048" y="330370"/>
                  </a:lnTo>
                  <a:lnTo>
                    <a:pt x="295048" y="422049"/>
                  </a:lnTo>
                  <a:close/>
                </a:path>
                <a:path w="765809" h="436245">
                  <a:moveTo>
                    <a:pt x="483306" y="422049"/>
                  </a:moveTo>
                  <a:lnTo>
                    <a:pt x="470658" y="422049"/>
                  </a:lnTo>
                  <a:lnTo>
                    <a:pt x="470658" y="330370"/>
                  </a:lnTo>
                  <a:lnTo>
                    <a:pt x="483306" y="330370"/>
                  </a:lnTo>
                  <a:lnTo>
                    <a:pt x="483306" y="422049"/>
                  </a:lnTo>
                  <a:close/>
                </a:path>
                <a:path w="765809" h="436245">
                  <a:moveTo>
                    <a:pt x="671622" y="422049"/>
                  </a:moveTo>
                  <a:lnTo>
                    <a:pt x="658916" y="422049"/>
                  </a:lnTo>
                  <a:lnTo>
                    <a:pt x="658916" y="330370"/>
                  </a:lnTo>
                  <a:lnTo>
                    <a:pt x="671622" y="330370"/>
                  </a:lnTo>
                  <a:lnTo>
                    <a:pt x="671622" y="422049"/>
                  </a:lnTo>
                  <a:close/>
                </a:path>
                <a:path w="765809" h="436245">
                  <a:moveTo>
                    <a:pt x="765754" y="422049"/>
                  </a:moveTo>
                  <a:lnTo>
                    <a:pt x="753100" y="422049"/>
                  </a:lnTo>
                  <a:lnTo>
                    <a:pt x="753100" y="330370"/>
                  </a:lnTo>
                  <a:lnTo>
                    <a:pt x="765754" y="330370"/>
                  </a:lnTo>
                  <a:lnTo>
                    <a:pt x="765754" y="422049"/>
                  </a:lnTo>
                  <a:close/>
                </a:path>
              </a:pathLst>
            </a:custGeom>
            <a:solidFill>
              <a:srgbClr val="DEDE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94503" y="4770453"/>
              <a:ext cx="300355" cy="396875"/>
            </a:xfrm>
            <a:custGeom>
              <a:avLst/>
              <a:gdLst/>
              <a:ahLst/>
              <a:cxnLst/>
              <a:rect l="l" t="t" r="r" b="b"/>
              <a:pathLst>
                <a:path w="300354" h="396875">
                  <a:moveTo>
                    <a:pt x="150028" y="396649"/>
                  </a:moveTo>
                  <a:lnTo>
                    <a:pt x="93511" y="345069"/>
                  </a:lnTo>
                  <a:lnTo>
                    <a:pt x="60302" y="309108"/>
                  </a:lnTo>
                  <a:lnTo>
                    <a:pt x="33927" y="268469"/>
                  </a:lnTo>
                  <a:lnTo>
                    <a:pt x="14805" y="224126"/>
                  </a:lnTo>
                  <a:lnTo>
                    <a:pt x="3356" y="177051"/>
                  </a:lnTo>
                  <a:lnTo>
                    <a:pt x="0" y="128217"/>
                  </a:lnTo>
                  <a:lnTo>
                    <a:pt x="1045" y="65989"/>
                  </a:lnTo>
                  <a:lnTo>
                    <a:pt x="27188" y="61243"/>
                  </a:lnTo>
                  <a:lnTo>
                    <a:pt x="50741" y="55857"/>
                  </a:lnTo>
                  <a:lnTo>
                    <a:pt x="88491" y="42269"/>
                  </a:lnTo>
                  <a:lnTo>
                    <a:pt x="126828" y="20281"/>
                  </a:lnTo>
                  <a:lnTo>
                    <a:pt x="150313" y="0"/>
                  </a:lnTo>
                  <a:lnTo>
                    <a:pt x="170989" y="18548"/>
                  </a:lnTo>
                  <a:lnTo>
                    <a:pt x="211564" y="42264"/>
                  </a:lnTo>
                  <a:lnTo>
                    <a:pt x="249315" y="55851"/>
                  </a:lnTo>
                  <a:lnTo>
                    <a:pt x="299010" y="65983"/>
                  </a:lnTo>
                  <a:lnTo>
                    <a:pt x="300056" y="128217"/>
                  </a:lnTo>
                  <a:lnTo>
                    <a:pt x="296700" y="177051"/>
                  </a:lnTo>
                  <a:lnTo>
                    <a:pt x="285251" y="224126"/>
                  </a:lnTo>
                  <a:lnTo>
                    <a:pt x="266129" y="268470"/>
                  </a:lnTo>
                  <a:lnTo>
                    <a:pt x="239754" y="309108"/>
                  </a:lnTo>
                  <a:lnTo>
                    <a:pt x="206545" y="345069"/>
                  </a:lnTo>
                  <a:lnTo>
                    <a:pt x="150028" y="396649"/>
                  </a:lnTo>
                  <a:close/>
                </a:path>
              </a:pathLst>
            </a:custGeom>
            <a:solidFill>
              <a:srgbClr val="A3D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26877" y="4813680"/>
              <a:ext cx="235585" cy="309880"/>
            </a:xfrm>
            <a:custGeom>
              <a:avLst/>
              <a:gdLst/>
              <a:ahLst/>
              <a:cxnLst/>
              <a:rect l="l" t="t" r="r" b="b"/>
              <a:pathLst>
                <a:path w="235584" h="309879">
                  <a:moveTo>
                    <a:pt x="117651" y="309582"/>
                  </a:moveTo>
                  <a:lnTo>
                    <a:pt x="82962" y="277924"/>
                  </a:lnTo>
                  <a:lnTo>
                    <a:pt x="47055" y="237356"/>
                  </a:lnTo>
                  <a:lnTo>
                    <a:pt x="20779" y="190654"/>
                  </a:lnTo>
                  <a:lnTo>
                    <a:pt x="4854" y="139489"/>
                  </a:lnTo>
                  <a:lnTo>
                    <a:pt x="0" y="85531"/>
                  </a:lnTo>
                  <a:lnTo>
                    <a:pt x="601" y="49870"/>
                  </a:lnTo>
                  <a:lnTo>
                    <a:pt x="50289" y="36376"/>
                  </a:lnTo>
                  <a:lnTo>
                    <a:pt x="87038" y="19867"/>
                  </a:lnTo>
                  <a:lnTo>
                    <a:pt x="109831" y="5891"/>
                  </a:lnTo>
                  <a:lnTo>
                    <a:pt x="117654" y="0"/>
                  </a:lnTo>
                  <a:lnTo>
                    <a:pt x="125477" y="5890"/>
                  </a:lnTo>
                  <a:lnTo>
                    <a:pt x="148271" y="19864"/>
                  </a:lnTo>
                  <a:lnTo>
                    <a:pt x="185019" y="36372"/>
                  </a:lnTo>
                  <a:lnTo>
                    <a:pt x="234708" y="49865"/>
                  </a:lnTo>
                  <a:lnTo>
                    <a:pt x="235306" y="85534"/>
                  </a:lnTo>
                  <a:lnTo>
                    <a:pt x="230451" y="139491"/>
                  </a:lnTo>
                  <a:lnTo>
                    <a:pt x="214525" y="190655"/>
                  </a:lnTo>
                  <a:lnTo>
                    <a:pt x="188248" y="237356"/>
                  </a:lnTo>
                  <a:lnTo>
                    <a:pt x="152341" y="277924"/>
                  </a:lnTo>
                  <a:lnTo>
                    <a:pt x="117651" y="309582"/>
                  </a:lnTo>
                  <a:close/>
                </a:path>
              </a:pathLst>
            </a:custGeom>
            <a:solidFill>
              <a:srgbClr val="85C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37124" y="4827163"/>
              <a:ext cx="215265" cy="283210"/>
            </a:xfrm>
            <a:custGeom>
              <a:avLst/>
              <a:gdLst/>
              <a:ahLst/>
              <a:cxnLst/>
              <a:rect l="l" t="t" r="r" b="b"/>
              <a:pathLst>
                <a:path w="215265" h="283210">
                  <a:moveTo>
                    <a:pt x="107401" y="282616"/>
                  </a:moveTo>
                  <a:lnTo>
                    <a:pt x="75734" y="253715"/>
                  </a:lnTo>
                  <a:lnTo>
                    <a:pt x="42956" y="216681"/>
                  </a:lnTo>
                  <a:lnTo>
                    <a:pt x="18970" y="174047"/>
                  </a:lnTo>
                  <a:lnTo>
                    <a:pt x="4432" y="127339"/>
                  </a:lnTo>
                  <a:lnTo>
                    <a:pt x="0" y="78082"/>
                  </a:lnTo>
                  <a:lnTo>
                    <a:pt x="546" y="45526"/>
                  </a:lnTo>
                  <a:lnTo>
                    <a:pt x="45908" y="33207"/>
                  </a:lnTo>
                  <a:lnTo>
                    <a:pt x="79455" y="18136"/>
                  </a:lnTo>
                  <a:lnTo>
                    <a:pt x="100263" y="5378"/>
                  </a:lnTo>
                  <a:lnTo>
                    <a:pt x="107404" y="0"/>
                  </a:lnTo>
                  <a:lnTo>
                    <a:pt x="114546" y="5377"/>
                  </a:lnTo>
                  <a:lnTo>
                    <a:pt x="135353" y="18133"/>
                  </a:lnTo>
                  <a:lnTo>
                    <a:pt x="168901" y="33202"/>
                  </a:lnTo>
                  <a:lnTo>
                    <a:pt x="214262" y="45520"/>
                  </a:lnTo>
                  <a:lnTo>
                    <a:pt x="214809" y="78082"/>
                  </a:lnTo>
                  <a:lnTo>
                    <a:pt x="210378" y="127339"/>
                  </a:lnTo>
                  <a:lnTo>
                    <a:pt x="195839" y="174047"/>
                  </a:lnTo>
                  <a:lnTo>
                    <a:pt x="171850" y="216681"/>
                  </a:lnTo>
                  <a:lnTo>
                    <a:pt x="139068" y="253715"/>
                  </a:lnTo>
                  <a:lnTo>
                    <a:pt x="107401" y="2826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2318" y="4912025"/>
              <a:ext cx="84420" cy="844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7446" y="5021137"/>
              <a:ext cx="2685340" cy="29082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80010" y="1074253"/>
            <a:ext cx="1528000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95"/>
              </a:spcBef>
            </a:pPr>
            <a:r>
              <a:rPr sz="4750" spc="-290" dirty="0">
                <a:solidFill>
                  <a:srgbClr val="37B5FF"/>
                </a:solidFill>
              </a:rPr>
              <a:t>Security</a:t>
            </a:r>
            <a:r>
              <a:rPr sz="4750" spc="-445" dirty="0">
                <a:solidFill>
                  <a:srgbClr val="37B5FF"/>
                </a:solidFill>
              </a:rPr>
              <a:t> </a:t>
            </a:r>
            <a:r>
              <a:rPr sz="4750" spc="-275" dirty="0">
                <a:solidFill>
                  <a:srgbClr val="37B5FF"/>
                </a:solidFill>
              </a:rPr>
              <a:t>Groups:</a:t>
            </a:r>
            <a:r>
              <a:rPr sz="4750" spc="-440" dirty="0">
                <a:solidFill>
                  <a:srgbClr val="37B5FF"/>
                </a:solidFill>
              </a:rPr>
              <a:t> </a:t>
            </a:r>
            <a:r>
              <a:rPr sz="4750" spc="-350" dirty="0"/>
              <a:t>Network</a:t>
            </a:r>
            <a:r>
              <a:rPr sz="4750" spc="-445" dirty="0"/>
              <a:t> </a:t>
            </a:r>
            <a:r>
              <a:rPr sz="4750" spc="-280" dirty="0"/>
              <a:t>firewall</a:t>
            </a:r>
            <a:r>
              <a:rPr sz="4750" spc="-440" dirty="0"/>
              <a:t> </a:t>
            </a:r>
            <a:r>
              <a:rPr sz="4750" spc="-285" dirty="0"/>
              <a:t>rules</a:t>
            </a:r>
            <a:r>
              <a:rPr sz="4750" spc="-445" dirty="0"/>
              <a:t> </a:t>
            </a:r>
            <a:r>
              <a:rPr sz="4750" spc="-235" dirty="0"/>
              <a:t>that</a:t>
            </a:r>
            <a:r>
              <a:rPr sz="4750" spc="-445" dirty="0"/>
              <a:t> </a:t>
            </a:r>
            <a:r>
              <a:rPr sz="4750" spc="-125" dirty="0"/>
              <a:t>control </a:t>
            </a:r>
            <a:r>
              <a:rPr sz="4750" spc="-170" dirty="0"/>
              <a:t>inbound</a:t>
            </a:r>
            <a:r>
              <a:rPr sz="4750" spc="-425" dirty="0"/>
              <a:t> </a:t>
            </a:r>
            <a:r>
              <a:rPr sz="4750" spc="-254" dirty="0"/>
              <a:t>and</a:t>
            </a:r>
            <a:r>
              <a:rPr sz="4750" spc="-420" dirty="0"/>
              <a:t> </a:t>
            </a:r>
            <a:r>
              <a:rPr sz="4750" spc="-175" dirty="0"/>
              <a:t>outbound</a:t>
            </a:r>
            <a:r>
              <a:rPr sz="4750" spc="-425" dirty="0"/>
              <a:t> </a:t>
            </a:r>
            <a:r>
              <a:rPr sz="4750" spc="-220" dirty="0"/>
              <a:t>traffic</a:t>
            </a:r>
            <a:r>
              <a:rPr sz="4750" spc="-420" dirty="0"/>
              <a:t> </a:t>
            </a:r>
            <a:r>
              <a:rPr sz="4750" spc="-110" dirty="0"/>
              <a:t>for</a:t>
            </a:r>
            <a:r>
              <a:rPr sz="4750" spc="-420" dirty="0"/>
              <a:t> </a:t>
            </a:r>
            <a:r>
              <a:rPr sz="4750" spc="-360" dirty="0"/>
              <a:t>instances.</a:t>
            </a:r>
            <a:endParaRPr sz="47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8921" y="1244425"/>
            <a:ext cx="11096625" cy="715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0" spc="-204" dirty="0">
                <a:solidFill>
                  <a:srgbClr val="E6DE21"/>
                </a:solidFill>
              </a:rPr>
              <a:t>Important</a:t>
            </a:r>
            <a:r>
              <a:rPr sz="4500" spc="-420" dirty="0">
                <a:solidFill>
                  <a:srgbClr val="E6DE21"/>
                </a:solidFill>
              </a:rPr>
              <a:t> </a:t>
            </a:r>
            <a:r>
              <a:rPr sz="4500" spc="-220" dirty="0">
                <a:solidFill>
                  <a:srgbClr val="E6DE21"/>
                </a:solidFill>
              </a:rPr>
              <a:t>points</a:t>
            </a:r>
            <a:r>
              <a:rPr sz="4500" spc="-415" dirty="0">
                <a:solidFill>
                  <a:srgbClr val="E6DE21"/>
                </a:solidFill>
              </a:rPr>
              <a:t> </a:t>
            </a:r>
            <a:r>
              <a:rPr sz="4500" spc="-215" dirty="0">
                <a:solidFill>
                  <a:srgbClr val="E6DE21"/>
                </a:solidFill>
              </a:rPr>
              <a:t>about</a:t>
            </a:r>
            <a:r>
              <a:rPr sz="4500" spc="-420" dirty="0">
                <a:solidFill>
                  <a:srgbClr val="E6DE21"/>
                </a:solidFill>
              </a:rPr>
              <a:t> </a:t>
            </a:r>
            <a:r>
              <a:rPr sz="4500" spc="-270" dirty="0">
                <a:solidFill>
                  <a:srgbClr val="E6DE21"/>
                </a:solidFill>
              </a:rPr>
              <a:t>security</a:t>
            </a:r>
            <a:r>
              <a:rPr sz="4500" spc="-415" dirty="0">
                <a:solidFill>
                  <a:srgbClr val="E6DE21"/>
                </a:solidFill>
              </a:rPr>
              <a:t> </a:t>
            </a:r>
            <a:r>
              <a:rPr sz="4500" spc="-275" dirty="0">
                <a:solidFill>
                  <a:srgbClr val="E6DE21"/>
                </a:solidFill>
              </a:rPr>
              <a:t>groups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1634996" y="3022584"/>
            <a:ext cx="576580" cy="4695825"/>
            <a:chOff x="1634996" y="3022584"/>
            <a:chExt cx="576580" cy="4695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996" y="3022584"/>
              <a:ext cx="142874" cy="1428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996" y="3575034"/>
              <a:ext cx="142874" cy="142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996" y="4127484"/>
              <a:ext cx="142874" cy="142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996" y="5232384"/>
              <a:ext cx="142874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434" y="5741971"/>
              <a:ext cx="123824" cy="123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7434" y="6189646"/>
              <a:ext cx="123824" cy="123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7434" y="6637321"/>
              <a:ext cx="123824" cy="1238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4996" y="7575533"/>
              <a:ext cx="142874" cy="1428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65494" y="2746575"/>
            <a:ext cx="14273530" cy="6235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100" spc="-220" dirty="0">
                <a:solidFill>
                  <a:srgbClr val="FFFFFF"/>
                </a:solidFill>
                <a:latin typeface="Arial Black"/>
                <a:cs typeface="Arial Black"/>
              </a:rPr>
              <a:t>Region</a:t>
            </a:r>
            <a:r>
              <a:rPr sz="310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70" dirty="0">
                <a:solidFill>
                  <a:srgbClr val="FFFFFF"/>
                </a:solidFill>
                <a:latin typeface="Arial Black"/>
                <a:cs typeface="Arial Black"/>
              </a:rPr>
              <a:t>specific</a:t>
            </a:r>
            <a:endParaRPr sz="3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100" spc="-120" dirty="0">
                <a:solidFill>
                  <a:srgbClr val="FFFFFF"/>
                </a:solidFill>
                <a:latin typeface="Arial Black"/>
                <a:cs typeface="Arial Black"/>
              </a:rPr>
              <a:t>Only</a:t>
            </a:r>
            <a:r>
              <a:rPr sz="31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55" dirty="0">
                <a:solidFill>
                  <a:srgbClr val="FFFFFF"/>
                </a:solidFill>
                <a:latin typeface="Arial Black"/>
                <a:cs typeface="Arial Black"/>
              </a:rPr>
              <a:t>‘Allow’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35" dirty="0">
                <a:solidFill>
                  <a:srgbClr val="FFFFFF"/>
                </a:solidFill>
                <a:latin typeface="Arial Black"/>
                <a:cs typeface="Arial Black"/>
              </a:rPr>
              <a:t>rule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00" dirty="0">
                <a:solidFill>
                  <a:srgbClr val="FFFFFF"/>
                </a:solidFill>
                <a:latin typeface="Arial Black"/>
                <a:cs typeface="Arial Black"/>
              </a:rPr>
              <a:t>(but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14" dirty="0">
                <a:solidFill>
                  <a:srgbClr val="FFFFFF"/>
                </a:solidFill>
                <a:latin typeface="Arial Black"/>
                <a:cs typeface="Arial Black"/>
              </a:rPr>
              <a:t>no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35" dirty="0">
                <a:solidFill>
                  <a:srgbClr val="FFFFFF"/>
                </a:solidFill>
                <a:latin typeface="Arial Black"/>
                <a:cs typeface="Arial Black"/>
              </a:rPr>
              <a:t>deny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Arial Black"/>
                <a:cs typeface="Arial Black"/>
              </a:rPr>
              <a:t>rule)</a:t>
            </a:r>
            <a:endParaRPr sz="3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3100" spc="-140" dirty="0">
                <a:solidFill>
                  <a:srgbClr val="FFFFFF"/>
                </a:solidFill>
                <a:latin typeface="Arial Black"/>
                <a:cs typeface="Arial Black"/>
              </a:rPr>
              <a:t>All</a:t>
            </a:r>
            <a:r>
              <a:rPr sz="3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10" dirty="0">
                <a:solidFill>
                  <a:srgbClr val="FFFFFF"/>
                </a:solidFill>
                <a:latin typeface="Arial Black"/>
                <a:cs typeface="Arial Black"/>
              </a:rPr>
              <a:t>inbound</a:t>
            </a:r>
            <a:r>
              <a:rPr sz="3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35" dirty="0">
                <a:solidFill>
                  <a:srgbClr val="FFFFFF"/>
                </a:solidFill>
                <a:latin typeface="Arial Black"/>
                <a:cs typeface="Arial Black"/>
              </a:rPr>
              <a:t>traffic</a:t>
            </a:r>
            <a:r>
              <a:rPr sz="3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85" dirty="0">
                <a:solidFill>
                  <a:srgbClr val="FFFFFF"/>
                </a:solidFill>
                <a:latin typeface="Arial Black"/>
                <a:cs typeface="Arial Black"/>
              </a:rPr>
              <a:t>blocked</a:t>
            </a:r>
            <a:r>
              <a:rPr sz="3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5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3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05" dirty="0">
                <a:solidFill>
                  <a:srgbClr val="FFFFFF"/>
                </a:solidFill>
                <a:latin typeface="Arial Black"/>
                <a:cs typeface="Arial Black"/>
              </a:rPr>
              <a:t>outbound</a:t>
            </a:r>
            <a:r>
              <a:rPr sz="3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95" dirty="0">
                <a:solidFill>
                  <a:srgbClr val="FFFFFF"/>
                </a:solidFill>
                <a:latin typeface="Arial Black"/>
                <a:cs typeface="Arial Black"/>
              </a:rPr>
              <a:t>allowed</a:t>
            </a:r>
            <a:r>
              <a:rPr sz="3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90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31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Arial Black"/>
                <a:cs typeface="Arial Black"/>
              </a:rPr>
              <a:t>default.</a:t>
            </a:r>
            <a:endParaRPr sz="3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3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3100" spc="-22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1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40" dirty="0">
                <a:solidFill>
                  <a:srgbClr val="FFFFFF"/>
                </a:solidFill>
                <a:latin typeface="Arial Black"/>
                <a:cs typeface="Arial Black"/>
              </a:rPr>
              <a:t>define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80" dirty="0">
                <a:solidFill>
                  <a:srgbClr val="FFFFFF"/>
                </a:solidFill>
                <a:latin typeface="Arial Black"/>
                <a:cs typeface="Arial Black"/>
              </a:rPr>
              <a:t>rules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6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75" dirty="0">
                <a:solidFill>
                  <a:srgbClr val="FFFFFF"/>
                </a:solidFill>
                <a:latin typeface="Arial Black"/>
                <a:cs typeface="Arial Black"/>
              </a:rPr>
              <a:t>specific:</a:t>
            </a:r>
            <a:endParaRPr sz="3100">
              <a:latin typeface="Arial Black"/>
              <a:cs typeface="Arial Black"/>
            </a:endParaRPr>
          </a:p>
          <a:p>
            <a:pPr marL="426084">
              <a:lnSpc>
                <a:spcPct val="100000"/>
              </a:lnSpc>
              <a:spcBef>
                <a:spcPts val="630"/>
              </a:spcBef>
            </a:pP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Protocols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60" dirty="0">
                <a:solidFill>
                  <a:srgbClr val="FFFFFF"/>
                </a:solidFill>
                <a:latin typeface="Arial Black"/>
                <a:cs typeface="Arial Black"/>
              </a:rPr>
              <a:t>(like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25" dirty="0">
                <a:solidFill>
                  <a:srgbClr val="FFFFFF"/>
                </a:solidFill>
                <a:latin typeface="Arial Black"/>
                <a:cs typeface="Arial Black"/>
              </a:rPr>
              <a:t>HTTP,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35" dirty="0">
                <a:solidFill>
                  <a:srgbClr val="FFFFFF"/>
                </a:solidFill>
                <a:latin typeface="Arial Black"/>
                <a:cs typeface="Arial Black"/>
              </a:rPr>
              <a:t>HTTPS,</a:t>
            </a:r>
            <a:r>
              <a:rPr sz="25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SSH,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etc.).</a:t>
            </a:r>
            <a:endParaRPr sz="2500">
              <a:latin typeface="Arial Black"/>
              <a:cs typeface="Arial Black"/>
            </a:endParaRPr>
          </a:p>
          <a:p>
            <a:pPr marL="426084">
              <a:lnSpc>
                <a:spcPct val="100000"/>
              </a:lnSpc>
              <a:spcBef>
                <a:spcPts val="525"/>
              </a:spcBef>
            </a:pPr>
            <a:r>
              <a:rPr sz="2500" spc="-105" dirty="0">
                <a:solidFill>
                  <a:srgbClr val="FFFFFF"/>
                </a:solidFill>
                <a:latin typeface="Arial Black"/>
                <a:cs typeface="Arial Black"/>
              </a:rPr>
              <a:t>Port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40" dirty="0">
                <a:solidFill>
                  <a:srgbClr val="FFFFFF"/>
                </a:solidFill>
                <a:latin typeface="Arial Black"/>
                <a:cs typeface="Arial Black"/>
              </a:rPr>
              <a:t>numbers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(e.g.,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Arial Black"/>
                <a:cs typeface="Arial Black"/>
              </a:rPr>
              <a:t>port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35" dirty="0">
                <a:solidFill>
                  <a:srgbClr val="FFFFFF"/>
                </a:solidFill>
                <a:latin typeface="Arial Black"/>
                <a:cs typeface="Arial Black"/>
              </a:rPr>
              <a:t>80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25" dirty="0">
                <a:solidFill>
                  <a:srgbClr val="FFFFFF"/>
                </a:solidFill>
                <a:latin typeface="Arial Black"/>
                <a:cs typeface="Arial Black"/>
              </a:rPr>
              <a:t>HTTP,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Arial Black"/>
                <a:cs typeface="Arial Black"/>
              </a:rPr>
              <a:t>port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70" dirty="0">
                <a:solidFill>
                  <a:srgbClr val="FFFFFF"/>
                </a:solidFill>
                <a:latin typeface="Arial Black"/>
                <a:cs typeface="Arial Black"/>
              </a:rPr>
              <a:t>22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2500" spc="-2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SSH).</a:t>
            </a:r>
            <a:endParaRPr sz="2500">
              <a:latin typeface="Arial Black"/>
              <a:cs typeface="Arial Black"/>
            </a:endParaRPr>
          </a:p>
          <a:p>
            <a:pPr marL="426084">
              <a:lnSpc>
                <a:spcPct val="100000"/>
              </a:lnSpc>
              <a:spcBef>
                <a:spcPts val="525"/>
              </a:spcBef>
            </a:pP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IP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90" dirty="0">
                <a:solidFill>
                  <a:srgbClr val="FFFFFF"/>
                </a:solidFill>
                <a:latin typeface="Arial Black"/>
                <a:cs typeface="Arial Black"/>
              </a:rPr>
              <a:t>addresses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95" dirty="0">
                <a:solidFill>
                  <a:srgbClr val="FFFFFF"/>
                </a:solidFill>
                <a:latin typeface="Arial Black"/>
                <a:cs typeface="Arial Black"/>
              </a:rPr>
              <a:t>ranges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(e.g.,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75" dirty="0">
                <a:solidFill>
                  <a:srgbClr val="FFFFFF"/>
                </a:solidFill>
                <a:latin typeface="Arial Black"/>
                <a:cs typeface="Arial Black"/>
              </a:rPr>
              <a:t>allow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14" dirty="0">
                <a:solidFill>
                  <a:srgbClr val="FFFFFF"/>
                </a:solidFill>
                <a:latin typeface="Arial Black"/>
                <a:cs typeface="Arial Black"/>
              </a:rPr>
              <a:t>traffic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 Black"/>
                <a:cs typeface="Arial Black"/>
              </a:rPr>
              <a:t>only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5" dirty="0">
                <a:solidFill>
                  <a:srgbClr val="FFFFFF"/>
                </a:solidFill>
                <a:latin typeface="Arial Black"/>
                <a:cs typeface="Arial Black"/>
              </a:rPr>
              <a:t>from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24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specific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70" dirty="0">
                <a:solidFill>
                  <a:srgbClr val="FFFFFF"/>
                </a:solidFill>
                <a:latin typeface="Arial Black"/>
                <a:cs typeface="Arial Black"/>
              </a:rPr>
              <a:t>IP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8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75" dirty="0">
                <a:solidFill>
                  <a:srgbClr val="FFFFFF"/>
                </a:solidFill>
                <a:latin typeface="Arial Black"/>
                <a:cs typeface="Arial Black"/>
              </a:rPr>
              <a:t>range</a:t>
            </a:r>
            <a:r>
              <a:rPr sz="2500" spc="-20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5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500" spc="-2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IPs).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ct val="116900"/>
              </a:lnSpc>
              <a:spcBef>
                <a:spcPts val="3420"/>
              </a:spcBef>
            </a:pPr>
            <a:r>
              <a:rPr sz="3100" spc="-105" dirty="0">
                <a:solidFill>
                  <a:srgbClr val="FFFFFF"/>
                </a:solidFill>
                <a:latin typeface="Arial Black"/>
                <a:cs typeface="Arial Black"/>
              </a:rPr>
              <a:t>If</a:t>
            </a:r>
            <a:r>
              <a:rPr sz="31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20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15" dirty="0">
                <a:solidFill>
                  <a:srgbClr val="FFFFFF"/>
                </a:solidFill>
                <a:latin typeface="Arial Black"/>
                <a:cs typeface="Arial Black"/>
              </a:rPr>
              <a:t>allow</a:t>
            </a:r>
            <a:r>
              <a:rPr sz="31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85" dirty="0">
                <a:solidFill>
                  <a:srgbClr val="FFFFFF"/>
                </a:solidFill>
                <a:latin typeface="Arial Black"/>
                <a:cs typeface="Arial Black"/>
              </a:rPr>
              <a:t>incoming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35" dirty="0">
                <a:solidFill>
                  <a:srgbClr val="FFFFFF"/>
                </a:solidFill>
                <a:latin typeface="Arial Black"/>
                <a:cs typeface="Arial Black"/>
              </a:rPr>
              <a:t>traffic</a:t>
            </a:r>
            <a:r>
              <a:rPr sz="31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14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9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10" dirty="0">
                <a:solidFill>
                  <a:srgbClr val="FFFFFF"/>
                </a:solidFill>
                <a:latin typeface="Arial Black"/>
                <a:cs typeface="Arial Black"/>
              </a:rPr>
              <a:t>specific</a:t>
            </a:r>
            <a:r>
              <a:rPr sz="31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85" dirty="0">
                <a:solidFill>
                  <a:srgbClr val="FFFFFF"/>
                </a:solidFill>
                <a:latin typeface="Arial Black"/>
                <a:cs typeface="Arial Black"/>
              </a:rPr>
              <a:t>port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10" dirty="0">
                <a:solidFill>
                  <a:srgbClr val="FFFFFF"/>
                </a:solidFill>
                <a:latin typeface="Arial Black"/>
                <a:cs typeface="Arial Black"/>
              </a:rPr>
              <a:t>(e.g.,</a:t>
            </a:r>
            <a:r>
              <a:rPr sz="31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85" dirty="0">
                <a:solidFill>
                  <a:srgbClr val="FFFFFF"/>
                </a:solidFill>
                <a:latin typeface="Arial Black"/>
                <a:cs typeface="Arial Black"/>
              </a:rPr>
              <a:t>port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Arial Black"/>
                <a:cs typeface="Arial Black"/>
              </a:rPr>
              <a:t>80</a:t>
            </a:r>
            <a:r>
              <a:rPr sz="3100" spc="-2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6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50" dirty="0">
                <a:solidFill>
                  <a:srgbClr val="FFFFFF"/>
                </a:solidFill>
                <a:latin typeface="Arial Black"/>
                <a:cs typeface="Arial Black"/>
              </a:rPr>
              <a:t>HTTP),</a:t>
            </a:r>
            <a:r>
              <a:rPr sz="3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5" dirty="0">
                <a:solidFill>
                  <a:srgbClr val="FFFFFF"/>
                </a:solidFill>
                <a:latin typeface="Arial Black"/>
                <a:cs typeface="Arial Black"/>
              </a:rPr>
              <a:t>the </a:t>
            </a:r>
            <a:r>
              <a:rPr sz="3100" spc="-170" dirty="0">
                <a:solidFill>
                  <a:srgbClr val="FFFFFF"/>
                </a:solidFill>
                <a:latin typeface="Arial Black"/>
                <a:cs typeface="Arial Black"/>
              </a:rPr>
              <a:t>outgoing</a:t>
            </a:r>
            <a:r>
              <a:rPr sz="31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00" dirty="0">
                <a:solidFill>
                  <a:srgbClr val="FFFFFF"/>
                </a:solidFill>
                <a:latin typeface="Arial Black"/>
                <a:cs typeface="Arial Black"/>
              </a:rPr>
              <a:t>response</a:t>
            </a:r>
            <a:r>
              <a:rPr sz="31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35" dirty="0">
                <a:solidFill>
                  <a:srgbClr val="FFFFFF"/>
                </a:solidFill>
                <a:latin typeface="Arial Black"/>
                <a:cs typeface="Arial Black"/>
              </a:rPr>
              <a:t>traffic</a:t>
            </a:r>
            <a:r>
              <a:rPr sz="31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4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31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75" dirty="0">
                <a:solidFill>
                  <a:srgbClr val="FFFFFF"/>
                </a:solidFill>
                <a:latin typeface="Arial Black"/>
                <a:cs typeface="Arial Black"/>
              </a:rPr>
              <a:t>automatically</a:t>
            </a:r>
            <a:r>
              <a:rPr sz="31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95" dirty="0">
                <a:solidFill>
                  <a:srgbClr val="FFFFFF"/>
                </a:solidFill>
                <a:latin typeface="Arial Black"/>
                <a:cs typeface="Arial Black"/>
              </a:rPr>
              <a:t>allowed</a:t>
            </a:r>
            <a:r>
              <a:rPr sz="31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65" dirty="0">
                <a:solidFill>
                  <a:srgbClr val="FFFFFF"/>
                </a:solidFill>
                <a:latin typeface="Arial Black"/>
                <a:cs typeface="Arial Black"/>
              </a:rPr>
              <a:t>without</a:t>
            </a:r>
            <a:r>
              <a:rPr sz="31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04" dirty="0">
                <a:solidFill>
                  <a:srgbClr val="FFFFFF"/>
                </a:solidFill>
                <a:latin typeface="Arial Black"/>
                <a:cs typeface="Arial Black"/>
              </a:rPr>
              <a:t>an</a:t>
            </a:r>
            <a:r>
              <a:rPr sz="310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10" dirty="0">
                <a:solidFill>
                  <a:srgbClr val="FFFFFF"/>
                </a:solidFill>
                <a:latin typeface="Arial Black"/>
                <a:cs typeface="Arial Black"/>
              </a:rPr>
              <a:t>explicit </a:t>
            </a:r>
            <a:r>
              <a:rPr sz="3100" spc="-105" dirty="0">
                <a:solidFill>
                  <a:srgbClr val="FFFFFF"/>
                </a:solidFill>
                <a:latin typeface="Arial Black"/>
                <a:cs typeface="Arial Black"/>
              </a:rPr>
              <a:t>outbound</a:t>
            </a:r>
            <a:r>
              <a:rPr sz="310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100" spc="-20" dirty="0">
                <a:solidFill>
                  <a:srgbClr val="FFFFFF"/>
                </a:solidFill>
                <a:latin typeface="Arial Black"/>
                <a:cs typeface="Arial Black"/>
              </a:rPr>
              <a:t>rule.</a:t>
            </a:r>
            <a:endParaRPr sz="3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89695"/>
            <a:ext cx="10544175" cy="751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750" spc="-365" dirty="0">
                <a:solidFill>
                  <a:srgbClr val="E6DE21"/>
                </a:solidFill>
              </a:rPr>
              <a:t>Some</a:t>
            </a:r>
            <a:r>
              <a:rPr sz="4750" spc="-445" dirty="0">
                <a:solidFill>
                  <a:srgbClr val="E6DE21"/>
                </a:solidFill>
              </a:rPr>
              <a:t> </a:t>
            </a:r>
            <a:r>
              <a:rPr sz="4750" spc="-225" dirty="0">
                <a:solidFill>
                  <a:srgbClr val="E6DE21"/>
                </a:solidFill>
              </a:rPr>
              <a:t>ports</a:t>
            </a:r>
            <a:r>
              <a:rPr sz="4750" spc="-440" dirty="0">
                <a:solidFill>
                  <a:srgbClr val="E6DE21"/>
                </a:solidFill>
              </a:rPr>
              <a:t> </a:t>
            </a:r>
            <a:r>
              <a:rPr sz="4750" spc="-190" dirty="0">
                <a:solidFill>
                  <a:srgbClr val="E6DE21"/>
                </a:solidFill>
              </a:rPr>
              <a:t>you</a:t>
            </a:r>
            <a:r>
              <a:rPr sz="4750" spc="-440" dirty="0">
                <a:solidFill>
                  <a:srgbClr val="E6DE21"/>
                </a:solidFill>
              </a:rPr>
              <a:t> </a:t>
            </a:r>
            <a:r>
              <a:rPr sz="4750" spc="-235" dirty="0">
                <a:solidFill>
                  <a:srgbClr val="E6DE21"/>
                </a:solidFill>
              </a:rPr>
              <a:t>should</a:t>
            </a:r>
            <a:r>
              <a:rPr sz="4750" spc="-445" dirty="0">
                <a:solidFill>
                  <a:srgbClr val="E6DE21"/>
                </a:solidFill>
              </a:rPr>
              <a:t> </a:t>
            </a:r>
            <a:r>
              <a:rPr sz="4750" spc="-254" dirty="0">
                <a:solidFill>
                  <a:srgbClr val="E6DE21"/>
                </a:solidFill>
              </a:rPr>
              <a:t>be</a:t>
            </a:r>
            <a:r>
              <a:rPr sz="4750" spc="-440" dirty="0">
                <a:solidFill>
                  <a:srgbClr val="E6DE21"/>
                </a:solidFill>
              </a:rPr>
              <a:t> </a:t>
            </a:r>
            <a:r>
              <a:rPr sz="4750" spc="-455" dirty="0">
                <a:solidFill>
                  <a:srgbClr val="E6DE21"/>
                </a:solidFill>
              </a:rPr>
              <a:t>aware</a:t>
            </a:r>
            <a:r>
              <a:rPr sz="4750" spc="-440" dirty="0">
                <a:solidFill>
                  <a:srgbClr val="E6DE21"/>
                </a:solidFill>
              </a:rPr>
              <a:t> </a:t>
            </a:r>
            <a:r>
              <a:rPr sz="4750" spc="-25" dirty="0">
                <a:solidFill>
                  <a:srgbClr val="E6DE21"/>
                </a:solidFill>
              </a:rPr>
              <a:t>of:</a:t>
            </a:r>
            <a:endParaRPr sz="4750"/>
          </a:p>
        </p:txBody>
      </p:sp>
      <p:grpSp>
        <p:nvGrpSpPr>
          <p:cNvPr id="3" name="object 3"/>
          <p:cNvGrpSpPr/>
          <p:nvPr/>
        </p:nvGrpSpPr>
        <p:grpSpPr>
          <a:xfrm>
            <a:off x="1381124" y="2602632"/>
            <a:ext cx="152400" cy="5981700"/>
            <a:chOff x="1381124" y="2602632"/>
            <a:chExt cx="152400" cy="5981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2602632"/>
              <a:ext cx="152400" cy="1523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3250332"/>
              <a:ext cx="152400" cy="1523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3898032"/>
              <a:ext cx="152400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4545732"/>
              <a:ext cx="152400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5193432"/>
              <a:ext cx="152400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5841132"/>
              <a:ext cx="152400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6488832"/>
              <a:ext cx="152400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7136532"/>
              <a:ext cx="152400" cy="1523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7784232"/>
              <a:ext cx="152400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124" y="8431932"/>
              <a:ext cx="152400" cy="15239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pc="-335" dirty="0"/>
              <a:t>HTTP</a:t>
            </a:r>
            <a:r>
              <a:rPr spc="-295" dirty="0"/>
              <a:t> </a:t>
            </a:r>
            <a:r>
              <a:rPr spc="-150" dirty="0"/>
              <a:t>(Port</a:t>
            </a:r>
            <a:r>
              <a:rPr spc="-295" dirty="0"/>
              <a:t> </a:t>
            </a:r>
            <a:r>
              <a:rPr spc="-90" dirty="0"/>
              <a:t>80)</a:t>
            </a:r>
            <a:r>
              <a:rPr spc="-295" dirty="0"/>
              <a:t> </a:t>
            </a:r>
            <a:r>
              <a:rPr spc="245" dirty="0"/>
              <a:t>–</a:t>
            </a:r>
            <a:r>
              <a:rPr spc="-295" dirty="0"/>
              <a:t> </a:t>
            </a:r>
            <a:r>
              <a:rPr spc="-190" dirty="0"/>
              <a:t>Unencrypted</a:t>
            </a:r>
            <a:r>
              <a:rPr spc="-295" dirty="0"/>
              <a:t> </a:t>
            </a:r>
            <a:r>
              <a:rPr spc="-305" dirty="0"/>
              <a:t>web</a:t>
            </a:r>
            <a:r>
              <a:rPr spc="-295" dirty="0"/>
              <a:t> </a:t>
            </a:r>
            <a:r>
              <a:rPr spc="-10" dirty="0"/>
              <a:t>traffic.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pc="-345" dirty="0"/>
              <a:t>HTTPS</a:t>
            </a:r>
            <a:r>
              <a:rPr spc="-295" dirty="0"/>
              <a:t> </a:t>
            </a:r>
            <a:r>
              <a:rPr spc="-150" dirty="0"/>
              <a:t>(Port</a:t>
            </a:r>
            <a:r>
              <a:rPr spc="-295" dirty="0"/>
              <a:t> </a:t>
            </a:r>
            <a:r>
              <a:rPr spc="-185" dirty="0"/>
              <a:t>443)</a:t>
            </a:r>
            <a:r>
              <a:rPr spc="-295" dirty="0"/>
              <a:t> </a:t>
            </a:r>
            <a:r>
              <a:rPr spc="245" dirty="0"/>
              <a:t>–</a:t>
            </a:r>
            <a:r>
              <a:rPr spc="-295" dirty="0"/>
              <a:t> </a:t>
            </a:r>
            <a:r>
              <a:rPr spc="-195" dirty="0"/>
              <a:t>Encrypted</a:t>
            </a:r>
            <a:r>
              <a:rPr spc="-290" dirty="0"/>
              <a:t> </a:t>
            </a:r>
            <a:r>
              <a:rPr spc="-305" dirty="0"/>
              <a:t>web</a:t>
            </a:r>
            <a:r>
              <a:rPr spc="-295" dirty="0"/>
              <a:t> </a:t>
            </a:r>
            <a:r>
              <a:rPr spc="-160" dirty="0"/>
              <a:t>traffic</a:t>
            </a:r>
            <a:r>
              <a:rPr spc="-295" dirty="0"/>
              <a:t> </a:t>
            </a:r>
            <a:r>
              <a:rPr spc="-90" dirty="0"/>
              <a:t>(SSL/TLS).</a:t>
            </a:r>
          </a:p>
          <a:p>
            <a:pPr marL="12700" marR="1955164">
              <a:lnSpc>
                <a:spcPct val="128800"/>
              </a:lnSpc>
            </a:pPr>
            <a:r>
              <a:rPr spc="-315" dirty="0"/>
              <a:t>SSH</a:t>
            </a:r>
            <a:r>
              <a:rPr spc="-305" dirty="0"/>
              <a:t> </a:t>
            </a:r>
            <a:r>
              <a:rPr spc="-150" dirty="0"/>
              <a:t>(Port</a:t>
            </a:r>
            <a:r>
              <a:rPr spc="-305" dirty="0"/>
              <a:t> </a:t>
            </a:r>
            <a:r>
              <a:rPr spc="-300" dirty="0"/>
              <a:t>22) </a:t>
            </a:r>
            <a:r>
              <a:rPr spc="245" dirty="0"/>
              <a:t>–</a:t>
            </a:r>
            <a:r>
              <a:rPr spc="-305" dirty="0"/>
              <a:t> </a:t>
            </a:r>
            <a:r>
              <a:rPr spc="-265" dirty="0"/>
              <a:t>Secure</a:t>
            </a:r>
            <a:r>
              <a:rPr spc="-300" dirty="0"/>
              <a:t> </a:t>
            </a:r>
            <a:r>
              <a:rPr spc="-200" dirty="0"/>
              <a:t>remote</a:t>
            </a:r>
            <a:r>
              <a:rPr spc="-305" dirty="0"/>
              <a:t> </a:t>
            </a:r>
            <a:r>
              <a:rPr spc="-360" dirty="0"/>
              <a:t>access</a:t>
            </a:r>
            <a:r>
              <a:rPr spc="-300" dirty="0"/>
              <a:t> </a:t>
            </a:r>
            <a:r>
              <a:rPr spc="-130" dirty="0"/>
              <a:t>to</a:t>
            </a:r>
            <a:r>
              <a:rPr spc="-305" dirty="0"/>
              <a:t> </a:t>
            </a:r>
            <a:r>
              <a:rPr spc="-240" dirty="0"/>
              <a:t>servers</a:t>
            </a:r>
            <a:r>
              <a:rPr spc="-300" dirty="0"/>
              <a:t> </a:t>
            </a:r>
            <a:r>
              <a:rPr spc="-135" dirty="0"/>
              <a:t>(Linux/Unix). </a:t>
            </a:r>
            <a:r>
              <a:rPr spc="-340" dirty="0"/>
              <a:t>FTP</a:t>
            </a:r>
            <a:r>
              <a:rPr spc="-300" dirty="0"/>
              <a:t> </a:t>
            </a:r>
            <a:r>
              <a:rPr spc="-150" dirty="0"/>
              <a:t>(Port</a:t>
            </a:r>
            <a:r>
              <a:rPr spc="-295" dirty="0"/>
              <a:t> </a:t>
            </a:r>
            <a:r>
              <a:rPr spc="-335" dirty="0"/>
              <a:t>21)</a:t>
            </a:r>
            <a:r>
              <a:rPr spc="-295" dirty="0"/>
              <a:t> </a:t>
            </a:r>
            <a:r>
              <a:rPr spc="245" dirty="0"/>
              <a:t>–</a:t>
            </a:r>
            <a:r>
              <a:rPr spc="-300" dirty="0"/>
              <a:t> </a:t>
            </a:r>
            <a:r>
              <a:rPr spc="-220" dirty="0"/>
              <a:t>File</a:t>
            </a:r>
            <a:r>
              <a:rPr spc="-295" dirty="0"/>
              <a:t> </a:t>
            </a:r>
            <a:r>
              <a:rPr spc="-229" dirty="0"/>
              <a:t>Transfer</a:t>
            </a:r>
            <a:r>
              <a:rPr spc="-295" dirty="0"/>
              <a:t> </a:t>
            </a:r>
            <a:r>
              <a:rPr spc="-175" dirty="0"/>
              <a:t>Protocol</a:t>
            </a:r>
            <a:r>
              <a:rPr spc="-295" dirty="0"/>
              <a:t> </a:t>
            </a:r>
            <a:r>
              <a:rPr spc="-95" dirty="0"/>
              <a:t>(unsecured).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pc="-350" dirty="0"/>
              <a:t>SFTP</a:t>
            </a:r>
            <a:r>
              <a:rPr spc="-305" dirty="0"/>
              <a:t> </a:t>
            </a:r>
            <a:r>
              <a:rPr spc="-150" dirty="0"/>
              <a:t>(Port</a:t>
            </a:r>
            <a:r>
              <a:rPr spc="-300" dirty="0"/>
              <a:t> 22) </a:t>
            </a:r>
            <a:r>
              <a:rPr spc="245" dirty="0"/>
              <a:t>–</a:t>
            </a:r>
            <a:r>
              <a:rPr spc="-300" dirty="0"/>
              <a:t> </a:t>
            </a:r>
            <a:r>
              <a:rPr spc="-265" dirty="0"/>
              <a:t>Secure</a:t>
            </a:r>
            <a:r>
              <a:rPr spc="-305" dirty="0"/>
              <a:t> </a:t>
            </a:r>
            <a:r>
              <a:rPr spc="-220" dirty="0"/>
              <a:t>File</a:t>
            </a:r>
            <a:r>
              <a:rPr spc="-300" dirty="0"/>
              <a:t> </a:t>
            </a:r>
            <a:r>
              <a:rPr spc="-229" dirty="0"/>
              <a:t>Transfer</a:t>
            </a:r>
            <a:r>
              <a:rPr spc="-300" dirty="0"/>
              <a:t> </a:t>
            </a:r>
            <a:r>
              <a:rPr spc="-30" dirty="0"/>
              <a:t>Protocol.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pc="-300" dirty="0"/>
              <a:t>SMTP</a:t>
            </a:r>
            <a:r>
              <a:rPr spc="-295" dirty="0"/>
              <a:t> </a:t>
            </a:r>
            <a:r>
              <a:rPr spc="-150" dirty="0"/>
              <a:t>(Port</a:t>
            </a:r>
            <a:r>
              <a:rPr spc="-290" dirty="0"/>
              <a:t> </a:t>
            </a:r>
            <a:r>
              <a:rPr spc="-250" dirty="0"/>
              <a:t>25)</a:t>
            </a:r>
            <a:r>
              <a:rPr spc="-290" dirty="0"/>
              <a:t> </a:t>
            </a:r>
            <a:r>
              <a:rPr spc="245" dirty="0"/>
              <a:t>–</a:t>
            </a:r>
            <a:r>
              <a:rPr spc="-290" dirty="0"/>
              <a:t> </a:t>
            </a:r>
            <a:r>
              <a:rPr spc="-215" dirty="0"/>
              <a:t>Simple</a:t>
            </a:r>
            <a:r>
              <a:rPr spc="-290" dirty="0"/>
              <a:t> </a:t>
            </a:r>
            <a:r>
              <a:rPr spc="-180" dirty="0"/>
              <a:t>Mail</a:t>
            </a:r>
            <a:r>
              <a:rPr spc="-290" dirty="0"/>
              <a:t> </a:t>
            </a:r>
            <a:r>
              <a:rPr spc="-229" dirty="0"/>
              <a:t>Transfer</a:t>
            </a:r>
            <a:r>
              <a:rPr spc="-290" dirty="0"/>
              <a:t> </a:t>
            </a:r>
            <a:r>
              <a:rPr spc="-175" dirty="0"/>
              <a:t>Protocol</a:t>
            </a:r>
            <a:r>
              <a:rPr spc="-290" dirty="0"/>
              <a:t> </a:t>
            </a:r>
            <a:r>
              <a:rPr spc="-215" dirty="0"/>
              <a:t>(email</a:t>
            </a:r>
            <a:r>
              <a:rPr spc="-290" dirty="0"/>
              <a:t> </a:t>
            </a:r>
            <a:r>
              <a:rPr spc="-55" dirty="0"/>
              <a:t>sending).</a:t>
            </a:r>
          </a:p>
          <a:p>
            <a:pPr marL="12700" marR="5080">
              <a:lnSpc>
                <a:spcPct val="128800"/>
              </a:lnSpc>
            </a:pPr>
            <a:r>
              <a:rPr spc="-235" dirty="0"/>
              <a:t>RDP</a:t>
            </a:r>
            <a:r>
              <a:rPr spc="-290" dirty="0"/>
              <a:t> </a:t>
            </a:r>
            <a:r>
              <a:rPr spc="-150" dirty="0"/>
              <a:t>(Port</a:t>
            </a:r>
            <a:r>
              <a:rPr spc="-285" dirty="0"/>
              <a:t> </a:t>
            </a:r>
            <a:r>
              <a:rPr spc="-200" dirty="0"/>
              <a:t>3389)</a:t>
            </a:r>
            <a:r>
              <a:rPr spc="-290" dirty="0"/>
              <a:t> </a:t>
            </a:r>
            <a:r>
              <a:rPr spc="245" dirty="0"/>
              <a:t>–</a:t>
            </a:r>
            <a:r>
              <a:rPr spc="-285" dirty="0"/>
              <a:t> </a:t>
            </a:r>
            <a:r>
              <a:rPr spc="-250" dirty="0"/>
              <a:t>Remote</a:t>
            </a:r>
            <a:r>
              <a:rPr spc="-290" dirty="0"/>
              <a:t> </a:t>
            </a:r>
            <a:r>
              <a:rPr spc="-220" dirty="0"/>
              <a:t>Desktop</a:t>
            </a:r>
            <a:r>
              <a:rPr spc="-285" dirty="0"/>
              <a:t> </a:t>
            </a:r>
            <a:r>
              <a:rPr spc="-175" dirty="0"/>
              <a:t>Protocol</a:t>
            </a:r>
            <a:r>
              <a:rPr spc="-285" dirty="0"/>
              <a:t> </a:t>
            </a:r>
            <a:r>
              <a:rPr spc="-235" dirty="0"/>
              <a:t>(Windows</a:t>
            </a:r>
            <a:r>
              <a:rPr spc="-290" dirty="0"/>
              <a:t> </a:t>
            </a:r>
            <a:r>
              <a:rPr spc="-200" dirty="0"/>
              <a:t>remote</a:t>
            </a:r>
            <a:r>
              <a:rPr spc="-285" dirty="0"/>
              <a:t> </a:t>
            </a:r>
            <a:r>
              <a:rPr spc="-325" dirty="0"/>
              <a:t>access). </a:t>
            </a:r>
            <a:r>
              <a:rPr spc="-229" dirty="0"/>
              <a:t>MySQL</a:t>
            </a:r>
            <a:r>
              <a:rPr spc="-305" dirty="0"/>
              <a:t> </a:t>
            </a:r>
            <a:r>
              <a:rPr spc="-150" dirty="0"/>
              <a:t>(Port</a:t>
            </a:r>
            <a:r>
              <a:rPr spc="-290" dirty="0"/>
              <a:t> </a:t>
            </a:r>
            <a:r>
              <a:rPr spc="-140" dirty="0"/>
              <a:t>3306)</a:t>
            </a:r>
            <a:r>
              <a:rPr spc="-290" dirty="0"/>
              <a:t> </a:t>
            </a:r>
            <a:r>
              <a:rPr spc="245" dirty="0"/>
              <a:t>–</a:t>
            </a:r>
            <a:r>
              <a:rPr spc="-290" dirty="0"/>
              <a:t> </a:t>
            </a:r>
            <a:r>
              <a:rPr spc="-229" dirty="0"/>
              <a:t>MySQL</a:t>
            </a:r>
            <a:r>
              <a:rPr spc="-290" dirty="0"/>
              <a:t> </a:t>
            </a:r>
            <a:r>
              <a:rPr spc="-250" dirty="0"/>
              <a:t>database</a:t>
            </a:r>
            <a:r>
              <a:rPr spc="-290" dirty="0"/>
              <a:t> </a:t>
            </a:r>
            <a:r>
              <a:rPr spc="-110" dirty="0"/>
              <a:t>connections.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pc="-254" dirty="0"/>
              <a:t>PostgreSQL</a:t>
            </a:r>
            <a:r>
              <a:rPr spc="-295" dirty="0"/>
              <a:t> </a:t>
            </a:r>
            <a:r>
              <a:rPr spc="-150" dirty="0"/>
              <a:t>(Port</a:t>
            </a:r>
            <a:r>
              <a:rPr spc="-295" dirty="0"/>
              <a:t> </a:t>
            </a:r>
            <a:r>
              <a:rPr spc="-240" dirty="0"/>
              <a:t>5432)</a:t>
            </a:r>
            <a:r>
              <a:rPr spc="-295" dirty="0"/>
              <a:t> </a:t>
            </a:r>
            <a:r>
              <a:rPr spc="245" dirty="0"/>
              <a:t>–</a:t>
            </a:r>
            <a:r>
              <a:rPr spc="-295" dirty="0"/>
              <a:t> </a:t>
            </a:r>
            <a:r>
              <a:rPr spc="-254" dirty="0"/>
              <a:t>PostgreSQL</a:t>
            </a:r>
            <a:r>
              <a:rPr spc="-295" dirty="0"/>
              <a:t> </a:t>
            </a:r>
            <a:r>
              <a:rPr spc="-250" dirty="0"/>
              <a:t>database</a:t>
            </a:r>
            <a:r>
              <a:rPr spc="-290" dirty="0"/>
              <a:t> </a:t>
            </a:r>
            <a:r>
              <a:rPr spc="-105" dirty="0"/>
              <a:t>connections.</a:t>
            </a:r>
          </a:p>
          <a:p>
            <a:pPr marL="12700" marR="486409">
              <a:lnSpc>
                <a:spcPct val="128800"/>
              </a:lnSpc>
            </a:pPr>
            <a:r>
              <a:rPr spc="-220" dirty="0"/>
              <a:t>DNS</a:t>
            </a:r>
            <a:r>
              <a:rPr spc="-300" dirty="0"/>
              <a:t> </a:t>
            </a:r>
            <a:r>
              <a:rPr spc="-150" dirty="0"/>
              <a:t>(Port</a:t>
            </a:r>
            <a:r>
              <a:rPr spc="-295" dirty="0"/>
              <a:t> </a:t>
            </a:r>
            <a:r>
              <a:rPr spc="-215" dirty="0"/>
              <a:t>53)</a:t>
            </a:r>
            <a:r>
              <a:rPr spc="-300" dirty="0"/>
              <a:t> </a:t>
            </a:r>
            <a:r>
              <a:rPr spc="245" dirty="0"/>
              <a:t>–</a:t>
            </a:r>
            <a:r>
              <a:rPr spc="-295" dirty="0"/>
              <a:t> </a:t>
            </a:r>
            <a:r>
              <a:rPr spc="-185" dirty="0"/>
              <a:t>Domain</a:t>
            </a:r>
            <a:r>
              <a:rPr spc="-300" dirty="0"/>
              <a:t> </a:t>
            </a:r>
            <a:r>
              <a:rPr spc="-265" dirty="0"/>
              <a:t>Name</a:t>
            </a:r>
            <a:r>
              <a:rPr spc="-295" dirty="0"/>
              <a:t> </a:t>
            </a:r>
            <a:r>
              <a:rPr spc="-254" dirty="0"/>
              <a:t>System</a:t>
            </a:r>
            <a:r>
              <a:rPr spc="-300" dirty="0"/>
              <a:t> </a:t>
            </a:r>
            <a:r>
              <a:rPr spc="-204" dirty="0"/>
              <a:t>(converts</a:t>
            </a:r>
            <a:r>
              <a:rPr spc="-295" dirty="0"/>
              <a:t> </a:t>
            </a:r>
            <a:r>
              <a:rPr spc="-195" dirty="0"/>
              <a:t>domain</a:t>
            </a:r>
            <a:r>
              <a:rPr spc="-300" dirty="0"/>
              <a:t> </a:t>
            </a:r>
            <a:r>
              <a:rPr spc="-280" dirty="0"/>
              <a:t>names</a:t>
            </a:r>
            <a:r>
              <a:rPr spc="-295" dirty="0"/>
              <a:t> </a:t>
            </a:r>
            <a:r>
              <a:rPr spc="-130" dirty="0"/>
              <a:t>to</a:t>
            </a:r>
            <a:r>
              <a:rPr spc="-300" dirty="0"/>
              <a:t> </a:t>
            </a:r>
            <a:r>
              <a:rPr spc="-25" dirty="0"/>
              <a:t>IP </a:t>
            </a:r>
            <a:r>
              <a:rPr spc="-155" dirty="0"/>
              <a:t>addresses).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21540" y="5738793"/>
              <a:ext cx="2228188" cy="2412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44998" y="5577568"/>
              <a:ext cx="2906395" cy="3035300"/>
            </a:xfrm>
            <a:custGeom>
              <a:avLst/>
              <a:gdLst/>
              <a:ahLst/>
              <a:cxnLst/>
              <a:rect l="l" t="t" r="r" b="b"/>
              <a:pathLst>
                <a:path w="2906395" h="3035300">
                  <a:moveTo>
                    <a:pt x="1138301" y="22016"/>
                  </a:moveTo>
                  <a:lnTo>
                    <a:pt x="1171978" y="4280"/>
                  </a:lnTo>
                  <a:lnTo>
                    <a:pt x="1177489" y="1223"/>
                  </a:lnTo>
                  <a:lnTo>
                    <a:pt x="1183000" y="0"/>
                  </a:lnTo>
                  <a:lnTo>
                    <a:pt x="1189123" y="0"/>
                  </a:lnTo>
                  <a:lnTo>
                    <a:pt x="1195562" y="468"/>
                  </a:lnTo>
                  <a:lnTo>
                    <a:pt x="1202059" y="1911"/>
                  </a:lnTo>
                  <a:lnTo>
                    <a:pt x="1208389" y="4280"/>
                  </a:lnTo>
                  <a:lnTo>
                    <a:pt x="1215453" y="7950"/>
                  </a:lnTo>
                  <a:lnTo>
                    <a:pt x="1238085" y="21003"/>
                  </a:lnTo>
                  <a:lnTo>
                    <a:pt x="1146338" y="21003"/>
                  </a:lnTo>
                  <a:lnTo>
                    <a:pt x="1138301" y="22016"/>
                  </a:lnTo>
                  <a:close/>
                </a:path>
                <a:path w="2906395" h="3035300">
                  <a:moveTo>
                    <a:pt x="2841462" y="2313405"/>
                  </a:moveTo>
                  <a:lnTo>
                    <a:pt x="2841805" y="2313084"/>
                  </a:lnTo>
                  <a:lnTo>
                    <a:pt x="2850125" y="2306152"/>
                  </a:lnTo>
                  <a:lnTo>
                    <a:pt x="2857464" y="2294332"/>
                  </a:lnTo>
                  <a:lnTo>
                    <a:pt x="2862161" y="2278957"/>
                  </a:lnTo>
                  <a:lnTo>
                    <a:pt x="2863816" y="2260314"/>
                  </a:lnTo>
                  <a:lnTo>
                    <a:pt x="2863816" y="1091017"/>
                  </a:lnTo>
                  <a:lnTo>
                    <a:pt x="2844605" y="1018013"/>
                  </a:lnTo>
                  <a:lnTo>
                    <a:pt x="2798298" y="965648"/>
                  </a:lnTo>
                  <a:lnTo>
                    <a:pt x="1173203" y="28743"/>
                  </a:lnTo>
                  <a:lnTo>
                    <a:pt x="1146338" y="21003"/>
                  </a:lnTo>
                  <a:lnTo>
                    <a:pt x="1238085" y="21003"/>
                  </a:lnTo>
                  <a:lnTo>
                    <a:pt x="2839936" y="944855"/>
                  </a:lnTo>
                  <a:lnTo>
                    <a:pt x="2886778" y="997220"/>
                  </a:lnTo>
                  <a:lnTo>
                    <a:pt x="2900900" y="1033177"/>
                  </a:lnTo>
                  <a:lnTo>
                    <a:pt x="2906067" y="1070224"/>
                  </a:lnTo>
                  <a:lnTo>
                    <a:pt x="2906067" y="2239521"/>
                  </a:lnTo>
                  <a:lnTo>
                    <a:pt x="2904593" y="2257467"/>
                  </a:lnTo>
                  <a:lnTo>
                    <a:pt x="2900250" y="2272545"/>
                  </a:lnTo>
                  <a:lnTo>
                    <a:pt x="2893150" y="2284413"/>
                  </a:lnTo>
                  <a:lnTo>
                    <a:pt x="2883411" y="2292727"/>
                  </a:lnTo>
                  <a:lnTo>
                    <a:pt x="2882798" y="2292727"/>
                  </a:lnTo>
                  <a:lnTo>
                    <a:pt x="2846595" y="2310920"/>
                  </a:lnTo>
                  <a:lnTo>
                    <a:pt x="2841462" y="2313405"/>
                  </a:lnTo>
                  <a:close/>
                </a:path>
                <a:path w="2906395" h="3035300">
                  <a:moveTo>
                    <a:pt x="1704084" y="3035157"/>
                  </a:moveTo>
                  <a:lnTo>
                    <a:pt x="1658016" y="3027417"/>
                  </a:lnTo>
                  <a:lnTo>
                    <a:pt x="21431" y="2084797"/>
                  </a:lnTo>
                  <a:lnTo>
                    <a:pt x="0" y="2055443"/>
                  </a:lnTo>
                  <a:lnTo>
                    <a:pt x="0" y="1996733"/>
                  </a:lnTo>
                  <a:lnTo>
                    <a:pt x="1827" y="2002218"/>
                  </a:lnTo>
                  <a:lnTo>
                    <a:pt x="5434" y="2007588"/>
                  </a:lnTo>
                  <a:lnTo>
                    <a:pt x="1650200" y="2958712"/>
                  </a:lnTo>
                  <a:lnTo>
                    <a:pt x="1689637" y="2970150"/>
                  </a:lnTo>
                  <a:lnTo>
                    <a:pt x="1705309" y="2970943"/>
                  </a:lnTo>
                  <a:lnTo>
                    <a:pt x="1859726" y="2970943"/>
                  </a:lnTo>
                  <a:lnTo>
                    <a:pt x="1781236" y="3016199"/>
                  </a:lnTo>
                  <a:lnTo>
                    <a:pt x="1764359" y="3024321"/>
                  </a:lnTo>
                  <a:lnTo>
                    <a:pt x="1745415" y="3030264"/>
                  </a:lnTo>
                  <a:lnTo>
                    <a:pt x="1725094" y="3033915"/>
                  </a:lnTo>
                  <a:lnTo>
                    <a:pt x="1704084" y="3035157"/>
                  </a:lnTo>
                  <a:close/>
                </a:path>
                <a:path w="2906395" h="3035300">
                  <a:moveTo>
                    <a:pt x="2841161" y="2314131"/>
                  </a:moveTo>
                  <a:lnTo>
                    <a:pt x="2840548" y="2314131"/>
                  </a:lnTo>
                  <a:lnTo>
                    <a:pt x="2841419" y="2313405"/>
                  </a:lnTo>
                  <a:lnTo>
                    <a:pt x="2841161" y="2313405"/>
                  </a:lnTo>
                  <a:lnTo>
                    <a:pt x="2841161" y="2314131"/>
                  </a:lnTo>
                  <a:close/>
                </a:path>
                <a:path w="2906395" h="3035300">
                  <a:moveTo>
                    <a:pt x="1859726" y="2970943"/>
                  </a:moveTo>
                  <a:lnTo>
                    <a:pt x="1705309" y="2970943"/>
                  </a:lnTo>
                  <a:lnTo>
                    <a:pt x="1725410" y="2969711"/>
                  </a:lnTo>
                  <a:lnTo>
                    <a:pt x="1744880" y="2966127"/>
                  </a:lnTo>
                  <a:lnTo>
                    <a:pt x="2798298" y="2364890"/>
                  </a:lnTo>
                  <a:lnTo>
                    <a:pt x="2826465" y="2333701"/>
                  </a:lnTo>
                  <a:lnTo>
                    <a:pt x="2826465" y="2389353"/>
                  </a:lnTo>
                  <a:lnTo>
                    <a:pt x="2824772" y="2400418"/>
                  </a:lnTo>
                  <a:lnTo>
                    <a:pt x="2818888" y="2411369"/>
                  </a:lnTo>
                  <a:lnTo>
                    <a:pt x="2808985" y="2421861"/>
                  </a:lnTo>
                  <a:lnTo>
                    <a:pt x="2795237" y="2431550"/>
                  </a:lnTo>
                  <a:lnTo>
                    <a:pt x="1859726" y="2970943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4998" y="6930332"/>
              <a:ext cx="2827020" cy="1619250"/>
            </a:xfrm>
            <a:custGeom>
              <a:avLst/>
              <a:gdLst/>
              <a:ahLst/>
              <a:cxnLst/>
              <a:rect l="l" t="t" r="r" b="b"/>
              <a:pathLst>
                <a:path w="2827020" h="1619250">
                  <a:moveTo>
                    <a:pt x="1705921" y="1618791"/>
                  </a:moveTo>
                  <a:lnTo>
                    <a:pt x="1662351" y="1611825"/>
                  </a:lnTo>
                  <a:lnTo>
                    <a:pt x="17757" y="664762"/>
                  </a:lnTo>
                  <a:lnTo>
                    <a:pt x="0" y="640911"/>
                  </a:lnTo>
                  <a:lnTo>
                    <a:pt x="1903" y="632025"/>
                  </a:lnTo>
                  <a:lnTo>
                    <a:pt x="1047065" y="18346"/>
                  </a:lnTo>
                  <a:lnTo>
                    <a:pt x="1101055" y="1232"/>
                  </a:lnTo>
                  <a:lnTo>
                    <a:pt x="1121156" y="0"/>
                  </a:lnTo>
                  <a:lnTo>
                    <a:pt x="1136828" y="793"/>
                  </a:lnTo>
                  <a:lnTo>
                    <a:pt x="1176265" y="12231"/>
                  </a:lnTo>
                  <a:lnTo>
                    <a:pt x="2808708" y="953417"/>
                  </a:lnTo>
                  <a:lnTo>
                    <a:pt x="2826465" y="977267"/>
                  </a:lnTo>
                  <a:lnTo>
                    <a:pt x="2824561" y="986154"/>
                  </a:lnTo>
                  <a:lnTo>
                    <a:pt x="1779399" y="1600444"/>
                  </a:lnTo>
                  <a:lnTo>
                    <a:pt x="1725668" y="1617558"/>
                  </a:lnTo>
                  <a:lnTo>
                    <a:pt x="1705921" y="1618791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7510" y="5694375"/>
              <a:ext cx="2289175" cy="2576830"/>
            </a:xfrm>
            <a:custGeom>
              <a:avLst/>
              <a:gdLst/>
              <a:ahLst/>
              <a:cxnLst/>
              <a:rect l="l" t="t" r="r" b="b"/>
              <a:pathLst>
                <a:path w="2289175" h="2576829">
                  <a:moveTo>
                    <a:pt x="2288236" y="2104979"/>
                  </a:moveTo>
                  <a:lnTo>
                    <a:pt x="657630" y="1164404"/>
                  </a:lnTo>
                  <a:lnTo>
                    <a:pt x="657630" y="0"/>
                  </a:lnTo>
                  <a:lnTo>
                    <a:pt x="2288849" y="940574"/>
                  </a:lnTo>
                  <a:lnTo>
                    <a:pt x="2288236" y="940574"/>
                  </a:lnTo>
                  <a:lnTo>
                    <a:pt x="2288236" y="2104979"/>
                  </a:lnTo>
                  <a:close/>
                </a:path>
                <a:path w="2289175" h="2576829">
                  <a:moveTo>
                    <a:pt x="1585906" y="2576489"/>
                  </a:moveTo>
                  <a:lnTo>
                    <a:pt x="0" y="1661600"/>
                  </a:lnTo>
                  <a:lnTo>
                    <a:pt x="562109" y="1337475"/>
                  </a:lnTo>
                  <a:lnTo>
                    <a:pt x="2148015" y="2252364"/>
                  </a:lnTo>
                  <a:lnTo>
                    <a:pt x="1585906" y="257648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651" y="5570841"/>
              <a:ext cx="2920150" cy="30353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83957" y="1186328"/>
            <a:ext cx="99021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40" dirty="0">
                <a:solidFill>
                  <a:srgbClr val="E6DE21"/>
                </a:solidFill>
                <a:latin typeface="Arial Black"/>
                <a:cs typeface="Arial Black"/>
              </a:rPr>
              <a:t>How</a:t>
            </a:r>
            <a:r>
              <a:rPr sz="5200" spc="-49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5200" spc="-185" dirty="0">
                <a:solidFill>
                  <a:srgbClr val="E6DE21"/>
                </a:solidFill>
                <a:latin typeface="Arial Black"/>
                <a:cs typeface="Arial Black"/>
              </a:rPr>
              <a:t>to</a:t>
            </a:r>
            <a:r>
              <a:rPr sz="5200" spc="-49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5200" spc="-470" dirty="0">
                <a:solidFill>
                  <a:srgbClr val="E6DE21"/>
                </a:solidFill>
                <a:latin typeface="Arial Black"/>
                <a:cs typeface="Arial Black"/>
              </a:rPr>
              <a:t>SSH</a:t>
            </a:r>
            <a:r>
              <a:rPr sz="5200" spc="-49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5200" spc="-210" dirty="0">
                <a:solidFill>
                  <a:srgbClr val="E6DE21"/>
                </a:solidFill>
                <a:latin typeface="Arial Black"/>
                <a:cs typeface="Arial Black"/>
              </a:rPr>
              <a:t>into</a:t>
            </a:r>
            <a:r>
              <a:rPr sz="5200" spc="-49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5200" spc="-540" dirty="0">
                <a:solidFill>
                  <a:srgbClr val="E6DE21"/>
                </a:solidFill>
                <a:latin typeface="Arial Black"/>
                <a:cs typeface="Arial Black"/>
              </a:rPr>
              <a:t>EC2</a:t>
            </a:r>
            <a:r>
              <a:rPr sz="5200" spc="-49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5200" spc="-409" dirty="0">
                <a:solidFill>
                  <a:srgbClr val="E6DE21"/>
                </a:solidFill>
                <a:latin typeface="Arial Black"/>
                <a:cs typeface="Arial Black"/>
              </a:rPr>
              <a:t>instance?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3957" y="2902695"/>
            <a:ext cx="13761085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-470" dirty="0">
                <a:solidFill>
                  <a:srgbClr val="FFFFFF"/>
                </a:solidFill>
                <a:latin typeface="Arial Black"/>
                <a:cs typeface="Arial Black"/>
              </a:rPr>
              <a:t>SSH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09" dirty="0">
                <a:solidFill>
                  <a:srgbClr val="FFFFFF"/>
                </a:solidFill>
                <a:latin typeface="Arial Black"/>
                <a:cs typeface="Arial Black"/>
              </a:rPr>
              <a:t>allows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2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18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10" dirty="0">
                <a:solidFill>
                  <a:srgbClr val="FFFFFF"/>
                </a:solidFill>
                <a:latin typeface="Arial Black"/>
                <a:cs typeface="Arial Black"/>
              </a:rPr>
              <a:t>control/access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52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5200" spc="-4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310" dirty="0">
                <a:solidFill>
                  <a:srgbClr val="FFFFFF"/>
                </a:solidFill>
                <a:latin typeface="Arial Black"/>
                <a:cs typeface="Arial Black"/>
              </a:rPr>
              <a:t>remote </a:t>
            </a:r>
            <a:r>
              <a:rPr sz="5200" spc="-380" dirty="0">
                <a:solidFill>
                  <a:srgbClr val="FFFFFF"/>
                </a:solidFill>
                <a:latin typeface="Arial Black"/>
                <a:cs typeface="Arial Black"/>
              </a:rPr>
              <a:t>machine.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3865" y="6929932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056" rIns="0" bIns="0" rtlCol="0">
            <a:spAutoFit/>
          </a:bodyPr>
          <a:lstStyle/>
          <a:p>
            <a:pPr marL="10366375" marR="5080" indent="-774700">
              <a:lnSpc>
                <a:spcPct val="116399"/>
              </a:lnSpc>
              <a:spcBef>
                <a:spcPts val="100"/>
              </a:spcBef>
            </a:pPr>
            <a:r>
              <a:rPr sz="9250" spc="-695" dirty="0"/>
              <a:t>Instance </a:t>
            </a:r>
            <a:r>
              <a:rPr sz="9250" spc="-750" dirty="0"/>
              <a:t>Types</a:t>
            </a:r>
            <a:endParaRPr sz="9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182" y="2145907"/>
            <a:ext cx="8262181" cy="651335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5169" y="1047749"/>
              <a:ext cx="161925" cy="1619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2407" y="1662112"/>
              <a:ext cx="171450" cy="171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5169" y="2905124"/>
              <a:ext cx="161925" cy="161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2407" y="3519487"/>
              <a:ext cx="171450" cy="1714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5169" y="4762499"/>
              <a:ext cx="161925" cy="1619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2407" y="5995987"/>
              <a:ext cx="171450" cy="171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5169" y="7238999"/>
              <a:ext cx="161925" cy="161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2407" y="8472486"/>
              <a:ext cx="171450" cy="1714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91981" y="743527"/>
            <a:ext cx="13896975" cy="80740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770"/>
              </a:spcBef>
            </a:pPr>
            <a:r>
              <a:rPr sz="3500" spc="-330" dirty="0">
                <a:solidFill>
                  <a:srgbClr val="E6DE21"/>
                </a:solidFill>
                <a:latin typeface="Arial Black"/>
                <a:cs typeface="Arial Black"/>
              </a:rPr>
              <a:t>Case</a:t>
            </a:r>
            <a:r>
              <a:rPr sz="3500" spc="-32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345" dirty="0">
                <a:solidFill>
                  <a:srgbClr val="E6DE21"/>
                </a:solidFill>
                <a:latin typeface="Arial Black"/>
                <a:cs typeface="Arial Black"/>
              </a:rPr>
              <a:t>1:</a:t>
            </a:r>
            <a:r>
              <a:rPr sz="3500" spc="-31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240" dirty="0">
                <a:solidFill>
                  <a:srgbClr val="E6DE21"/>
                </a:solidFill>
                <a:latin typeface="Arial Black"/>
                <a:cs typeface="Arial Black"/>
              </a:rPr>
              <a:t>Small</a:t>
            </a:r>
            <a:r>
              <a:rPr sz="3500" spc="-32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220" dirty="0">
                <a:solidFill>
                  <a:srgbClr val="E6DE21"/>
                </a:solidFill>
                <a:latin typeface="Arial Black"/>
                <a:cs typeface="Arial Black"/>
              </a:rPr>
              <a:t>Website</a:t>
            </a:r>
            <a:r>
              <a:rPr sz="3500" spc="-31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120" dirty="0">
                <a:solidFill>
                  <a:srgbClr val="E6DE21"/>
                </a:solidFill>
                <a:latin typeface="Arial Black"/>
                <a:cs typeface="Arial Black"/>
              </a:rPr>
              <a:t>or</a:t>
            </a:r>
            <a:r>
              <a:rPr sz="3500" spc="-31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20" dirty="0">
                <a:solidFill>
                  <a:srgbClr val="E6DE21"/>
                </a:solidFill>
                <a:latin typeface="Arial Black"/>
                <a:cs typeface="Arial Black"/>
              </a:rPr>
              <a:t>Blog</a:t>
            </a:r>
            <a:endParaRPr sz="3500">
              <a:latin typeface="Arial Black"/>
              <a:cs typeface="Arial Black"/>
            </a:endParaRPr>
          </a:p>
          <a:p>
            <a:pPr marL="772795">
              <a:lnSpc>
                <a:spcPct val="100000"/>
              </a:lnSpc>
              <a:spcBef>
                <a:spcPts val="675"/>
              </a:spcBef>
            </a:pPr>
            <a:r>
              <a:rPr sz="3500" spc="-204" dirty="0">
                <a:solidFill>
                  <a:srgbClr val="FFFFFF"/>
                </a:solidFill>
                <a:latin typeface="Arial Black"/>
                <a:cs typeface="Arial Black"/>
              </a:rPr>
              <a:t>Suitable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35" dirty="0">
                <a:solidFill>
                  <a:srgbClr val="FFFFFF"/>
                </a:solidFill>
                <a:latin typeface="Arial Black"/>
                <a:cs typeface="Arial Black"/>
              </a:rPr>
              <a:t>Type: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00" dirty="0">
                <a:solidFill>
                  <a:srgbClr val="FFFFFF"/>
                </a:solidFill>
                <a:latin typeface="Arial Black"/>
                <a:cs typeface="Arial Black"/>
              </a:rPr>
              <a:t>t3.micro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2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20" dirty="0">
                <a:solidFill>
                  <a:srgbClr val="FFFFFF"/>
                </a:solidFill>
                <a:latin typeface="Arial Black"/>
                <a:cs typeface="Arial Black"/>
              </a:rPr>
              <a:t>t3.small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Arial Black"/>
                <a:cs typeface="Arial Black"/>
              </a:rPr>
              <a:t>(General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0" dirty="0">
                <a:solidFill>
                  <a:srgbClr val="FFFFFF"/>
                </a:solidFill>
                <a:latin typeface="Arial Black"/>
                <a:cs typeface="Arial Black"/>
              </a:rPr>
              <a:t>Purpose)</a:t>
            </a:r>
            <a:endParaRPr sz="3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3500">
              <a:latin typeface="Arial Black"/>
              <a:cs typeface="Arial Black"/>
            </a:endParaRPr>
          </a:p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sz="3500" spc="-330" dirty="0">
                <a:solidFill>
                  <a:srgbClr val="E6DE21"/>
                </a:solidFill>
                <a:latin typeface="Arial Black"/>
                <a:cs typeface="Arial Black"/>
              </a:rPr>
              <a:t>Case</a:t>
            </a:r>
            <a:r>
              <a:rPr sz="3500" spc="-31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300" dirty="0">
                <a:solidFill>
                  <a:srgbClr val="E6DE21"/>
                </a:solidFill>
                <a:latin typeface="Arial Black"/>
                <a:cs typeface="Arial Black"/>
              </a:rPr>
              <a:t>2:</a:t>
            </a:r>
            <a:r>
              <a:rPr sz="3500" spc="-31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105" dirty="0">
                <a:solidFill>
                  <a:srgbClr val="E6DE21"/>
                </a:solidFill>
                <a:latin typeface="Arial Black"/>
                <a:cs typeface="Arial Black"/>
              </a:rPr>
              <a:t>E-</a:t>
            </a:r>
            <a:r>
              <a:rPr sz="3500" spc="-254" dirty="0">
                <a:solidFill>
                  <a:srgbClr val="E6DE21"/>
                </a:solidFill>
                <a:latin typeface="Arial Black"/>
                <a:cs typeface="Arial Black"/>
              </a:rPr>
              <a:t>Commerce</a:t>
            </a:r>
            <a:r>
              <a:rPr sz="3500" spc="-31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65" dirty="0">
                <a:solidFill>
                  <a:srgbClr val="E6DE21"/>
                </a:solidFill>
                <a:latin typeface="Arial Black"/>
                <a:cs typeface="Arial Black"/>
              </a:rPr>
              <a:t>Application</a:t>
            </a:r>
            <a:endParaRPr sz="3500">
              <a:latin typeface="Arial Black"/>
              <a:cs typeface="Arial Black"/>
            </a:endParaRPr>
          </a:p>
          <a:p>
            <a:pPr marL="772795">
              <a:lnSpc>
                <a:spcPct val="100000"/>
              </a:lnSpc>
              <a:spcBef>
                <a:spcPts val="675"/>
              </a:spcBef>
            </a:pPr>
            <a:r>
              <a:rPr sz="3500" spc="-204" dirty="0">
                <a:solidFill>
                  <a:srgbClr val="FFFFFF"/>
                </a:solidFill>
                <a:latin typeface="Arial Black"/>
                <a:cs typeface="Arial Black"/>
              </a:rPr>
              <a:t>Suitable</a:t>
            </a:r>
            <a:r>
              <a:rPr sz="35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35" dirty="0">
                <a:solidFill>
                  <a:srgbClr val="FFFFFF"/>
                </a:solidFill>
                <a:latin typeface="Arial Black"/>
                <a:cs typeface="Arial Black"/>
              </a:rPr>
              <a:t>Type:</a:t>
            </a:r>
            <a:r>
              <a:rPr sz="35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40" dirty="0">
                <a:solidFill>
                  <a:srgbClr val="FFFFFF"/>
                </a:solidFill>
                <a:latin typeface="Arial Black"/>
                <a:cs typeface="Arial Black"/>
              </a:rPr>
              <a:t>m5.large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2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35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65" dirty="0">
                <a:solidFill>
                  <a:srgbClr val="FFFFFF"/>
                </a:solidFill>
                <a:latin typeface="Arial Black"/>
                <a:cs typeface="Arial Black"/>
              </a:rPr>
              <a:t>m5.xlarge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10" dirty="0">
                <a:solidFill>
                  <a:srgbClr val="FFFFFF"/>
                </a:solidFill>
                <a:latin typeface="Arial Black"/>
                <a:cs typeface="Arial Black"/>
              </a:rPr>
              <a:t>(General</a:t>
            </a:r>
            <a:r>
              <a:rPr sz="3500" spc="-3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Arial Black"/>
                <a:cs typeface="Arial Black"/>
              </a:rPr>
              <a:t>Purpose)</a:t>
            </a:r>
            <a:endParaRPr sz="3500">
              <a:latin typeface="Arial Black"/>
              <a:cs typeface="Arial Black"/>
            </a:endParaRPr>
          </a:p>
          <a:p>
            <a:pPr marL="12700" marR="5080" indent="105410">
              <a:lnSpc>
                <a:spcPct val="116100"/>
              </a:lnSpc>
              <a:spcBef>
                <a:spcPts val="4870"/>
              </a:spcBef>
            </a:pPr>
            <a:r>
              <a:rPr sz="3500" spc="-330" dirty="0">
                <a:solidFill>
                  <a:srgbClr val="E6DE21"/>
                </a:solidFill>
                <a:latin typeface="Arial Black"/>
                <a:cs typeface="Arial Black"/>
              </a:rPr>
              <a:t>Case</a:t>
            </a:r>
            <a:r>
              <a:rPr sz="3500" spc="-30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235" dirty="0">
                <a:solidFill>
                  <a:srgbClr val="E6DE21"/>
                </a:solidFill>
                <a:latin typeface="Arial Black"/>
                <a:cs typeface="Arial Black"/>
              </a:rPr>
              <a:t>3:</a:t>
            </a:r>
            <a:r>
              <a:rPr sz="3500" spc="-30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190" dirty="0">
                <a:solidFill>
                  <a:srgbClr val="E6DE21"/>
                </a:solidFill>
                <a:latin typeface="Arial Black"/>
                <a:cs typeface="Arial Black"/>
              </a:rPr>
              <a:t>Real-</a:t>
            </a:r>
            <a:r>
              <a:rPr sz="3500" spc="-290" dirty="0">
                <a:solidFill>
                  <a:srgbClr val="E6DE21"/>
                </a:solidFill>
                <a:latin typeface="Arial Black"/>
                <a:cs typeface="Arial Black"/>
              </a:rPr>
              <a:t>Time</a:t>
            </a:r>
            <a:r>
              <a:rPr sz="3500" spc="-3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210" dirty="0">
                <a:solidFill>
                  <a:srgbClr val="E6DE21"/>
                </a:solidFill>
                <a:latin typeface="Arial Black"/>
                <a:cs typeface="Arial Black"/>
              </a:rPr>
              <a:t>Video</a:t>
            </a:r>
            <a:r>
              <a:rPr sz="3500" spc="-30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215" dirty="0">
                <a:solidFill>
                  <a:srgbClr val="E6DE21"/>
                </a:solidFill>
                <a:latin typeface="Arial Black"/>
                <a:cs typeface="Arial Black"/>
              </a:rPr>
              <a:t>Rendering</a:t>
            </a:r>
            <a:r>
              <a:rPr sz="3500" spc="-30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190" dirty="0">
                <a:solidFill>
                  <a:srgbClr val="E6DE21"/>
                </a:solidFill>
                <a:latin typeface="Arial Black"/>
                <a:cs typeface="Arial Black"/>
              </a:rPr>
              <a:t>and</a:t>
            </a:r>
            <a:r>
              <a:rPr sz="3500" spc="-3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240" dirty="0">
                <a:solidFill>
                  <a:srgbClr val="E6DE21"/>
                </a:solidFill>
                <a:latin typeface="Arial Black"/>
                <a:cs typeface="Arial Black"/>
              </a:rPr>
              <a:t>Streaming</a:t>
            </a:r>
            <a:r>
              <a:rPr sz="3500" spc="-30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180" dirty="0">
                <a:solidFill>
                  <a:srgbClr val="E6DE21"/>
                </a:solidFill>
                <a:latin typeface="Arial Black"/>
                <a:cs typeface="Arial Black"/>
              </a:rPr>
              <a:t>(Accelerated </a:t>
            </a:r>
            <a:r>
              <a:rPr sz="3500" spc="-80" dirty="0">
                <a:solidFill>
                  <a:srgbClr val="E6DE21"/>
                </a:solidFill>
                <a:latin typeface="Arial Black"/>
                <a:cs typeface="Arial Black"/>
              </a:rPr>
              <a:t>Computing)</a:t>
            </a:r>
            <a:endParaRPr sz="3500">
              <a:latin typeface="Arial Black"/>
              <a:cs typeface="Arial Black"/>
            </a:endParaRPr>
          </a:p>
          <a:p>
            <a:pPr marL="772795">
              <a:lnSpc>
                <a:spcPct val="100000"/>
              </a:lnSpc>
              <a:spcBef>
                <a:spcPts val="675"/>
              </a:spcBef>
            </a:pPr>
            <a:r>
              <a:rPr sz="3500" spc="-254" dirty="0">
                <a:solidFill>
                  <a:srgbClr val="FFFFFF"/>
                </a:solidFill>
                <a:latin typeface="Arial Black"/>
                <a:cs typeface="Arial Black"/>
              </a:rPr>
              <a:t>Instance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35" dirty="0">
                <a:solidFill>
                  <a:srgbClr val="FFFFFF"/>
                </a:solidFill>
                <a:latin typeface="Arial Black"/>
                <a:cs typeface="Arial Black"/>
              </a:rPr>
              <a:t>Type: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g5.12xlarge</a:t>
            </a:r>
            <a:r>
              <a:rPr sz="350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2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3500" spc="-31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90" dirty="0">
                <a:solidFill>
                  <a:srgbClr val="FFFFFF"/>
                </a:solidFill>
                <a:latin typeface="Arial Black"/>
                <a:cs typeface="Arial Black"/>
              </a:rPr>
              <a:t>g5.24xlarge</a:t>
            </a:r>
            <a:endParaRPr sz="3500">
              <a:latin typeface="Arial Black"/>
              <a:cs typeface="Arial Black"/>
            </a:endParaRPr>
          </a:p>
          <a:p>
            <a:pPr marL="12700" marR="245110" indent="105410">
              <a:lnSpc>
                <a:spcPct val="116100"/>
              </a:lnSpc>
              <a:spcBef>
                <a:spcPts val="4875"/>
              </a:spcBef>
            </a:pPr>
            <a:r>
              <a:rPr sz="3500" spc="-330" dirty="0">
                <a:solidFill>
                  <a:srgbClr val="E6DE21"/>
                </a:solidFill>
                <a:latin typeface="Arial Black"/>
                <a:cs typeface="Arial Black"/>
              </a:rPr>
              <a:t>Case</a:t>
            </a:r>
            <a:r>
              <a:rPr sz="3500" spc="-3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190" dirty="0">
                <a:solidFill>
                  <a:srgbClr val="E6DE21"/>
                </a:solidFill>
                <a:latin typeface="Arial Black"/>
                <a:cs typeface="Arial Black"/>
              </a:rPr>
              <a:t>4:</a:t>
            </a:r>
            <a:r>
              <a:rPr sz="3500" spc="-3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60" dirty="0">
                <a:solidFill>
                  <a:srgbClr val="E6DE21"/>
                </a:solidFill>
                <a:latin typeface="Arial Black"/>
                <a:cs typeface="Arial Black"/>
              </a:rPr>
              <a:t>In-</a:t>
            </a:r>
            <a:r>
              <a:rPr sz="3500" spc="-165" dirty="0">
                <a:solidFill>
                  <a:srgbClr val="E6DE21"/>
                </a:solidFill>
                <a:latin typeface="Arial Black"/>
                <a:cs typeface="Arial Black"/>
              </a:rPr>
              <a:t>Memory</a:t>
            </a:r>
            <a:r>
              <a:rPr sz="3500" spc="-29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254" dirty="0">
                <a:solidFill>
                  <a:srgbClr val="E6DE21"/>
                </a:solidFill>
                <a:latin typeface="Arial Black"/>
                <a:cs typeface="Arial Black"/>
              </a:rPr>
              <a:t>Database</a:t>
            </a:r>
            <a:r>
              <a:rPr sz="3500" spc="-3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80" dirty="0">
                <a:solidFill>
                  <a:srgbClr val="E6DE21"/>
                </a:solidFill>
                <a:latin typeface="Arial Black"/>
                <a:cs typeface="Arial Black"/>
              </a:rPr>
              <a:t>for</a:t>
            </a:r>
            <a:r>
              <a:rPr sz="3500" spc="-3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190" dirty="0">
                <a:solidFill>
                  <a:srgbClr val="E6DE21"/>
                </a:solidFill>
                <a:latin typeface="Arial Black"/>
                <a:cs typeface="Arial Black"/>
              </a:rPr>
              <a:t>Real-</a:t>
            </a:r>
            <a:r>
              <a:rPr sz="3500" spc="-290" dirty="0">
                <a:solidFill>
                  <a:srgbClr val="E6DE21"/>
                </a:solidFill>
                <a:latin typeface="Arial Black"/>
                <a:cs typeface="Arial Black"/>
              </a:rPr>
              <a:t>Time</a:t>
            </a:r>
            <a:r>
              <a:rPr sz="3500" spc="-295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229" dirty="0">
                <a:solidFill>
                  <a:srgbClr val="E6DE21"/>
                </a:solidFill>
                <a:latin typeface="Arial Black"/>
                <a:cs typeface="Arial Black"/>
              </a:rPr>
              <a:t>Analytics</a:t>
            </a:r>
            <a:r>
              <a:rPr sz="3500" spc="-300" dirty="0">
                <a:solidFill>
                  <a:srgbClr val="E6DE21"/>
                </a:solidFill>
                <a:latin typeface="Arial Black"/>
                <a:cs typeface="Arial Black"/>
              </a:rPr>
              <a:t> </a:t>
            </a:r>
            <a:r>
              <a:rPr sz="3500" spc="-55" dirty="0">
                <a:solidFill>
                  <a:srgbClr val="E6DE21"/>
                </a:solidFill>
                <a:latin typeface="Arial Black"/>
                <a:cs typeface="Arial Black"/>
              </a:rPr>
              <a:t>(Memory </a:t>
            </a:r>
            <a:r>
              <a:rPr sz="3500" spc="-65" dirty="0">
                <a:solidFill>
                  <a:srgbClr val="E6DE21"/>
                </a:solidFill>
                <a:latin typeface="Arial Black"/>
                <a:cs typeface="Arial Black"/>
              </a:rPr>
              <a:t>Optimized)</a:t>
            </a:r>
            <a:endParaRPr sz="3500">
              <a:latin typeface="Arial Black"/>
              <a:cs typeface="Arial Black"/>
            </a:endParaRPr>
          </a:p>
          <a:p>
            <a:pPr marL="772795">
              <a:lnSpc>
                <a:spcPct val="100000"/>
              </a:lnSpc>
              <a:spcBef>
                <a:spcPts val="675"/>
              </a:spcBef>
            </a:pPr>
            <a:r>
              <a:rPr sz="3500" spc="-254" dirty="0">
                <a:solidFill>
                  <a:srgbClr val="FFFFFF"/>
                </a:solidFill>
                <a:latin typeface="Arial Black"/>
                <a:cs typeface="Arial Black"/>
              </a:rPr>
              <a:t>r6g.16xlarge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2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275" dirty="0">
                <a:solidFill>
                  <a:srgbClr val="FFFFFF"/>
                </a:solidFill>
                <a:latin typeface="Arial Black"/>
                <a:cs typeface="Arial Black"/>
              </a:rPr>
              <a:t>x2idn.32xlarge</a:t>
            </a:r>
            <a:r>
              <a:rPr sz="3500" spc="-2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160" dirty="0">
                <a:solidFill>
                  <a:srgbClr val="FFFFFF"/>
                </a:solidFill>
                <a:latin typeface="Arial Black"/>
                <a:cs typeface="Arial Black"/>
              </a:rPr>
              <a:t>(Memory</a:t>
            </a:r>
            <a:r>
              <a:rPr sz="3500" spc="-2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3500" spc="-30" dirty="0">
                <a:solidFill>
                  <a:srgbClr val="FFFFFF"/>
                </a:solidFill>
                <a:latin typeface="Arial Black"/>
                <a:cs typeface="Arial Black"/>
              </a:rPr>
              <a:t>Optimized)</a:t>
            </a:r>
            <a:endParaRPr sz="3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816" rIns="0" bIns="0" rtlCol="0">
            <a:spAutoFit/>
          </a:bodyPr>
          <a:lstStyle/>
          <a:p>
            <a:pPr marL="2197735">
              <a:lnSpc>
                <a:spcPct val="100000"/>
              </a:lnSpc>
              <a:spcBef>
                <a:spcPts val="100"/>
              </a:spcBef>
            </a:pPr>
            <a:r>
              <a:rPr spc="-660" dirty="0"/>
              <a:t>Purchasing</a:t>
            </a:r>
            <a:r>
              <a:rPr spc="-855" dirty="0"/>
              <a:t> </a:t>
            </a:r>
            <a:r>
              <a:rPr spc="-484" dirty="0"/>
              <a:t>Options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311" y="651042"/>
            <a:ext cx="14093983" cy="89820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0419" y="643401"/>
            <a:ext cx="14906624" cy="90001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1520172"/>
            <a:ext cx="180975" cy="1809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3691871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5863571"/>
            <a:ext cx="180975" cy="1809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00187" y="1154304"/>
            <a:ext cx="14504669" cy="726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8445">
              <a:lnSpc>
                <a:spcPct val="115900"/>
              </a:lnSpc>
              <a:spcBef>
                <a:spcPts val="95"/>
              </a:spcBef>
            </a:pPr>
            <a:r>
              <a:rPr sz="4100" spc="-23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410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150" dirty="0">
                <a:solidFill>
                  <a:srgbClr val="FFFFFF"/>
                </a:solidFill>
                <a:latin typeface="Arial Black"/>
                <a:cs typeface="Arial Black"/>
              </a:rPr>
              <a:t>short-</a:t>
            </a:r>
            <a:r>
              <a:rPr sz="4100" spc="-229" dirty="0">
                <a:solidFill>
                  <a:srgbClr val="FFFFFF"/>
                </a:solidFill>
                <a:latin typeface="Arial Black"/>
                <a:cs typeface="Arial Black"/>
              </a:rPr>
              <a:t>term,</a:t>
            </a:r>
            <a:r>
              <a:rPr sz="41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25" dirty="0">
                <a:solidFill>
                  <a:srgbClr val="FFFFFF"/>
                </a:solidFill>
                <a:latin typeface="Arial Black"/>
                <a:cs typeface="Arial Black"/>
              </a:rPr>
              <a:t>unpredictable</a:t>
            </a:r>
            <a:r>
              <a:rPr sz="4100" spc="-3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05" dirty="0">
                <a:solidFill>
                  <a:srgbClr val="FFFFFF"/>
                </a:solidFill>
                <a:latin typeface="Arial Black"/>
                <a:cs typeface="Arial Black"/>
              </a:rPr>
              <a:t>workloads,</a:t>
            </a:r>
            <a:r>
              <a:rPr sz="41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75" dirty="0">
                <a:solidFill>
                  <a:srgbClr val="FFFFFF"/>
                </a:solidFill>
                <a:latin typeface="Arial Black"/>
                <a:cs typeface="Arial Black"/>
              </a:rPr>
              <a:t>On-</a:t>
            </a:r>
            <a:r>
              <a:rPr sz="4100" spc="-245" dirty="0">
                <a:solidFill>
                  <a:srgbClr val="FFFFFF"/>
                </a:solidFill>
                <a:latin typeface="Arial Black"/>
                <a:cs typeface="Arial Black"/>
              </a:rPr>
              <a:t>Demand</a:t>
            </a:r>
            <a:r>
              <a:rPr sz="4100" spc="-3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55" dirty="0">
                <a:solidFill>
                  <a:srgbClr val="FFFFFF"/>
                </a:solidFill>
                <a:latin typeface="Arial Black"/>
                <a:cs typeface="Arial Black"/>
              </a:rPr>
              <a:t>is </a:t>
            </a:r>
            <a:r>
              <a:rPr sz="4100" spc="-22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10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85" dirty="0">
                <a:solidFill>
                  <a:srgbClr val="FFFFFF"/>
                </a:solidFill>
                <a:latin typeface="Arial Black"/>
                <a:cs typeface="Arial Black"/>
              </a:rPr>
              <a:t>best.</a:t>
            </a:r>
            <a:endParaRPr sz="4100">
              <a:latin typeface="Arial Black"/>
              <a:cs typeface="Arial Black"/>
            </a:endParaRPr>
          </a:p>
          <a:p>
            <a:pPr marL="12700" marR="5080">
              <a:lnSpc>
                <a:spcPct val="115900"/>
              </a:lnSpc>
              <a:spcBef>
                <a:spcPts val="5700"/>
              </a:spcBef>
            </a:pPr>
            <a:r>
              <a:rPr sz="4100" spc="-235" dirty="0">
                <a:solidFill>
                  <a:srgbClr val="FFFFFF"/>
                </a:solidFill>
                <a:latin typeface="Arial Black"/>
                <a:cs typeface="Arial Black"/>
              </a:rPr>
              <a:t>For</a:t>
            </a:r>
            <a:r>
              <a:rPr sz="41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150" dirty="0">
                <a:solidFill>
                  <a:srgbClr val="FFFFFF"/>
                </a:solidFill>
                <a:latin typeface="Arial Black"/>
                <a:cs typeface="Arial Black"/>
              </a:rPr>
              <a:t>long-</a:t>
            </a:r>
            <a:r>
              <a:rPr sz="4100" spc="-229" dirty="0">
                <a:solidFill>
                  <a:srgbClr val="FFFFFF"/>
                </a:solidFill>
                <a:latin typeface="Arial Black"/>
                <a:cs typeface="Arial Black"/>
              </a:rPr>
              <a:t>term,</a:t>
            </a:r>
            <a:r>
              <a:rPr sz="41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29" dirty="0">
                <a:solidFill>
                  <a:srgbClr val="FFFFFF"/>
                </a:solidFill>
                <a:latin typeface="Arial Black"/>
                <a:cs typeface="Arial Black"/>
              </a:rPr>
              <a:t>predictable</a:t>
            </a:r>
            <a:r>
              <a:rPr sz="41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05" dirty="0">
                <a:solidFill>
                  <a:srgbClr val="FFFFFF"/>
                </a:solidFill>
                <a:latin typeface="Arial Black"/>
                <a:cs typeface="Arial Black"/>
              </a:rPr>
              <a:t>workloads,</a:t>
            </a:r>
            <a:r>
              <a:rPr sz="41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10" dirty="0">
                <a:solidFill>
                  <a:srgbClr val="FFFFFF"/>
                </a:solidFill>
                <a:latin typeface="Arial Black"/>
                <a:cs typeface="Arial Black"/>
              </a:rPr>
              <a:t>Reserved </a:t>
            </a:r>
            <a:r>
              <a:rPr sz="4100" spc="-330" dirty="0">
                <a:solidFill>
                  <a:srgbClr val="FFFFFF"/>
                </a:solidFill>
                <a:latin typeface="Arial Black"/>
                <a:cs typeface="Arial Black"/>
              </a:rPr>
              <a:t>Instances</a:t>
            </a:r>
            <a:r>
              <a:rPr sz="410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16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41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35" dirty="0">
                <a:solidFill>
                  <a:srgbClr val="FFFFFF"/>
                </a:solidFill>
                <a:latin typeface="Arial Black"/>
                <a:cs typeface="Arial Black"/>
              </a:rPr>
              <a:t>Savings</a:t>
            </a:r>
            <a:r>
              <a:rPr sz="41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95" dirty="0">
                <a:solidFill>
                  <a:srgbClr val="FFFFFF"/>
                </a:solidFill>
                <a:latin typeface="Arial Black"/>
                <a:cs typeface="Arial Black"/>
              </a:rPr>
              <a:t>Plans</a:t>
            </a:r>
            <a:r>
              <a:rPr sz="410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60" dirty="0">
                <a:solidFill>
                  <a:srgbClr val="FFFFFF"/>
                </a:solidFill>
                <a:latin typeface="Arial Black"/>
                <a:cs typeface="Arial Black"/>
              </a:rPr>
              <a:t>can</a:t>
            </a:r>
            <a:r>
              <a:rPr sz="41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55" dirty="0">
                <a:solidFill>
                  <a:srgbClr val="FFFFFF"/>
                </a:solidFill>
                <a:latin typeface="Arial Black"/>
                <a:cs typeface="Arial Black"/>
              </a:rPr>
              <a:t>save</a:t>
            </a:r>
            <a:r>
              <a:rPr sz="41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18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4100" spc="-3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60" dirty="0">
                <a:solidFill>
                  <a:srgbClr val="FFFFFF"/>
                </a:solidFill>
                <a:latin typeface="Arial Black"/>
                <a:cs typeface="Arial Black"/>
              </a:rPr>
              <a:t>significant</a:t>
            </a:r>
            <a:r>
              <a:rPr sz="4100" spc="-3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40" dirty="0">
                <a:solidFill>
                  <a:srgbClr val="FFFFFF"/>
                </a:solidFill>
                <a:latin typeface="Arial Black"/>
                <a:cs typeface="Arial Black"/>
              </a:rPr>
              <a:t>costs.</a:t>
            </a:r>
            <a:endParaRPr sz="4100">
              <a:latin typeface="Arial Black"/>
              <a:cs typeface="Arial Black"/>
            </a:endParaRPr>
          </a:p>
          <a:p>
            <a:pPr marL="12700" marR="1158875">
              <a:lnSpc>
                <a:spcPct val="115900"/>
              </a:lnSpc>
              <a:spcBef>
                <a:spcPts val="5700"/>
              </a:spcBef>
            </a:pPr>
            <a:r>
              <a:rPr sz="4100" spc="-150" dirty="0">
                <a:solidFill>
                  <a:srgbClr val="FFFFFF"/>
                </a:solidFill>
                <a:latin typeface="Arial Black"/>
                <a:cs typeface="Arial Black"/>
              </a:rPr>
              <a:t>If</a:t>
            </a:r>
            <a:r>
              <a:rPr sz="41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185" dirty="0">
                <a:solidFill>
                  <a:srgbClr val="FFFFFF"/>
                </a:solidFill>
                <a:latin typeface="Arial Black"/>
                <a:cs typeface="Arial Black"/>
              </a:rPr>
              <a:t>you</a:t>
            </a:r>
            <a:r>
              <a:rPr sz="41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80" dirty="0">
                <a:solidFill>
                  <a:srgbClr val="FFFFFF"/>
                </a:solidFill>
                <a:latin typeface="Arial Black"/>
                <a:cs typeface="Arial Black"/>
              </a:rPr>
              <a:t>have</a:t>
            </a:r>
            <a:r>
              <a:rPr sz="41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35" dirty="0">
                <a:solidFill>
                  <a:srgbClr val="FFFFFF"/>
                </a:solidFill>
                <a:latin typeface="Arial Black"/>
                <a:cs typeface="Arial Black"/>
              </a:rPr>
              <a:t>flexible,</a:t>
            </a:r>
            <a:r>
              <a:rPr sz="41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120" dirty="0">
                <a:solidFill>
                  <a:srgbClr val="FFFFFF"/>
                </a:solidFill>
                <a:latin typeface="Arial Black"/>
                <a:cs typeface="Arial Black"/>
              </a:rPr>
              <a:t>fault-</a:t>
            </a:r>
            <a:r>
              <a:rPr sz="4100" spc="-210" dirty="0">
                <a:solidFill>
                  <a:srgbClr val="FFFFFF"/>
                </a:solidFill>
                <a:latin typeface="Arial Black"/>
                <a:cs typeface="Arial Black"/>
              </a:rPr>
              <a:t>tolerant</a:t>
            </a:r>
            <a:r>
              <a:rPr sz="4100" spc="-3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05" dirty="0">
                <a:solidFill>
                  <a:srgbClr val="FFFFFF"/>
                </a:solidFill>
                <a:latin typeface="Arial Black"/>
                <a:cs typeface="Arial Black"/>
              </a:rPr>
              <a:t>workloads,</a:t>
            </a:r>
            <a:r>
              <a:rPr sz="4100" spc="-3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0" dirty="0">
                <a:solidFill>
                  <a:srgbClr val="FFFFFF"/>
                </a:solidFill>
                <a:latin typeface="Arial Black"/>
                <a:cs typeface="Arial Black"/>
              </a:rPr>
              <a:t>Spot </a:t>
            </a:r>
            <a:r>
              <a:rPr sz="4100" spc="-330" dirty="0">
                <a:solidFill>
                  <a:srgbClr val="FFFFFF"/>
                </a:solidFill>
                <a:latin typeface="Arial Black"/>
                <a:cs typeface="Arial Black"/>
              </a:rPr>
              <a:t>Instances</a:t>
            </a:r>
            <a:r>
              <a:rPr sz="41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145" dirty="0">
                <a:solidFill>
                  <a:srgbClr val="FFFFFF"/>
                </a:solidFill>
                <a:latin typeface="Arial Black"/>
                <a:cs typeface="Arial Black"/>
              </a:rPr>
              <a:t>offer</a:t>
            </a:r>
            <a:r>
              <a:rPr sz="41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2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41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75" dirty="0">
                <a:solidFill>
                  <a:srgbClr val="FFFFFF"/>
                </a:solidFill>
                <a:latin typeface="Arial Black"/>
                <a:cs typeface="Arial Black"/>
              </a:rPr>
              <a:t>most</a:t>
            </a:r>
            <a:r>
              <a:rPr sz="41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20" dirty="0">
                <a:solidFill>
                  <a:srgbClr val="FFFFFF"/>
                </a:solidFill>
                <a:latin typeface="Arial Black"/>
                <a:cs typeface="Arial Black"/>
              </a:rPr>
              <a:t>cost-</a:t>
            </a:r>
            <a:r>
              <a:rPr sz="4100" spc="-229" dirty="0">
                <a:solidFill>
                  <a:srgbClr val="FFFFFF"/>
                </a:solidFill>
                <a:latin typeface="Arial Black"/>
                <a:cs typeface="Arial Black"/>
              </a:rPr>
              <a:t>effective</a:t>
            </a:r>
            <a:r>
              <a:rPr sz="4100" spc="-3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180" dirty="0">
                <a:solidFill>
                  <a:srgbClr val="FFFFFF"/>
                </a:solidFill>
                <a:latin typeface="Arial Black"/>
                <a:cs typeface="Arial Black"/>
              </a:rPr>
              <a:t>option,</a:t>
            </a:r>
            <a:r>
              <a:rPr sz="4100" spc="-3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15" dirty="0">
                <a:solidFill>
                  <a:srgbClr val="FFFFFF"/>
                </a:solidFill>
                <a:latin typeface="Arial Black"/>
                <a:cs typeface="Arial Black"/>
              </a:rPr>
              <a:t>while </a:t>
            </a:r>
            <a:r>
              <a:rPr sz="4100" spc="-250" dirty="0">
                <a:solidFill>
                  <a:srgbClr val="FFFFFF"/>
                </a:solidFill>
                <a:latin typeface="Arial Black"/>
                <a:cs typeface="Arial Black"/>
              </a:rPr>
              <a:t>Dedicated</a:t>
            </a:r>
            <a:r>
              <a:rPr sz="410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95" dirty="0">
                <a:solidFill>
                  <a:srgbClr val="FFFFFF"/>
                </a:solidFill>
                <a:latin typeface="Arial Black"/>
                <a:cs typeface="Arial Black"/>
              </a:rPr>
              <a:t>Hosts</a:t>
            </a:r>
            <a:r>
              <a:rPr sz="410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160" dirty="0">
                <a:solidFill>
                  <a:srgbClr val="FFFFFF"/>
                </a:solidFill>
                <a:latin typeface="Arial Black"/>
                <a:cs typeface="Arial Black"/>
              </a:rPr>
              <a:t>or</a:t>
            </a:r>
            <a:r>
              <a:rPr sz="410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50" dirty="0">
                <a:solidFill>
                  <a:srgbClr val="FFFFFF"/>
                </a:solidFill>
                <a:latin typeface="Arial Black"/>
                <a:cs typeface="Arial Black"/>
              </a:rPr>
              <a:t>Dedicated</a:t>
            </a:r>
            <a:r>
              <a:rPr sz="410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330" dirty="0">
                <a:solidFill>
                  <a:srgbClr val="FFFFFF"/>
                </a:solidFill>
                <a:latin typeface="Arial Black"/>
                <a:cs typeface="Arial Black"/>
              </a:rPr>
              <a:t>Instances</a:t>
            </a:r>
            <a:r>
              <a:rPr sz="410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10" dirty="0">
                <a:solidFill>
                  <a:srgbClr val="FFFFFF"/>
                </a:solidFill>
                <a:latin typeface="Arial Black"/>
                <a:cs typeface="Arial Black"/>
              </a:rPr>
              <a:t>provide </a:t>
            </a:r>
            <a:r>
              <a:rPr sz="4100" spc="-300" dirty="0">
                <a:solidFill>
                  <a:srgbClr val="FFFFFF"/>
                </a:solidFill>
                <a:latin typeface="Arial Black"/>
                <a:cs typeface="Arial Black"/>
              </a:rPr>
              <a:t>hardware</a:t>
            </a:r>
            <a:r>
              <a:rPr sz="4100" spc="-3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35" dirty="0">
                <a:solidFill>
                  <a:srgbClr val="FFFFFF"/>
                </a:solidFill>
                <a:latin typeface="Arial Black"/>
                <a:cs typeface="Arial Black"/>
              </a:rPr>
              <a:t>isolation</a:t>
            </a:r>
            <a:r>
              <a:rPr sz="410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4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410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275" dirty="0">
                <a:solidFill>
                  <a:srgbClr val="FFFFFF"/>
                </a:solidFill>
                <a:latin typeface="Arial Black"/>
                <a:cs typeface="Arial Black"/>
              </a:rPr>
              <a:t>compliance</a:t>
            </a:r>
            <a:r>
              <a:rPr sz="4100" spc="-3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4100" spc="-75" dirty="0">
                <a:solidFill>
                  <a:srgbClr val="FFFFFF"/>
                </a:solidFill>
                <a:latin typeface="Arial Black"/>
                <a:cs typeface="Arial Black"/>
              </a:rPr>
              <a:t>benefits.</a:t>
            </a:r>
            <a:endParaRPr sz="41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133" y="3685424"/>
            <a:ext cx="13907135" cy="2294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6700"/>
              </a:lnSpc>
              <a:spcBef>
                <a:spcPts val="100"/>
              </a:spcBef>
            </a:pPr>
            <a:r>
              <a:rPr sz="4250" spc="-390" dirty="0"/>
              <a:t>AWS</a:t>
            </a:r>
            <a:r>
              <a:rPr sz="4250" spc="-400" dirty="0"/>
              <a:t> </a:t>
            </a:r>
            <a:r>
              <a:rPr sz="4250" spc="-440" dirty="0"/>
              <a:t>EC2</a:t>
            </a:r>
            <a:r>
              <a:rPr sz="4250" spc="-400" dirty="0"/>
              <a:t> </a:t>
            </a:r>
            <a:r>
              <a:rPr sz="4250" spc="-280" dirty="0"/>
              <a:t>(Amazon</a:t>
            </a:r>
            <a:r>
              <a:rPr sz="4250" spc="-400" dirty="0"/>
              <a:t> </a:t>
            </a:r>
            <a:r>
              <a:rPr sz="4250" spc="-330" dirty="0"/>
              <a:t>Elastic</a:t>
            </a:r>
            <a:r>
              <a:rPr sz="4250" spc="-400" dirty="0"/>
              <a:t> </a:t>
            </a:r>
            <a:r>
              <a:rPr sz="4250" spc="-245" dirty="0"/>
              <a:t>Compute</a:t>
            </a:r>
            <a:r>
              <a:rPr sz="4250" spc="-400" dirty="0"/>
              <a:t> </a:t>
            </a:r>
            <a:r>
              <a:rPr sz="4250" spc="-190" dirty="0"/>
              <a:t>Cloud)</a:t>
            </a:r>
            <a:r>
              <a:rPr sz="4250" spc="-395" dirty="0"/>
              <a:t> </a:t>
            </a:r>
            <a:r>
              <a:rPr sz="4250" spc="-340" dirty="0"/>
              <a:t>is</a:t>
            </a:r>
            <a:r>
              <a:rPr sz="4250" spc="-400" dirty="0"/>
              <a:t> </a:t>
            </a:r>
            <a:r>
              <a:rPr sz="4250" spc="-430" dirty="0"/>
              <a:t>a</a:t>
            </a:r>
            <a:r>
              <a:rPr sz="4250" spc="-400" dirty="0"/>
              <a:t> </a:t>
            </a:r>
            <a:r>
              <a:rPr sz="4250" spc="-20" dirty="0"/>
              <a:t>cloud </a:t>
            </a:r>
            <a:r>
              <a:rPr sz="4250" spc="-310" dirty="0"/>
              <a:t>service</a:t>
            </a:r>
            <a:r>
              <a:rPr sz="4250" spc="-390" dirty="0"/>
              <a:t> </a:t>
            </a:r>
            <a:r>
              <a:rPr sz="4250" spc="-215" dirty="0"/>
              <a:t>that</a:t>
            </a:r>
            <a:r>
              <a:rPr sz="4250" spc="-390" dirty="0"/>
              <a:t> </a:t>
            </a:r>
            <a:r>
              <a:rPr sz="4250" spc="-225" dirty="0"/>
              <a:t>provides</a:t>
            </a:r>
            <a:r>
              <a:rPr sz="4250" spc="-390" dirty="0"/>
              <a:t> </a:t>
            </a:r>
            <a:r>
              <a:rPr sz="4250" spc="-280" dirty="0"/>
              <a:t>resizable</a:t>
            </a:r>
            <a:r>
              <a:rPr sz="4250" spc="-390" dirty="0"/>
              <a:t> </a:t>
            </a:r>
            <a:r>
              <a:rPr sz="4250" spc="-190" dirty="0"/>
              <a:t>virtual</a:t>
            </a:r>
            <a:r>
              <a:rPr sz="4250" spc="-390" dirty="0"/>
              <a:t> </a:t>
            </a:r>
            <a:r>
              <a:rPr sz="4250" spc="-295" dirty="0"/>
              <a:t>servers,</a:t>
            </a:r>
            <a:r>
              <a:rPr sz="4250" spc="-390" dirty="0"/>
              <a:t> </a:t>
            </a:r>
            <a:r>
              <a:rPr sz="4250" spc="-280" dirty="0"/>
              <a:t>called </a:t>
            </a:r>
            <a:r>
              <a:rPr sz="4250" spc="-320" dirty="0"/>
              <a:t>instances,</a:t>
            </a:r>
            <a:r>
              <a:rPr sz="4250" spc="-400" dirty="0"/>
              <a:t> </a:t>
            </a:r>
            <a:r>
              <a:rPr sz="4250" spc="-345" dirty="0"/>
              <a:t>which</a:t>
            </a:r>
            <a:r>
              <a:rPr sz="4250" spc="-400" dirty="0"/>
              <a:t> </a:t>
            </a:r>
            <a:r>
              <a:rPr sz="4250" spc="-195" dirty="0"/>
              <a:t>you</a:t>
            </a:r>
            <a:r>
              <a:rPr sz="4250" spc="-395" dirty="0"/>
              <a:t> </a:t>
            </a:r>
            <a:r>
              <a:rPr sz="4250" spc="-365" dirty="0"/>
              <a:t>can</a:t>
            </a:r>
            <a:r>
              <a:rPr sz="4250" spc="-400" dirty="0"/>
              <a:t> </a:t>
            </a:r>
            <a:r>
              <a:rPr sz="4250" spc="-360" dirty="0"/>
              <a:t>use</a:t>
            </a:r>
            <a:r>
              <a:rPr sz="4250" spc="-395" dirty="0"/>
              <a:t> </a:t>
            </a:r>
            <a:r>
              <a:rPr sz="4250" spc="-165" dirty="0"/>
              <a:t>to</a:t>
            </a:r>
            <a:r>
              <a:rPr sz="4250" spc="-400" dirty="0"/>
              <a:t> </a:t>
            </a:r>
            <a:r>
              <a:rPr sz="4250" spc="-165" dirty="0"/>
              <a:t>run</a:t>
            </a:r>
            <a:r>
              <a:rPr sz="4250" spc="-395" dirty="0"/>
              <a:t> </a:t>
            </a:r>
            <a:r>
              <a:rPr sz="4250" spc="-265" dirty="0"/>
              <a:t>applications.</a:t>
            </a:r>
            <a:endParaRPr sz="42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6306" y="2316235"/>
            <a:ext cx="9858374" cy="56578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684811" y="607952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1" y="870896"/>
                  </a:moveTo>
                  <a:lnTo>
                    <a:pt x="164130" y="870896"/>
                  </a:lnTo>
                  <a:lnTo>
                    <a:pt x="120570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70" y="5877"/>
                  </a:lnTo>
                  <a:lnTo>
                    <a:pt x="164130" y="0"/>
                  </a:lnTo>
                  <a:lnTo>
                    <a:pt x="2829221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1" y="48150"/>
                  </a:lnTo>
                  <a:lnTo>
                    <a:pt x="2970897" y="81382"/>
                  </a:lnTo>
                  <a:lnTo>
                    <a:pt x="2987475" y="120570"/>
                  </a:lnTo>
                  <a:lnTo>
                    <a:pt x="2993352" y="164130"/>
                  </a:lnTo>
                  <a:lnTo>
                    <a:pt x="2993352" y="706765"/>
                  </a:lnTo>
                  <a:lnTo>
                    <a:pt x="2987475" y="750326"/>
                  </a:lnTo>
                  <a:lnTo>
                    <a:pt x="2970897" y="789513"/>
                  </a:lnTo>
                  <a:lnTo>
                    <a:pt x="2945201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1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2090" y="432642"/>
              <a:ext cx="2519821" cy="16001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7343" y="3916751"/>
            <a:ext cx="13622019" cy="149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2965" marR="5080" indent="-2120900">
              <a:lnSpc>
                <a:spcPct val="115999"/>
              </a:lnSpc>
              <a:spcBef>
                <a:spcPts val="95"/>
              </a:spcBef>
            </a:pPr>
            <a:r>
              <a:rPr sz="4150" b="1" i="1" spc="-235" dirty="0">
                <a:latin typeface="Arial"/>
                <a:cs typeface="Arial"/>
              </a:rPr>
              <a:t>Imaoftine</a:t>
            </a:r>
            <a:r>
              <a:rPr sz="4150" b="1" i="1" spc="-175" dirty="0">
                <a:latin typeface="Arial"/>
                <a:cs typeface="Arial"/>
              </a:rPr>
              <a:t> </a:t>
            </a:r>
            <a:r>
              <a:rPr sz="4150" b="1" i="1" spc="75" dirty="0">
                <a:latin typeface="Arial"/>
                <a:cs typeface="Arial"/>
              </a:rPr>
              <a:t>you're</a:t>
            </a:r>
            <a:r>
              <a:rPr sz="4150" b="1" i="1" spc="-170" dirty="0">
                <a:latin typeface="Arial"/>
                <a:cs typeface="Arial"/>
              </a:rPr>
              <a:t> </a:t>
            </a:r>
            <a:r>
              <a:rPr sz="4150" b="1" i="1" spc="-290" dirty="0">
                <a:latin typeface="Arial"/>
                <a:cs typeface="Arial"/>
              </a:rPr>
              <a:t>runninoft</a:t>
            </a:r>
            <a:r>
              <a:rPr sz="4150" b="1" i="1" spc="-175" dirty="0">
                <a:latin typeface="Arial"/>
                <a:cs typeface="Arial"/>
              </a:rPr>
              <a:t> </a:t>
            </a:r>
            <a:r>
              <a:rPr sz="4150" b="1" i="1" spc="370" dirty="0">
                <a:latin typeface="Arial"/>
                <a:cs typeface="Arial"/>
              </a:rPr>
              <a:t>a</a:t>
            </a:r>
            <a:r>
              <a:rPr sz="4150" b="1" i="1" spc="-170" dirty="0">
                <a:latin typeface="Arial"/>
                <a:cs typeface="Arial"/>
              </a:rPr>
              <a:t> </a:t>
            </a:r>
            <a:r>
              <a:rPr sz="4150" b="1" i="1" spc="-40" dirty="0">
                <a:latin typeface="Arial"/>
                <a:cs typeface="Arial"/>
              </a:rPr>
              <a:t>business</a:t>
            </a:r>
            <a:r>
              <a:rPr sz="4150" b="1" i="1" spc="-170" dirty="0">
                <a:latin typeface="Arial"/>
                <a:cs typeface="Arial"/>
              </a:rPr>
              <a:t> </a:t>
            </a:r>
            <a:r>
              <a:rPr sz="4150" b="1" i="1" spc="185" dirty="0">
                <a:latin typeface="Arial"/>
                <a:cs typeface="Arial"/>
              </a:rPr>
              <a:t>and</a:t>
            </a:r>
            <a:r>
              <a:rPr sz="4150" b="1" i="1" spc="-175" dirty="0">
                <a:latin typeface="Arial"/>
                <a:cs typeface="Arial"/>
              </a:rPr>
              <a:t> </a:t>
            </a:r>
            <a:r>
              <a:rPr sz="4150" b="1" i="1" spc="100" dirty="0">
                <a:latin typeface="Arial"/>
                <a:cs typeface="Arial"/>
              </a:rPr>
              <a:t>need</a:t>
            </a:r>
            <a:r>
              <a:rPr sz="4150" b="1" i="1" spc="-170" dirty="0">
                <a:latin typeface="Arial"/>
                <a:cs typeface="Arial"/>
              </a:rPr>
              <a:t> </a:t>
            </a:r>
            <a:r>
              <a:rPr sz="4150" b="1" i="1" spc="370" dirty="0">
                <a:latin typeface="Arial"/>
                <a:cs typeface="Arial"/>
              </a:rPr>
              <a:t>a</a:t>
            </a:r>
            <a:r>
              <a:rPr sz="4150" b="1" i="1" spc="-170" dirty="0">
                <a:latin typeface="Arial"/>
                <a:cs typeface="Arial"/>
              </a:rPr>
              <a:t> </a:t>
            </a:r>
            <a:r>
              <a:rPr sz="4150" b="1" i="1" spc="40" dirty="0">
                <a:latin typeface="Arial"/>
                <a:cs typeface="Arial"/>
              </a:rPr>
              <a:t>server </a:t>
            </a:r>
            <a:r>
              <a:rPr sz="4150" b="1" i="1" spc="195" dirty="0">
                <a:latin typeface="Arial"/>
                <a:cs typeface="Arial"/>
              </a:rPr>
              <a:t>to</a:t>
            </a:r>
            <a:r>
              <a:rPr sz="4150" b="1" i="1" spc="-170" dirty="0">
                <a:latin typeface="Arial"/>
                <a:cs typeface="Arial"/>
              </a:rPr>
              <a:t> </a:t>
            </a:r>
            <a:r>
              <a:rPr sz="4150" b="1" i="1" spc="50" dirty="0">
                <a:latin typeface="Arial"/>
                <a:cs typeface="Arial"/>
              </a:rPr>
              <a:t>host</a:t>
            </a:r>
            <a:r>
              <a:rPr sz="4150" b="1" i="1" spc="-170" dirty="0">
                <a:latin typeface="Arial"/>
                <a:cs typeface="Arial"/>
              </a:rPr>
              <a:t> </a:t>
            </a:r>
            <a:r>
              <a:rPr sz="4150" b="1" i="1" spc="70" dirty="0">
                <a:latin typeface="Arial"/>
                <a:cs typeface="Arial"/>
              </a:rPr>
              <a:t>your</a:t>
            </a:r>
            <a:r>
              <a:rPr sz="4150" b="1" i="1" spc="-170" dirty="0">
                <a:latin typeface="Arial"/>
                <a:cs typeface="Arial"/>
              </a:rPr>
              <a:t> </a:t>
            </a:r>
            <a:r>
              <a:rPr sz="4150" b="1" i="1" spc="70" dirty="0">
                <a:latin typeface="Arial"/>
                <a:cs typeface="Arial"/>
              </a:rPr>
              <a:t>website</a:t>
            </a:r>
            <a:r>
              <a:rPr sz="4150" b="1" i="1" spc="-170" dirty="0">
                <a:latin typeface="Arial"/>
                <a:cs typeface="Arial"/>
              </a:rPr>
              <a:t> </a:t>
            </a:r>
            <a:r>
              <a:rPr sz="4150" b="1" i="1" spc="85" dirty="0">
                <a:latin typeface="Arial"/>
                <a:cs typeface="Arial"/>
              </a:rPr>
              <a:t>or</a:t>
            </a:r>
            <a:r>
              <a:rPr sz="4150" b="1" i="1" spc="-170" dirty="0">
                <a:latin typeface="Arial"/>
                <a:cs typeface="Arial"/>
              </a:rPr>
              <a:t> </a:t>
            </a:r>
            <a:r>
              <a:rPr sz="4150" b="1" i="1" spc="120" dirty="0">
                <a:latin typeface="Arial"/>
                <a:cs typeface="Arial"/>
              </a:rPr>
              <a:t>application.</a:t>
            </a:r>
            <a:endParaRPr sz="4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3638" y="6117026"/>
            <a:ext cx="12909550" cy="2225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5999"/>
              </a:lnSpc>
              <a:spcBef>
                <a:spcPts val="95"/>
              </a:spcBef>
            </a:pPr>
            <a:r>
              <a:rPr sz="4150" b="1" i="1" spc="135" dirty="0">
                <a:solidFill>
                  <a:srgbClr val="FFFFFF"/>
                </a:solidFill>
                <a:latin typeface="Arial"/>
                <a:cs typeface="Arial"/>
              </a:rPr>
              <a:t>Instead</a:t>
            </a:r>
            <a:r>
              <a:rPr sz="415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13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415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-340" dirty="0">
                <a:solidFill>
                  <a:srgbClr val="FFFFFF"/>
                </a:solidFill>
                <a:latin typeface="Arial"/>
                <a:cs typeface="Arial"/>
              </a:rPr>
              <a:t>buyinoft</a:t>
            </a:r>
            <a:r>
              <a:rPr sz="415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18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150" b="1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-415" dirty="0">
                <a:solidFill>
                  <a:srgbClr val="FFFFFF"/>
                </a:solidFill>
                <a:latin typeface="Arial"/>
                <a:cs typeface="Arial"/>
              </a:rPr>
              <a:t>manaoftinoft</a:t>
            </a:r>
            <a:r>
              <a:rPr sz="415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60" dirty="0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sz="415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-10" dirty="0">
                <a:solidFill>
                  <a:srgbClr val="FFFFFF"/>
                </a:solidFill>
                <a:latin typeface="Arial"/>
                <a:cs typeface="Arial"/>
              </a:rPr>
              <a:t>servers, </a:t>
            </a:r>
            <a:r>
              <a:rPr sz="4150" b="1" i="1" spc="-140" dirty="0">
                <a:solidFill>
                  <a:srgbClr val="E6DE21"/>
                </a:solidFill>
                <a:latin typeface="Arial"/>
                <a:cs typeface="Arial"/>
              </a:rPr>
              <a:t>AWS</a:t>
            </a:r>
            <a:r>
              <a:rPr sz="4150" b="1" i="1" spc="-16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4150" b="1" i="1" spc="-110" dirty="0">
                <a:solidFill>
                  <a:srgbClr val="E6DE21"/>
                </a:solidFill>
                <a:latin typeface="Arial"/>
                <a:cs typeface="Arial"/>
              </a:rPr>
              <a:t>EC2</a:t>
            </a:r>
            <a:r>
              <a:rPr sz="4150" b="1" i="1" spc="-16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4150" b="1" i="1" spc="75" dirty="0">
                <a:solidFill>
                  <a:srgbClr val="FFFFFF"/>
                </a:solidFill>
                <a:latin typeface="Arial"/>
                <a:cs typeface="Arial"/>
              </a:rPr>
              <a:t>lets</a:t>
            </a:r>
            <a:r>
              <a:rPr sz="415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5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4150" b="1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160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415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16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415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dirty="0">
                <a:solidFill>
                  <a:srgbClr val="FFFFFF"/>
                </a:solidFill>
                <a:latin typeface="Arial"/>
                <a:cs typeface="Arial"/>
              </a:rPr>
              <a:t>servers</a:t>
            </a:r>
            <a:r>
              <a:rPr sz="415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5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4150" b="1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17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415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-10" dirty="0">
                <a:solidFill>
                  <a:srgbClr val="FFFFFF"/>
                </a:solidFill>
                <a:latin typeface="Arial"/>
                <a:cs typeface="Arial"/>
              </a:rPr>
              <a:t>cloud.</a:t>
            </a:r>
            <a:endParaRPr sz="41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4150" b="1" i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4150" b="1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160" dirty="0">
                <a:solidFill>
                  <a:srgbClr val="FFFFFF"/>
                </a:solidFill>
                <a:latin typeface="Arial"/>
                <a:cs typeface="Arial"/>
              </a:rPr>
              <a:t>virtual</a:t>
            </a:r>
            <a:r>
              <a:rPr sz="4150" b="1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dirty="0">
                <a:solidFill>
                  <a:srgbClr val="FFFFFF"/>
                </a:solidFill>
                <a:latin typeface="Arial"/>
                <a:cs typeface="Arial"/>
              </a:rPr>
              <a:t>servers</a:t>
            </a:r>
            <a:r>
              <a:rPr sz="4150" b="1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20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4150" b="1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13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4150" b="1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150" b="1" i="1" spc="-10" dirty="0">
                <a:solidFill>
                  <a:srgbClr val="FFFFFF"/>
                </a:solidFill>
                <a:latin typeface="Arial"/>
                <a:cs typeface="Arial"/>
              </a:rPr>
              <a:t>instances.</a:t>
            </a:r>
            <a:endParaRPr sz="41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258880" y="857919"/>
            <a:ext cx="6346190" cy="7241540"/>
            <a:chOff x="11258880" y="857919"/>
            <a:chExt cx="6346190" cy="7241540"/>
          </a:xfrm>
        </p:grpSpPr>
        <p:sp>
          <p:nvSpPr>
            <p:cNvPr id="8" name="object 8"/>
            <p:cNvSpPr/>
            <p:nvPr/>
          </p:nvSpPr>
          <p:spPr>
            <a:xfrm>
              <a:off x="11266266" y="865318"/>
              <a:ext cx="2461895" cy="1776095"/>
            </a:xfrm>
            <a:custGeom>
              <a:avLst/>
              <a:gdLst/>
              <a:ahLst/>
              <a:cxnLst/>
              <a:rect l="l" t="t" r="r" b="b"/>
              <a:pathLst>
                <a:path w="2461894" h="1776095">
                  <a:moveTo>
                    <a:pt x="2112679" y="1775583"/>
                  </a:moveTo>
                  <a:lnTo>
                    <a:pt x="351664" y="1775583"/>
                  </a:lnTo>
                  <a:lnTo>
                    <a:pt x="329289" y="1771938"/>
                  </a:lnTo>
                  <a:lnTo>
                    <a:pt x="285761" y="1759973"/>
                  </a:lnTo>
                  <a:lnTo>
                    <a:pt x="244212" y="1743674"/>
                  </a:lnTo>
                  <a:lnTo>
                    <a:pt x="204904" y="1723304"/>
                  </a:lnTo>
                  <a:lnTo>
                    <a:pt x="168099" y="1699125"/>
                  </a:lnTo>
                  <a:lnTo>
                    <a:pt x="134058" y="1671396"/>
                  </a:lnTo>
                  <a:lnTo>
                    <a:pt x="103042" y="1640381"/>
                  </a:lnTo>
                  <a:lnTo>
                    <a:pt x="75314" y="1606340"/>
                  </a:lnTo>
                  <a:lnTo>
                    <a:pt x="51134" y="1569535"/>
                  </a:lnTo>
                  <a:lnTo>
                    <a:pt x="30764" y="1530227"/>
                  </a:lnTo>
                  <a:lnTo>
                    <a:pt x="14466" y="1488678"/>
                  </a:lnTo>
                  <a:lnTo>
                    <a:pt x="2500" y="1445149"/>
                  </a:lnTo>
                  <a:lnTo>
                    <a:pt x="0" y="1429798"/>
                  </a:lnTo>
                  <a:lnTo>
                    <a:pt x="0" y="344381"/>
                  </a:lnTo>
                  <a:lnTo>
                    <a:pt x="14466" y="285501"/>
                  </a:lnTo>
                  <a:lnTo>
                    <a:pt x="30764" y="243952"/>
                  </a:lnTo>
                  <a:lnTo>
                    <a:pt x="51134" y="204644"/>
                  </a:lnTo>
                  <a:lnTo>
                    <a:pt x="75314" y="167839"/>
                  </a:lnTo>
                  <a:lnTo>
                    <a:pt x="103042" y="133798"/>
                  </a:lnTo>
                  <a:lnTo>
                    <a:pt x="134058" y="102783"/>
                  </a:lnTo>
                  <a:lnTo>
                    <a:pt x="168099" y="75054"/>
                  </a:lnTo>
                  <a:lnTo>
                    <a:pt x="204904" y="50874"/>
                  </a:lnTo>
                  <a:lnTo>
                    <a:pt x="244212" y="30505"/>
                  </a:lnTo>
                  <a:lnTo>
                    <a:pt x="285761" y="14206"/>
                  </a:lnTo>
                  <a:lnTo>
                    <a:pt x="329289" y="2241"/>
                  </a:lnTo>
                  <a:lnTo>
                    <a:pt x="343046" y="0"/>
                  </a:lnTo>
                  <a:lnTo>
                    <a:pt x="2121296" y="0"/>
                  </a:lnTo>
                  <a:lnTo>
                    <a:pt x="2178582" y="14206"/>
                  </a:lnTo>
                  <a:lnTo>
                    <a:pt x="2220131" y="30505"/>
                  </a:lnTo>
                  <a:lnTo>
                    <a:pt x="2259439" y="50874"/>
                  </a:lnTo>
                  <a:lnTo>
                    <a:pt x="2296244" y="75054"/>
                  </a:lnTo>
                  <a:lnTo>
                    <a:pt x="2330285" y="102783"/>
                  </a:lnTo>
                  <a:lnTo>
                    <a:pt x="2361300" y="133798"/>
                  </a:lnTo>
                  <a:lnTo>
                    <a:pt x="2389029" y="167839"/>
                  </a:lnTo>
                  <a:lnTo>
                    <a:pt x="2413208" y="204644"/>
                  </a:lnTo>
                  <a:lnTo>
                    <a:pt x="2433578" y="243952"/>
                  </a:lnTo>
                  <a:lnTo>
                    <a:pt x="2449877" y="285501"/>
                  </a:lnTo>
                  <a:lnTo>
                    <a:pt x="2461728" y="329029"/>
                  </a:lnTo>
                  <a:lnTo>
                    <a:pt x="2461728" y="1445149"/>
                  </a:lnTo>
                  <a:lnTo>
                    <a:pt x="2449877" y="1488678"/>
                  </a:lnTo>
                  <a:lnTo>
                    <a:pt x="2433578" y="1530227"/>
                  </a:lnTo>
                  <a:lnTo>
                    <a:pt x="2413208" y="1569535"/>
                  </a:lnTo>
                  <a:lnTo>
                    <a:pt x="2389029" y="1606340"/>
                  </a:lnTo>
                  <a:lnTo>
                    <a:pt x="2361300" y="1640381"/>
                  </a:lnTo>
                  <a:lnTo>
                    <a:pt x="2330285" y="1671396"/>
                  </a:lnTo>
                  <a:lnTo>
                    <a:pt x="2296244" y="1699125"/>
                  </a:lnTo>
                  <a:lnTo>
                    <a:pt x="2259439" y="1723304"/>
                  </a:lnTo>
                  <a:lnTo>
                    <a:pt x="2220131" y="1743674"/>
                  </a:lnTo>
                  <a:lnTo>
                    <a:pt x="2178582" y="1759973"/>
                  </a:lnTo>
                  <a:lnTo>
                    <a:pt x="2135053" y="1771938"/>
                  </a:lnTo>
                  <a:lnTo>
                    <a:pt x="2112679" y="1775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58880" y="857919"/>
              <a:ext cx="2476500" cy="1789430"/>
            </a:xfrm>
            <a:custGeom>
              <a:avLst/>
              <a:gdLst/>
              <a:ahLst/>
              <a:cxnLst/>
              <a:rect l="l" t="t" r="r" b="b"/>
              <a:pathLst>
                <a:path w="2476500" h="1789430">
                  <a:moveTo>
                    <a:pt x="2161199" y="14796"/>
                  </a:moveTo>
                  <a:lnTo>
                    <a:pt x="317915" y="14796"/>
                  </a:lnTo>
                  <a:lnTo>
                    <a:pt x="336675" y="9639"/>
                  </a:lnTo>
                  <a:lnTo>
                    <a:pt x="381921" y="2268"/>
                  </a:lnTo>
                  <a:lnTo>
                    <a:pt x="424050" y="0"/>
                  </a:lnTo>
                  <a:lnTo>
                    <a:pt x="2055064" y="0"/>
                  </a:lnTo>
                  <a:lnTo>
                    <a:pt x="2097192" y="2268"/>
                  </a:lnTo>
                  <a:lnTo>
                    <a:pt x="2142439" y="9639"/>
                  </a:lnTo>
                  <a:lnTo>
                    <a:pt x="2161199" y="14796"/>
                  </a:lnTo>
                  <a:close/>
                </a:path>
                <a:path w="2476500" h="1789430">
                  <a:moveTo>
                    <a:pt x="2461729" y="1479828"/>
                  </a:moveTo>
                  <a:lnTo>
                    <a:pt x="2461729" y="309148"/>
                  </a:lnTo>
                  <a:lnTo>
                    <a:pt x="2469228" y="336428"/>
                  </a:lnTo>
                  <a:lnTo>
                    <a:pt x="2476499" y="381675"/>
                  </a:lnTo>
                  <a:lnTo>
                    <a:pt x="2476499" y="1407301"/>
                  </a:lnTo>
                  <a:lnTo>
                    <a:pt x="2469228" y="1452548"/>
                  </a:lnTo>
                  <a:lnTo>
                    <a:pt x="2461729" y="1479828"/>
                  </a:lnTo>
                  <a:close/>
                </a:path>
                <a:path w="2476500" h="1789430">
                  <a:moveTo>
                    <a:pt x="14770" y="1470315"/>
                  </a:moveTo>
                  <a:lnTo>
                    <a:pt x="9886" y="1452548"/>
                  </a:lnTo>
                  <a:lnTo>
                    <a:pt x="2515" y="1407301"/>
                  </a:lnTo>
                  <a:lnTo>
                    <a:pt x="0" y="1360598"/>
                  </a:lnTo>
                  <a:lnTo>
                    <a:pt x="0" y="428378"/>
                  </a:lnTo>
                  <a:lnTo>
                    <a:pt x="2515" y="381675"/>
                  </a:lnTo>
                  <a:lnTo>
                    <a:pt x="9886" y="336428"/>
                  </a:lnTo>
                  <a:lnTo>
                    <a:pt x="14770" y="318661"/>
                  </a:lnTo>
                  <a:lnTo>
                    <a:pt x="14770" y="1470315"/>
                  </a:lnTo>
                  <a:close/>
                </a:path>
                <a:path w="2476500" h="1789430">
                  <a:moveTo>
                    <a:pt x="2050489" y="1789223"/>
                  </a:moveTo>
                  <a:lnTo>
                    <a:pt x="428625" y="1789223"/>
                  </a:lnTo>
                  <a:lnTo>
                    <a:pt x="381921" y="1786708"/>
                  </a:lnTo>
                  <a:lnTo>
                    <a:pt x="336675" y="1779337"/>
                  </a:lnTo>
                  <a:lnTo>
                    <a:pt x="323022" y="1775584"/>
                  </a:lnTo>
                  <a:lnTo>
                    <a:pt x="2156092" y="1775584"/>
                  </a:lnTo>
                  <a:lnTo>
                    <a:pt x="2142439" y="1779337"/>
                  </a:lnTo>
                  <a:lnTo>
                    <a:pt x="2097192" y="1786708"/>
                  </a:lnTo>
                  <a:lnTo>
                    <a:pt x="2050489" y="1789223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22834" y="865318"/>
              <a:ext cx="2351405" cy="196850"/>
            </a:xfrm>
            <a:custGeom>
              <a:avLst/>
              <a:gdLst/>
              <a:ahLst/>
              <a:cxnLst/>
              <a:rect l="l" t="t" r="r" b="b"/>
              <a:pathLst>
                <a:path w="2351405" h="196850">
                  <a:moveTo>
                    <a:pt x="2351206" y="196373"/>
                  </a:moveTo>
                  <a:lnTo>
                    <a:pt x="0" y="196373"/>
                  </a:lnTo>
                  <a:lnTo>
                    <a:pt x="18746" y="167839"/>
                  </a:lnTo>
                  <a:lnTo>
                    <a:pt x="46474" y="133798"/>
                  </a:lnTo>
                  <a:lnTo>
                    <a:pt x="77489" y="102783"/>
                  </a:lnTo>
                  <a:lnTo>
                    <a:pt x="111530" y="75054"/>
                  </a:lnTo>
                  <a:lnTo>
                    <a:pt x="148336" y="50874"/>
                  </a:lnTo>
                  <a:lnTo>
                    <a:pt x="187643" y="30505"/>
                  </a:lnTo>
                  <a:lnTo>
                    <a:pt x="229192" y="14206"/>
                  </a:lnTo>
                  <a:lnTo>
                    <a:pt x="272721" y="2241"/>
                  </a:lnTo>
                  <a:lnTo>
                    <a:pt x="286478" y="0"/>
                  </a:lnTo>
                  <a:lnTo>
                    <a:pt x="2064727" y="0"/>
                  </a:lnTo>
                  <a:lnTo>
                    <a:pt x="2122014" y="14206"/>
                  </a:lnTo>
                  <a:lnTo>
                    <a:pt x="2163562" y="30505"/>
                  </a:lnTo>
                  <a:lnTo>
                    <a:pt x="2202870" y="50874"/>
                  </a:lnTo>
                  <a:lnTo>
                    <a:pt x="2239675" y="75054"/>
                  </a:lnTo>
                  <a:lnTo>
                    <a:pt x="2273716" y="102783"/>
                  </a:lnTo>
                  <a:lnTo>
                    <a:pt x="2304732" y="133798"/>
                  </a:lnTo>
                  <a:lnTo>
                    <a:pt x="2332460" y="167839"/>
                  </a:lnTo>
                  <a:lnTo>
                    <a:pt x="2351206" y="196373"/>
                  </a:lnTo>
                  <a:close/>
                </a:path>
              </a:pathLst>
            </a:custGeom>
            <a:solidFill>
              <a:srgbClr val="F18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317974" y="857919"/>
              <a:ext cx="2360930" cy="211454"/>
            </a:xfrm>
            <a:custGeom>
              <a:avLst/>
              <a:gdLst/>
              <a:ahLst/>
              <a:cxnLst/>
              <a:rect l="l" t="t" r="r" b="b"/>
              <a:pathLst>
                <a:path w="2360930" h="211455">
                  <a:moveTo>
                    <a:pt x="2102105" y="14796"/>
                  </a:moveTo>
                  <a:lnTo>
                    <a:pt x="258822" y="14796"/>
                  </a:lnTo>
                  <a:lnTo>
                    <a:pt x="277581" y="9639"/>
                  </a:lnTo>
                  <a:lnTo>
                    <a:pt x="322828" y="2268"/>
                  </a:lnTo>
                  <a:lnTo>
                    <a:pt x="364956" y="0"/>
                  </a:lnTo>
                  <a:lnTo>
                    <a:pt x="1995971" y="0"/>
                  </a:lnTo>
                  <a:lnTo>
                    <a:pt x="2038099" y="2268"/>
                  </a:lnTo>
                  <a:lnTo>
                    <a:pt x="2083346" y="9639"/>
                  </a:lnTo>
                  <a:lnTo>
                    <a:pt x="2102105" y="14796"/>
                  </a:lnTo>
                  <a:close/>
                </a:path>
                <a:path w="2360930" h="211455">
                  <a:moveTo>
                    <a:pt x="2360928" y="211170"/>
                  </a:moveTo>
                  <a:lnTo>
                    <a:pt x="0" y="211170"/>
                  </a:lnTo>
                  <a:lnTo>
                    <a:pt x="9720" y="196374"/>
                  </a:lnTo>
                  <a:lnTo>
                    <a:pt x="2351207" y="196374"/>
                  </a:lnTo>
                  <a:lnTo>
                    <a:pt x="2360928" y="211170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5734" y="938969"/>
              <a:ext cx="81939" cy="782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9465" y="920258"/>
              <a:ext cx="96824" cy="969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8081" y="920258"/>
              <a:ext cx="96829" cy="9699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266265" y="2123340"/>
              <a:ext cx="2461895" cy="355600"/>
            </a:xfrm>
            <a:custGeom>
              <a:avLst/>
              <a:gdLst/>
              <a:ahLst/>
              <a:cxnLst/>
              <a:rect l="l" t="t" r="r" b="b"/>
              <a:pathLst>
                <a:path w="2461894" h="355600">
                  <a:moveTo>
                    <a:pt x="2383490" y="355119"/>
                  </a:moveTo>
                  <a:lnTo>
                    <a:pt x="80854" y="355119"/>
                  </a:lnTo>
                  <a:lnTo>
                    <a:pt x="75315" y="348318"/>
                  </a:lnTo>
                  <a:lnTo>
                    <a:pt x="51135" y="311513"/>
                  </a:lnTo>
                  <a:lnTo>
                    <a:pt x="30765" y="272205"/>
                  </a:lnTo>
                  <a:lnTo>
                    <a:pt x="14466" y="230656"/>
                  </a:lnTo>
                  <a:lnTo>
                    <a:pt x="2501" y="187127"/>
                  </a:lnTo>
                  <a:lnTo>
                    <a:pt x="0" y="171772"/>
                  </a:lnTo>
                  <a:lnTo>
                    <a:pt x="0" y="0"/>
                  </a:lnTo>
                  <a:lnTo>
                    <a:pt x="2461730" y="0"/>
                  </a:lnTo>
                  <a:lnTo>
                    <a:pt x="2461730" y="187127"/>
                  </a:lnTo>
                  <a:lnTo>
                    <a:pt x="2449877" y="230656"/>
                  </a:lnTo>
                  <a:lnTo>
                    <a:pt x="2433579" y="272205"/>
                  </a:lnTo>
                  <a:lnTo>
                    <a:pt x="2413209" y="311513"/>
                  </a:lnTo>
                  <a:lnTo>
                    <a:pt x="2389029" y="348318"/>
                  </a:lnTo>
                  <a:lnTo>
                    <a:pt x="2383490" y="355119"/>
                  </a:lnTo>
                  <a:close/>
                </a:path>
              </a:pathLst>
            </a:custGeom>
            <a:solidFill>
              <a:srgbClr val="F18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58880" y="2115943"/>
              <a:ext cx="2476500" cy="370205"/>
            </a:xfrm>
            <a:custGeom>
              <a:avLst/>
              <a:gdLst/>
              <a:ahLst/>
              <a:cxnLst/>
              <a:rect l="l" t="t" r="r" b="b"/>
              <a:pathLst>
                <a:path w="2476500" h="370205">
                  <a:moveTo>
                    <a:pt x="14770" y="212292"/>
                  </a:moveTo>
                  <a:lnTo>
                    <a:pt x="9886" y="194524"/>
                  </a:lnTo>
                  <a:lnTo>
                    <a:pt x="2515" y="149278"/>
                  </a:lnTo>
                  <a:lnTo>
                    <a:pt x="0" y="102574"/>
                  </a:lnTo>
                  <a:lnTo>
                    <a:pt x="0" y="3313"/>
                  </a:lnTo>
                  <a:lnTo>
                    <a:pt x="3307" y="0"/>
                  </a:lnTo>
                  <a:lnTo>
                    <a:pt x="2473191" y="0"/>
                  </a:lnTo>
                  <a:lnTo>
                    <a:pt x="2476499" y="3313"/>
                  </a:lnTo>
                  <a:lnTo>
                    <a:pt x="2476499" y="14796"/>
                  </a:lnTo>
                  <a:lnTo>
                    <a:pt x="14770" y="14796"/>
                  </a:lnTo>
                  <a:lnTo>
                    <a:pt x="14770" y="212292"/>
                  </a:lnTo>
                  <a:close/>
                </a:path>
                <a:path w="2476500" h="370205">
                  <a:moveTo>
                    <a:pt x="2461729" y="221804"/>
                  </a:moveTo>
                  <a:lnTo>
                    <a:pt x="2461729" y="14796"/>
                  </a:lnTo>
                  <a:lnTo>
                    <a:pt x="2476499" y="14796"/>
                  </a:lnTo>
                  <a:lnTo>
                    <a:pt x="2476499" y="149278"/>
                  </a:lnTo>
                  <a:lnTo>
                    <a:pt x="2469228" y="194524"/>
                  </a:lnTo>
                  <a:lnTo>
                    <a:pt x="2461729" y="221804"/>
                  </a:lnTo>
                  <a:close/>
                </a:path>
                <a:path w="2476500" h="370205">
                  <a:moveTo>
                    <a:pt x="2384849" y="369913"/>
                  </a:moveTo>
                  <a:lnTo>
                    <a:pt x="94265" y="369913"/>
                  </a:lnTo>
                  <a:lnTo>
                    <a:pt x="82700" y="355715"/>
                  </a:lnTo>
                  <a:lnTo>
                    <a:pt x="82306" y="355116"/>
                  </a:lnTo>
                  <a:lnTo>
                    <a:pt x="2396807" y="355116"/>
                  </a:lnTo>
                  <a:lnTo>
                    <a:pt x="2396414" y="355715"/>
                  </a:lnTo>
                  <a:lnTo>
                    <a:pt x="2384849" y="369913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19001" y="1179334"/>
              <a:ext cx="2331180" cy="1386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50887" y="1781152"/>
              <a:ext cx="246887" cy="2473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679365" y="1773757"/>
              <a:ext cx="1325880" cy="556260"/>
            </a:xfrm>
            <a:custGeom>
              <a:avLst/>
              <a:gdLst/>
              <a:ahLst/>
              <a:cxnLst/>
              <a:rect l="l" t="t" r="r" b="b"/>
              <a:pathLst>
                <a:path w="1325880" h="556260">
                  <a:moveTo>
                    <a:pt x="226987" y="544576"/>
                  </a:moveTo>
                  <a:lnTo>
                    <a:pt x="223685" y="541261"/>
                  </a:lnTo>
                  <a:lnTo>
                    <a:pt x="3302" y="541261"/>
                  </a:lnTo>
                  <a:lnTo>
                    <a:pt x="0" y="544576"/>
                  </a:lnTo>
                  <a:lnTo>
                    <a:pt x="0" y="552742"/>
                  </a:lnTo>
                  <a:lnTo>
                    <a:pt x="3302" y="556056"/>
                  </a:lnTo>
                  <a:lnTo>
                    <a:pt x="219608" y="556056"/>
                  </a:lnTo>
                  <a:lnTo>
                    <a:pt x="223685" y="556056"/>
                  </a:lnTo>
                  <a:lnTo>
                    <a:pt x="226987" y="552742"/>
                  </a:lnTo>
                  <a:lnTo>
                    <a:pt x="226987" y="544576"/>
                  </a:lnTo>
                  <a:close/>
                </a:path>
                <a:path w="1325880" h="556260">
                  <a:moveTo>
                    <a:pt x="1325791" y="49403"/>
                  </a:moveTo>
                  <a:lnTo>
                    <a:pt x="1321904" y="30187"/>
                  </a:lnTo>
                  <a:lnTo>
                    <a:pt x="1311541" y="14795"/>
                  </a:lnTo>
                  <a:lnTo>
                    <a:pt x="1311325" y="14490"/>
                  </a:lnTo>
                  <a:lnTo>
                    <a:pt x="1311021" y="14287"/>
                  </a:lnTo>
                  <a:lnTo>
                    <a:pt x="1311021" y="49403"/>
                  </a:lnTo>
                  <a:lnTo>
                    <a:pt x="1311021" y="212725"/>
                  </a:lnTo>
                  <a:lnTo>
                    <a:pt x="1308303" y="226174"/>
                  </a:lnTo>
                  <a:lnTo>
                    <a:pt x="1300886" y="237185"/>
                  </a:lnTo>
                  <a:lnTo>
                    <a:pt x="1289913" y="244602"/>
                  </a:lnTo>
                  <a:lnTo>
                    <a:pt x="1276477" y="247332"/>
                  </a:lnTo>
                  <a:lnTo>
                    <a:pt x="1113447" y="247332"/>
                  </a:lnTo>
                  <a:lnTo>
                    <a:pt x="1100010" y="244602"/>
                  </a:lnTo>
                  <a:lnTo>
                    <a:pt x="1089025" y="237185"/>
                  </a:lnTo>
                  <a:lnTo>
                    <a:pt x="1081620" y="226174"/>
                  </a:lnTo>
                  <a:lnTo>
                    <a:pt x="1078903" y="212725"/>
                  </a:lnTo>
                  <a:lnTo>
                    <a:pt x="1078903" y="49403"/>
                  </a:lnTo>
                  <a:lnTo>
                    <a:pt x="1081620" y="35941"/>
                  </a:lnTo>
                  <a:lnTo>
                    <a:pt x="1089025" y="24942"/>
                  </a:lnTo>
                  <a:lnTo>
                    <a:pt x="1100010" y="17526"/>
                  </a:lnTo>
                  <a:lnTo>
                    <a:pt x="1113447" y="14795"/>
                  </a:lnTo>
                  <a:lnTo>
                    <a:pt x="1276477" y="14795"/>
                  </a:lnTo>
                  <a:lnTo>
                    <a:pt x="1289913" y="17526"/>
                  </a:lnTo>
                  <a:lnTo>
                    <a:pt x="1300886" y="24942"/>
                  </a:lnTo>
                  <a:lnTo>
                    <a:pt x="1308303" y="35941"/>
                  </a:lnTo>
                  <a:lnTo>
                    <a:pt x="1311021" y="49403"/>
                  </a:lnTo>
                  <a:lnTo>
                    <a:pt x="1311021" y="14287"/>
                  </a:lnTo>
                  <a:lnTo>
                    <a:pt x="1295654" y="3886"/>
                  </a:lnTo>
                  <a:lnTo>
                    <a:pt x="1276477" y="0"/>
                  </a:lnTo>
                  <a:lnTo>
                    <a:pt x="1113447" y="0"/>
                  </a:lnTo>
                  <a:lnTo>
                    <a:pt x="1094270" y="3886"/>
                  </a:lnTo>
                  <a:lnTo>
                    <a:pt x="1078585" y="14490"/>
                  </a:lnTo>
                  <a:lnTo>
                    <a:pt x="1068006" y="30187"/>
                  </a:lnTo>
                  <a:lnTo>
                    <a:pt x="1064133" y="49403"/>
                  </a:lnTo>
                  <a:lnTo>
                    <a:pt x="1064133" y="212725"/>
                  </a:lnTo>
                  <a:lnTo>
                    <a:pt x="1068006" y="231940"/>
                  </a:lnTo>
                  <a:lnTo>
                    <a:pt x="1078585" y="247637"/>
                  </a:lnTo>
                  <a:lnTo>
                    <a:pt x="1094270" y="258241"/>
                  </a:lnTo>
                  <a:lnTo>
                    <a:pt x="1113447" y="262128"/>
                  </a:lnTo>
                  <a:lnTo>
                    <a:pt x="1276477" y="262128"/>
                  </a:lnTo>
                  <a:lnTo>
                    <a:pt x="1321904" y="231940"/>
                  </a:lnTo>
                  <a:lnTo>
                    <a:pt x="1325791" y="212725"/>
                  </a:lnTo>
                  <a:lnTo>
                    <a:pt x="1325791" y="49403"/>
                  </a:lnTo>
                  <a:close/>
                </a:path>
              </a:pathLst>
            </a:custGeom>
            <a:solidFill>
              <a:srgbClr val="1804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509327" y="2476416"/>
              <a:ext cx="761365" cy="2089150"/>
            </a:xfrm>
            <a:custGeom>
              <a:avLst/>
              <a:gdLst/>
              <a:ahLst/>
              <a:cxnLst/>
              <a:rect l="l" t="t" r="r" b="b"/>
              <a:pathLst>
                <a:path w="761365" h="2089150">
                  <a:moveTo>
                    <a:pt x="0" y="2088965"/>
                  </a:moveTo>
                  <a:lnTo>
                    <a:pt x="261" y="437560"/>
                  </a:lnTo>
                  <a:lnTo>
                    <a:pt x="761315" y="0"/>
                  </a:lnTo>
                  <a:lnTo>
                    <a:pt x="761315" y="1652657"/>
                  </a:lnTo>
                  <a:lnTo>
                    <a:pt x="0" y="2088965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08594" y="2574104"/>
              <a:ext cx="761786" cy="20574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747488" y="2477303"/>
              <a:ext cx="927100" cy="2088514"/>
            </a:xfrm>
            <a:custGeom>
              <a:avLst/>
              <a:gdLst/>
              <a:ahLst/>
              <a:cxnLst/>
              <a:rect l="l" t="t" r="r" b="b"/>
              <a:pathLst>
                <a:path w="927100" h="2088514">
                  <a:moveTo>
                    <a:pt x="761105" y="2088130"/>
                  </a:moveTo>
                  <a:lnTo>
                    <a:pt x="0" y="1645873"/>
                  </a:lnTo>
                  <a:lnTo>
                    <a:pt x="0" y="0"/>
                  </a:lnTo>
                  <a:lnTo>
                    <a:pt x="761210" y="437768"/>
                  </a:lnTo>
                  <a:lnTo>
                    <a:pt x="761105" y="2088130"/>
                  </a:lnTo>
                  <a:close/>
                </a:path>
                <a:path w="927100" h="2088514">
                  <a:moveTo>
                    <a:pt x="761577" y="1455037"/>
                  </a:moveTo>
                  <a:lnTo>
                    <a:pt x="761577" y="1423049"/>
                  </a:lnTo>
                  <a:lnTo>
                    <a:pt x="837939" y="1379110"/>
                  </a:lnTo>
                  <a:lnTo>
                    <a:pt x="837939" y="1157695"/>
                  </a:lnTo>
                  <a:lnTo>
                    <a:pt x="761577" y="1091474"/>
                  </a:lnTo>
                  <a:lnTo>
                    <a:pt x="761577" y="1059955"/>
                  </a:lnTo>
                  <a:lnTo>
                    <a:pt x="818508" y="1046074"/>
                  </a:lnTo>
                  <a:lnTo>
                    <a:pt x="927028" y="1113652"/>
                  </a:lnTo>
                  <a:lnTo>
                    <a:pt x="901260" y="1398679"/>
                  </a:lnTo>
                  <a:lnTo>
                    <a:pt x="867007" y="1438913"/>
                  </a:lnTo>
                  <a:lnTo>
                    <a:pt x="761577" y="1455037"/>
                  </a:lnTo>
                  <a:close/>
                </a:path>
              </a:pathLst>
            </a:custGeom>
            <a:solidFill>
              <a:srgbClr val="F0F6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747488" y="3590955"/>
              <a:ext cx="927100" cy="1045844"/>
            </a:xfrm>
            <a:custGeom>
              <a:avLst/>
              <a:gdLst/>
              <a:ahLst/>
              <a:cxnLst/>
              <a:rect l="l" t="t" r="r" b="b"/>
              <a:pathLst>
                <a:path w="927100" h="1045845">
                  <a:moveTo>
                    <a:pt x="867007" y="325260"/>
                  </a:moveTo>
                  <a:lnTo>
                    <a:pt x="867007" y="34023"/>
                  </a:lnTo>
                  <a:lnTo>
                    <a:pt x="927028" y="0"/>
                  </a:lnTo>
                  <a:lnTo>
                    <a:pt x="927028" y="290715"/>
                  </a:lnTo>
                  <a:lnTo>
                    <a:pt x="917650" y="297654"/>
                  </a:lnTo>
                  <a:lnTo>
                    <a:pt x="897017" y="309357"/>
                  </a:lnTo>
                  <a:lnTo>
                    <a:pt x="876385" y="320376"/>
                  </a:lnTo>
                  <a:lnTo>
                    <a:pt x="867007" y="325260"/>
                  </a:lnTo>
                  <a:close/>
                </a:path>
                <a:path w="927100" h="1045845">
                  <a:moveTo>
                    <a:pt x="60021" y="642276"/>
                  </a:moveTo>
                  <a:lnTo>
                    <a:pt x="0" y="607731"/>
                  </a:lnTo>
                  <a:lnTo>
                    <a:pt x="0" y="536604"/>
                  </a:lnTo>
                  <a:lnTo>
                    <a:pt x="149786" y="622778"/>
                  </a:lnTo>
                  <a:lnTo>
                    <a:pt x="79266" y="622778"/>
                  </a:lnTo>
                  <a:lnTo>
                    <a:pt x="69795" y="625414"/>
                  </a:lnTo>
                  <a:lnTo>
                    <a:pt x="62770" y="632268"/>
                  </a:lnTo>
                  <a:lnTo>
                    <a:pt x="60021" y="642276"/>
                  </a:lnTo>
                  <a:close/>
                </a:path>
                <a:path w="927100" h="1045845">
                  <a:moveTo>
                    <a:pt x="761106" y="1045604"/>
                  </a:moveTo>
                  <a:lnTo>
                    <a:pt x="701084" y="1011058"/>
                  </a:lnTo>
                  <a:lnTo>
                    <a:pt x="699057" y="995811"/>
                  </a:lnTo>
                  <a:lnTo>
                    <a:pt x="693235" y="981836"/>
                  </a:lnTo>
                  <a:lnTo>
                    <a:pt x="684005" y="969817"/>
                  </a:lnTo>
                  <a:lnTo>
                    <a:pt x="671755" y="960440"/>
                  </a:lnTo>
                  <a:lnTo>
                    <a:pt x="89326" y="625414"/>
                  </a:lnTo>
                  <a:lnTo>
                    <a:pt x="79266" y="622778"/>
                  </a:lnTo>
                  <a:lnTo>
                    <a:pt x="149786" y="622778"/>
                  </a:lnTo>
                  <a:lnTo>
                    <a:pt x="761106" y="974478"/>
                  </a:lnTo>
                  <a:lnTo>
                    <a:pt x="761106" y="1045604"/>
                  </a:lnTo>
                  <a:close/>
                </a:path>
              </a:pathLst>
            </a:custGeom>
            <a:solidFill>
              <a:srgbClr val="52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747488" y="2039534"/>
              <a:ext cx="1522730" cy="1585595"/>
            </a:xfrm>
            <a:custGeom>
              <a:avLst/>
              <a:gdLst/>
              <a:ahLst/>
              <a:cxnLst/>
              <a:rect l="l" t="t" r="r" b="b"/>
              <a:pathLst>
                <a:path w="1522730" h="1585595">
                  <a:moveTo>
                    <a:pt x="761158" y="875537"/>
                  </a:moveTo>
                  <a:lnTo>
                    <a:pt x="0" y="437768"/>
                  </a:lnTo>
                  <a:lnTo>
                    <a:pt x="761734" y="0"/>
                  </a:lnTo>
                  <a:lnTo>
                    <a:pt x="1522683" y="437925"/>
                  </a:lnTo>
                  <a:lnTo>
                    <a:pt x="761158" y="875537"/>
                  </a:lnTo>
                  <a:close/>
                </a:path>
                <a:path w="1522730" h="1585595">
                  <a:moveTo>
                    <a:pt x="867007" y="1585392"/>
                  </a:moveTo>
                  <a:lnTo>
                    <a:pt x="761577" y="1497724"/>
                  </a:lnTo>
                  <a:lnTo>
                    <a:pt x="821598" y="1463178"/>
                  </a:lnTo>
                  <a:lnTo>
                    <a:pt x="927028" y="1551368"/>
                  </a:lnTo>
                  <a:lnTo>
                    <a:pt x="918335" y="1557257"/>
                  </a:lnTo>
                  <a:lnTo>
                    <a:pt x="897626" y="1568889"/>
                  </a:lnTo>
                  <a:lnTo>
                    <a:pt x="867007" y="1585392"/>
                  </a:lnTo>
                  <a:close/>
                </a:path>
              </a:pathLst>
            </a:custGeom>
            <a:solidFill>
              <a:srgbClr val="9E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742251" y="2033533"/>
              <a:ext cx="1533525" cy="2603500"/>
            </a:xfrm>
            <a:custGeom>
              <a:avLst/>
              <a:gdLst/>
              <a:ahLst/>
              <a:cxnLst/>
              <a:rect l="l" t="t" r="r" b="b"/>
              <a:pathLst>
                <a:path w="1533525" h="2603500">
                  <a:moveTo>
                    <a:pt x="70443" y="2197100"/>
                  </a:moveTo>
                  <a:lnTo>
                    <a:pt x="0" y="2159000"/>
                  </a:lnTo>
                  <a:lnTo>
                    <a:pt x="0" y="431800"/>
                  </a:lnTo>
                  <a:lnTo>
                    <a:pt x="766971" y="0"/>
                  </a:lnTo>
                  <a:lnTo>
                    <a:pt x="15659" y="431800"/>
                  </a:lnTo>
                  <a:lnTo>
                    <a:pt x="37249" y="444500"/>
                  </a:lnTo>
                  <a:lnTo>
                    <a:pt x="10422" y="444500"/>
                  </a:lnTo>
                  <a:lnTo>
                    <a:pt x="10422" y="2082800"/>
                  </a:lnTo>
                  <a:lnTo>
                    <a:pt x="32644" y="2095500"/>
                  </a:lnTo>
                  <a:lnTo>
                    <a:pt x="10422" y="2095500"/>
                  </a:lnTo>
                  <a:lnTo>
                    <a:pt x="10422" y="2159000"/>
                  </a:lnTo>
                  <a:lnTo>
                    <a:pt x="61382" y="2184400"/>
                  </a:lnTo>
                  <a:lnTo>
                    <a:pt x="70443" y="2184400"/>
                  </a:lnTo>
                  <a:lnTo>
                    <a:pt x="70443" y="2197100"/>
                  </a:lnTo>
                  <a:close/>
                </a:path>
                <a:path w="1533525" h="2603500">
                  <a:moveTo>
                    <a:pt x="716954" y="838200"/>
                  </a:moveTo>
                  <a:lnTo>
                    <a:pt x="706531" y="838200"/>
                  </a:lnTo>
                  <a:lnTo>
                    <a:pt x="1457634" y="406400"/>
                  </a:lnTo>
                  <a:lnTo>
                    <a:pt x="766971" y="0"/>
                  </a:lnTo>
                  <a:lnTo>
                    <a:pt x="1488088" y="406400"/>
                  </a:lnTo>
                  <a:lnTo>
                    <a:pt x="1468056" y="406400"/>
                  </a:lnTo>
                  <a:lnTo>
                    <a:pt x="716954" y="838200"/>
                  </a:lnTo>
                  <a:close/>
                </a:path>
                <a:path w="1533525" h="2603500">
                  <a:moveTo>
                    <a:pt x="794232" y="863600"/>
                  </a:moveTo>
                  <a:lnTo>
                    <a:pt x="766448" y="863600"/>
                  </a:lnTo>
                  <a:lnTo>
                    <a:pt x="1517550" y="431800"/>
                  </a:lnTo>
                  <a:lnTo>
                    <a:pt x="1468056" y="406400"/>
                  </a:lnTo>
                  <a:lnTo>
                    <a:pt x="1488088" y="406400"/>
                  </a:lnTo>
                  <a:lnTo>
                    <a:pt x="1533158" y="431800"/>
                  </a:lnTo>
                  <a:lnTo>
                    <a:pt x="1533159" y="444500"/>
                  </a:lnTo>
                  <a:lnTo>
                    <a:pt x="1522735" y="444500"/>
                  </a:lnTo>
                  <a:lnTo>
                    <a:pt x="794232" y="863600"/>
                  </a:lnTo>
                  <a:close/>
                </a:path>
                <a:path w="1533525" h="2603500">
                  <a:moveTo>
                    <a:pt x="709741" y="2476500"/>
                  </a:moveTo>
                  <a:lnTo>
                    <a:pt x="699304" y="2476500"/>
                  </a:lnTo>
                  <a:lnTo>
                    <a:pt x="700795" y="1181100"/>
                  </a:lnTo>
                  <a:lnTo>
                    <a:pt x="700838" y="1143000"/>
                  </a:lnTo>
                  <a:lnTo>
                    <a:pt x="700955" y="1041400"/>
                  </a:lnTo>
                  <a:lnTo>
                    <a:pt x="701072" y="939800"/>
                  </a:lnTo>
                  <a:lnTo>
                    <a:pt x="701189" y="838200"/>
                  </a:lnTo>
                  <a:lnTo>
                    <a:pt x="10422" y="444500"/>
                  </a:lnTo>
                  <a:lnTo>
                    <a:pt x="37249" y="444500"/>
                  </a:lnTo>
                  <a:lnTo>
                    <a:pt x="706531" y="838200"/>
                  </a:lnTo>
                  <a:lnTo>
                    <a:pt x="716954" y="838200"/>
                  </a:lnTo>
                  <a:lnTo>
                    <a:pt x="741701" y="850900"/>
                  </a:lnTo>
                  <a:lnTo>
                    <a:pt x="711612" y="850900"/>
                  </a:lnTo>
                  <a:lnTo>
                    <a:pt x="709741" y="2476500"/>
                  </a:lnTo>
                  <a:close/>
                </a:path>
                <a:path w="1533525" h="2603500">
                  <a:moveTo>
                    <a:pt x="794135" y="2514600"/>
                  </a:moveTo>
                  <a:lnTo>
                    <a:pt x="772052" y="2514600"/>
                  </a:lnTo>
                  <a:lnTo>
                    <a:pt x="1522840" y="2082800"/>
                  </a:lnTo>
                  <a:lnTo>
                    <a:pt x="1522735" y="444500"/>
                  </a:lnTo>
                  <a:lnTo>
                    <a:pt x="1533159" y="444500"/>
                  </a:lnTo>
                  <a:lnTo>
                    <a:pt x="1533285" y="1828800"/>
                  </a:lnTo>
                  <a:lnTo>
                    <a:pt x="1533309" y="2095500"/>
                  </a:lnTo>
                  <a:lnTo>
                    <a:pt x="1522892" y="2095500"/>
                  </a:lnTo>
                  <a:lnTo>
                    <a:pt x="794135" y="2514600"/>
                  </a:lnTo>
                  <a:close/>
                </a:path>
                <a:path w="1533525" h="2603500">
                  <a:moveTo>
                    <a:pt x="126955" y="673100"/>
                  </a:moveTo>
                  <a:lnTo>
                    <a:pt x="105167" y="660400"/>
                  </a:lnTo>
                  <a:lnTo>
                    <a:pt x="105167" y="622300"/>
                  </a:lnTo>
                  <a:lnTo>
                    <a:pt x="126955" y="635000"/>
                  </a:lnTo>
                  <a:lnTo>
                    <a:pt x="126955" y="673100"/>
                  </a:lnTo>
                  <a:close/>
                </a:path>
                <a:path w="1533525" h="2603500">
                  <a:moveTo>
                    <a:pt x="166707" y="698500"/>
                  </a:moveTo>
                  <a:lnTo>
                    <a:pt x="144920" y="685800"/>
                  </a:lnTo>
                  <a:lnTo>
                    <a:pt x="144920" y="635000"/>
                  </a:lnTo>
                  <a:lnTo>
                    <a:pt x="166707" y="647700"/>
                  </a:lnTo>
                  <a:lnTo>
                    <a:pt x="166707" y="698500"/>
                  </a:lnTo>
                  <a:close/>
                </a:path>
                <a:path w="1533525" h="2603500">
                  <a:moveTo>
                    <a:pt x="206460" y="711200"/>
                  </a:moveTo>
                  <a:lnTo>
                    <a:pt x="184672" y="698500"/>
                  </a:lnTo>
                  <a:lnTo>
                    <a:pt x="184672" y="660400"/>
                  </a:lnTo>
                  <a:lnTo>
                    <a:pt x="206460" y="673100"/>
                  </a:lnTo>
                  <a:lnTo>
                    <a:pt x="206460" y="711200"/>
                  </a:lnTo>
                  <a:close/>
                </a:path>
                <a:path w="1533525" h="2603500">
                  <a:moveTo>
                    <a:pt x="126955" y="723900"/>
                  </a:moveTo>
                  <a:lnTo>
                    <a:pt x="105167" y="711200"/>
                  </a:lnTo>
                  <a:lnTo>
                    <a:pt x="105167" y="673100"/>
                  </a:lnTo>
                  <a:lnTo>
                    <a:pt x="126955" y="685800"/>
                  </a:lnTo>
                  <a:lnTo>
                    <a:pt x="126955" y="723900"/>
                  </a:lnTo>
                  <a:close/>
                </a:path>
                <a:path w="1533525" h="2603500">
                  <a:moveTo>
                    <a:pt x="246212" y="736600"/>
                  </a:moveTo>
                  <a:lnTo>
                    <a:pt x="224424" y="723900"/>
                  </a:lnTo>
                  <a:lnTo>
                    <a:pt x="224424" y="685800"/>
                  </a:lnTo>
                  <a:lnTo>
                    <a:pt x="246212" y="698500"/>
                  </a:lnTo>
                  <a:lnTo>
                    <a:pt x="246212" y="736600"/>
                  </a:lnTo>
                  <a:close/>
                </a:path>
                <a:path w="1533525" h="2603500">
                  <a:moveTo>
                    <a:pt x="166707" y="749300"/>
                  </a:moveTo>
                  <a:lnTo>
                    <a:pt x="144920" y="736600"/>
                  </a:lnTo>
                  <a:lnTo>
                    <a:pt x="144920" y="698500"/>
                  </a:lnTo>
                  <a:lnTo>
                    <a:pt x="166707" y="711200"/>
                  </a:lnTo>
                  <a:lnTo>
                    <a:pt x="166707" y="749300"/>
                  </a:lnTo>
                  <a:close/>
                </a:path>
                <a:path w="1533525" h="2603500">
                  <a:moveTo>
                    <a:pt x="285964" y="762000"/>
                  </a:moveTo>
                  <a:lnTo>
                    <a:pt x="264176" y="749300"/>
                  </a:lnTo>
                  <a:lnTo>
                    <a:pt x="264176" y="711200"/>
                  </a:lnTo>
                  <a:lnTo>
                    <a:pt x="285964" y="723900"/>
                  </a:lnTo>
                  <a:lnTo>
                    <a:pt x="285964" y="762000"/>
                  </a:lnTo>
                  <a:close/>
                </a:path>
                <a:path w="1533525" h="2603500">
                  <a:moveTo>
                    <a:pt x="126955" y="774700"/>
                  </a:moveTo>
                  <a:lnTo>
                    <a:pt x="105167" y="762000"/>
                  </a:lnTo>
                  <a:lnTo>
                    <a:pt x="105167" y="723900"/>
                  </a:lnTo>
                  <a:lnTo>
                    <a:pt x="126955" y="736600"/>
                  </a:lnTo>
                  <a:lnTo>
                    <a:pt x="126955" y="774700"/>
                  </a:lnTo>
                  <a:close/>
                </a:path>
                <a:path w="1533525" h="2603500">
                  <a:moveTo>
                    <a:pt x="206460" y="774700"/>
                  </a:moveTo>
                  <a:lnTo>
                    <a:pt x="184672" y="762000"/>
                  </a:lnTo>
                  <a:lnTo>
                    <a:pt x="184672" y="723900"/>
                  </a:lnTo>
                  <a:lnTo>
                    <a:pt x="206460" y="736600"/>
                  </a:lnTo>
                  <a:lnTo>
                    <a:pt x="206460" y="774700"/>
                  </a:lnTo>
                  <a:close/>
                </a:path>
                <a:path w="1533525" h="2603500">
                  <a:moveTo>
                    <a:pt x="246212" y="787400"/>
                  </a:moveTo>
                  <a:lnTo>
                    <a:pt x="224424" y="774700"/>
                  </a:lnTo>
                  <a:lnTo>
                    <a:pt x="224424" y="736600"/>
                  </a:lnTo>
                  <a:lnTo>
                    <a:pt x="246212" y="749300"/>
                  </a:lnTo>
                  <a:lnTo>
                    <a:pt x="246212" y="787400"/>
                  </a:lnTo>
                  <a:close/>
                </a:path>
                <a:path w="1533525" h="2603500">
                  <a:moveTo>
                    <a:pt x="325716" y="787400"/>
                  </a:moveTo>
                  <a:lnTo>
                    <a:pt x="303929" y="774700"/>
                  </a:lnTo>
                  <a:lnTo>
                    <a:pt x="303929" y="736600"/>
                  </a:lnTo>
                  <a:lnTo>
                    <a:pt x="325716" y="749300"/>
                  </a:lnTo>
                  <a:lnTo>
                    <a:pt x="325716" y="787400"/>
                  </a:lnTo>
                  <a:close/>
                </a:path>
                <a:path w="1533525" h="2603500">
                  <a:moveTo>
                    <a:pt x="166707" y="800100"/>
                  </a:moveTo>
                  <a:lnTo>
                    <a:pt x="144920" y="787400"/>
                  </a:lnTo>
                  <a:lnTo>
                    <a:pt x="144920" y="749300"/>
                  </a:lnTo>
                  <a:lnTo>
                    <a:pt x="166707" y="762000"/>
                  </a:lnTo>
                  <a:lnTo>
                    <a:pt x="166707" y="800100"/>
                  </a:lnTo>
                  <a:close/>
                </a:path>
                <a:path w="1533525" h="2603500">
                  <a:moveTo>
                    <a:pt x="365469" y="812800"/>
                  </a:moveTo>
                  <a:lnTo>
                    <a:pt x="343681" y="800100"/>
                  </a:lnTo>
                  <a:lnTo>
                    <a:pt x="343681" y="749300"/>
                  </a:lnTo>
                  <a:lnTo>
                    <a:pt x="365469" y="762000"/>
                  </a:lnTo>
                  <a:lnTo>
                    <a:pt x="365469" y="812800"/>
                  </a:lnTo>
                  <a:close/>
                </a:path>
                <a:path w="1533525" h="2603500">
                  <a:moveTo>
                    <a:pt x="285964" y="812800"/>
                  </a:moveTo>
                  <a:lnTo>
                    <a:pt x="264176" y="800100"/>
                  </a:lnTo>
                  <a:lnTo>
                    <a:pt x="264176" y="762000"/>
                  </a:lnTo>
                  <a:lnTo>
                    <a:pt x="285964" y="774700"/>
                  </a:lnTo>
                  <a:lnTo>
                    <a:pt x="285964" y="812800"/>
                  </a:lnTo>
                  <a:close/>
                </a:path>
                <a:path w="1533525" h="2603500">
                  <a:moveTo>
                    <a:pt x="206460" y="825500"/>
                  </a:moveTo>
                  <a:lnTo>
                    <a:pt x="184672" y="812800"/>
                  </a:lnTo>
                  <a:lnTo>
                    <a:pt x="184672" y="774700"/>
                  </a:lnTo>
                  <a:lnTo>
                    <a:pt x="206460" y="787400"/>
                  </a:lnTo>
                  <a:lnTo>
                    <a:pt x="206460" y="825500"/>
                  </a:lnTo>
                  <a:close/>
                </a:path>
                <a:path w="1533525" h="2603500">
                  <a:moveTo>
                    <a:pt x="405221" y="825500"/>
                  </a:moveTo>
                  <a:lnTo>
                    <a:pt x="383433" y="812800"/>
                  </a:lnTo>
                  <a:lnTo>
                    <a:pt x="383433" y="774700"/>
                  </a:lnTo>
                  <a:lnTo>
                    <a:pt x="405221" y="787400"/>
                  </a:lnTo>
                  <a:lnTo>
                    <a:pt x="405221" y="825500"/>
                  </a:lnTo>
                  <a:close/>
                </a:path>
                <a:path w="1533525" h="2603500">
                  <a:moveTo>
                    <a:pt x="126955" y="838200"/>
                  </a:moveTo>
                  <a:lnTo>
                    <a:pt x="105167" y="825500"/>
                  </a:lnTo>
                  <a:lnTo>
                    <a:pt x="105167" y="787400"/>
                  </a:lnTo>
                  <a:lnTo>
                    <a:pt x="126955" y="800100"/>
                  </a:lnTo>
                  <a:lnTo>
                    <a:pt x="126955" y="838200"/>
                  </a:lnTo>
                  <a:close/>
                </a:path>
                <a:path w="1533525" h="2603500">
                  <a:moveTo>
                    <a:pt x="325716" y="838200"/>
                  </a:moveTo>
                  <a:lnTo>
                    <a:pt x="303929" y="825500"/>
                  </a:lnTo>
                  <a:lnTo>
                    <a:pt x="303929" y="787400"/>
                  </a:lnTo>
                  <a:lnTo>
                    <a:pt x="325716" y="800100"/>
                  </a:lnTo>
                  <a:lnTo>
                    <a:pt x="325716" y="838200"/>
                  </a:lnTo>
                  <a:close/>
                </a:path>
                <a:path w="1533525" h="2603500">
                  <a:moveTo>
                    <a:pt x="246212" y="850900"/>
                  </a:moveTo>
                  <a:lnTo>
                    <a:pt x="224424" y="838200"/>
                  </a:lnTo>
                  <a:lnTo>
                    <a:pt x="224424" y="800100"/>
                  </a:lnTo>
                  <a:lnTo>
                    <a:pt x="246212" y="812800"/>
                  </a:lnTo>
                  <a:lnTo>
                    <a:pt x="246212" y="850900"/>
                  </a:lnTo>
                  <a:close/>
                </a:path>
                <a:path w="1533525" h="2603500">
                  <a:moveTo>
                    <a:pt x="444973" y="850900"/>
                  </a:moveTo>
                  <a:lnTo>
                    <a:pt x="423185" y="838200"/>
                  </a:lnTo>
                  <a:lnTo>
                    <a:pt x="423185" y="800100"/>
                  </a:lnTo>
                  <a:lnTo>
                    <a:pt x="444973" y="812800"/>
                  </a:lnTo>
                  <a:lnTo>
                    <a:pt x="444973" y="850900"/>
                  </a:lnTo>
                  <a:close/>
                </a:path>
                <a:path w="1533525" h="2603500">
                  <a:moveTo>
                    <a:pt x="166707" y="863600"/>
                  </a:moveTo>
                  <a:lnTo>
                    <a:pt x="144920" y="850900"/>
                  </a:lnTo>
                  <a:lnTo>
                    <a:pt x="144920" y="812800"/>
                  </a:lnTo>
                  <a:lnTo>
                    <a:pt x="166707" y="825500"/>
                  </a:lnTo>
                  <a:lnTo>
                    <a:pt x="166707" y="863600"/>
                  </a:lnTo>
                  <a:close/>
                </a:path>
                <a:path w="1533525" h="2603500">
                  <a:moveTo>
                    <a:pt x="365469" y="863600"/>
                  </a:moveTo>
                  <a:lnTo>
                    <a:pt x="343681" y="850900"/>
                  </a:lnTo>
                  <a:lnTo>
                    <a:pt x="343681" y="812800"/>
                  </a:lnTo>
                  <a:lnTo>
                    <a:pt x="365469" y="825500"/>
                  </a:lnTo>
                  <a:lnTo>
                    <a:pt x="365469" y="863600"/>
                  </a:lnTo>
                  <a:close/>
                </a:path>
                <a:path w="1533525" h="2603500">
                  <a:moveTo>
                    <a:pt x="206460" y="876300"/>
                  </a:moveTo>
                  <a:lnTo>
                    <a:pt x="184672" y="863600"/>
                  </a:lnTo>
                  <a:lnTo>
                    <a:pt x="184672" y="825500"/>
                  </a:lnTo>
                  <a:lnTo>
                    <a:pt x="206460" y="838200"/>
                  </a:lnTo>
                  <a:lnTo>
                    <a:pt x="206460" y="876300"/>
                  </a:lnTo>
                  <a:close/>
                </a:path>
                <a:path w="1533525" h="2603500">
                  <a:moveTo>
                    <a:pt x="285964" y="876300"/>
                  </a:moveTo>
                  <a:lnTo>
                    <a:pt x="264176" y="863600"/>
                  </a:lnTo>
                  <a:lnTo>
                    <a:pt x="264176" y="825500"/>
                  </a:lnTo>
                  <a:lnTo>
                    <a:pt x="285964" y="838200"/>
                  </a:lnTo>
                  <a:lnTo>
                    <a:pt x="285964" y="876300"/>
                  </a:lnTo>
                  <a:close/>
                </a:path>
                <a:path w="1533525" h="2603500">
                  <a:moveTo>
                    <a:pt x="126955" y="889000"/>
                  </a:moveTo>
                  <a:lnTo>
                    <a:pt x="105167" y="876300"/>
                  </a:lnTo>
                  <a:lnTo>
                    <a:pt x="105167" y="838200"/>
                  </a:lnTo>
                  <a:lnTo>
                    <a:pt x="126955" y="850900"/>
                  </a:lnTo>
                  <a:lnTo>
                    <a:pt x="126955" y="889000"/>
                  </a:lnTo>
                  <a:close/>
                </a:path>
                <a:path w="1533525" h="2603500">
                  <a:moveTo>
                    <a:pt x="325716" y="889000"/>
                  </a:moveTo>
                  <a:lnTo>
                    <a:pt x="303929" y="876300"/>
                  </a:lnTo>
                  <a:lnTo>
                    <a:pt x="303929" y="838200"/>
                  </a:lnTo>
                  <a:lnTo>
                    <a:pt x="325716" y="850900"/>
                  </a:lnTo>
                  <a:lnTo>
                    <a:pt x="325716" y="889000"/>
                  </a:lnTo>
                  <a:close/>
                </a:path>
                <a:path w="1533525" h="2603500">
                  <a:moveTo>
                    <a:pt x="405221" y="889000"/>
                  </a:moveTo>
                  <a:lnTo>
                    <a:pt x="383433" y="876300"/>
                  </a:lnTo>
                  <a:lnTo>
                    <a:pt x="383433" y="838200"/>
                  </a:lnTo>
                  <a:lnTo>
                    <a:pt x="405221" y="850900"/>
                  </a:lnTo>
                  <a:lnTo>
                    <a:pt x="405221" y="889000"/>
                  </a:lnTo>
                  <a:close/>
                </a:path>
                <a:path w="1533525" h="2603500">
                  <a:moveTo>
                    <a:pt x="246212" y="901700"/>
                  </a:moveTo>
                  <a:lnTo>
                    <a:pt x="224424" y="889000"/>
                  </a:lnTo>
                  <a:lnTo>
                    <a:pt x="224424" y="850900"/>
                  </a:lnTo>
                  <a:lnTo>
                    <a:pt x="246212" y="863600"/>
                  </a:lnTo>
                  <a:lnTo>
                    <a:pt x="246212" y="901700"/>
                  </a:lnTo>
                  <a:close/>
                </a:path>
                <a:path w="1533525" h="2603500">
                  <a:moveTo>
                    <a:pt x="444973" y="901700"/>
                  </a:moveTo>
                  <a:lnTo>
                    <a:pt x="423185" y="901700"/>
                  </a:lnTo>
                  <a:lnTo>
                    <a:pt x="423185" y="850900"/>
                  </a:lnTo>
                  <a:lnTo>
                    <a:pt x="444973" y="863600"/>
                  </a:lnTo>
                  <a:lnTo>
                    <a:pt x="444973" y="901700"/>
                  </a:lnTo>
                  <a:close/>
                </a:path>
                <a:path w="1533525" h="2603500">
                  <a:moveTo>
                    <a:pt x="772052" y="2514600"/>
                  </a:moveTo>
                  <a:lnTo>
                    <a:pt x="761629" y="2514600"/>
                  </a:lnTo>
                  <a:lnTo>
                    <a:pt x="761734" y="876300"/>
                  </a:lnTo>
                  <a:lnTo>
                    <a:pt x="711612" y="850900"/>
                  </a:lnTo>
                  <a:lnTo>
                    <a:pt x="741701" y="850900"/>
                  </a:lnTo>
                  <a:lnTo>
                    <a:pt x="766448" y="863600"/>
                  </a:lnTo>
                  <a:lnTo>
                    <a:pt x="794232" y="863600"/>
                  </a:lnTo>
                  <a:lnTo>
                    <a:pt x="772157" y="876300"/>
                  </a:lnTo>
                  <a:lnTo>
                    <a:pt x="772104" y="1485900"/>
                  </a:lnTo>
                  <a:lnTo>
                    <a:pt x="801120" y="1485900"/>
                  </a:lnTo>
                  <a:lnTo>
                    <a:pt x="775928" y="1498600"/>
                  </a:lnTo>
                  <a:lnTo>
                    <a:pt x="792076" y="1511300"/>
                  </a:lnTo>
                  <a:lnTo>
                    <a:pt x="772104" y="1511300"/>
                  </a:lnTo>
                  <a:lnTo>
                    <a:pt x="772104" y="1524000"/>
                  </a:lnTo>
                  <a:lnTo>
                    <a:pt x="787366" y="1536700"/>
                  </a:lnTo>
                  <a:lnTo>
                    <a:pt x="772104" y="1536700"/>
                  </a:lnTo>
                  <a:lnTo>
                    <a:pt x="772104" y="1854200"/>
                  </a:lnTo>
                  <a:lnTo>
                    <a:pt x="848414" y="1854200"/>
                  </a:lnTo>
                  <a:lnTo>
                    <a:pt x="772104" y="1866900"/>
                  </a:lnTo>
                  <a:lnTo>
                    <a:pt x="772052" y="2514600"/>
                  </a:lnTo>
                  <a:close/>
                </a:path>
                <a:path w="1533525" h="2603500">
                  <a:moveTo>
                    <a:pt x="166707" y="914400"/>
                  </a:moveTo>
                  <a:lnTo>
                    <a:pt x="144920" y="901700"/>
                  </a:lnTo>
                  <a:lnTo>
                    <a:pt x="144920" y="863600"/>
                  </a:lnTo>
                  <a:lnTo>
                    <a:pt x="166707" y="876300"/>
                  </a:lnTo>
                  <a:lnTo>
                    <a:pt x="166707" y="914400"/>
                  </a:lnTo>
                  <a:close/>
                </a:path>
                <a:path w="1533525" h="2603500">
                  <a:moveTo>
                    <a:pt x="365469" y="914400"/>
                  </a:moveTo>
                  <a:lnTo>
                    <a:pt x="343681" y="901700"/>
                  </a:lnTo>
                  <a:lnTo>
                    <a:pt x="343681" y="863600"/>
                  </a:lnTo>
                  <a:lnTo>
                    <a:pt x="365469" y="876300"/>
                  </a:lnTo>
                  <a:lnTo>
                    <a:pt x="365469" y="914400"/>
                  </a:lnTo>
                  <a:close/>
                </a:path>
                <a:path w="1533525" h="2603500">
                  <a:moveTo>
                    <a:pt x="285964" y="927100"/>
                  </a:moveTo>
                  <a:lnTo>
                    <a:pt x="264176" y="914400"/>
                  </a:lnTo>
                  <a:lnTo>
                    <a:pt x="264176" y="876300"/>
                  </a:lnTo>
                  <a:lnTo>
                    <a:pt x="285964" y="889000"/>
                  </a:lnTo>
                  <a:lnTo>
                    <a:pt x="285964" y="927100"/>
                  </a:lnTo>
                  <a:close/>
                </a:path>
                <a:path w="1533525" h="2603500">
                  <a:moveTo>
                    <a:pt x="126955" y="939800"/>
                  </a:moveTo>
                  <a:lnTo>
                    <a:pt x="105167" y="927100"/>
                  </a:lnTo>
                  <a:lnTo>
                    <a:pt x="105167" y="889000"/>
                  </a:lnTo>
                  <a:lnTo>
                    <a:pt x="126955" y="901700"/>
                  </a:lnTo>
                  <a:lnTo>
                    <a:pt x="126955" y="939800"/>
                  </a:lnTo>
                  <a:close/>
                </a:path>
                <a:path w="1533525" h="2603500">
                  <a:moveTo>
                    <a:pt x="206460" y="939800"/>
                  </a:moveTo>
                  <a:lnTo>
                    <a:pt x="184672" y="927100"/>
                  </a:lnTo>
                  <a:lnTo>
                    <a:pt x="184672" y="889000"/>
                  </a:lnTo>
                  <a:lnTo>
                    <a:pt x="206460" y="901700"/>
                  </a:lnTo>
                  <a:lnTo>
                    <a:pt x="206460" y="939800"/>
                  </a:lnTo>
                  <a:close/>
                </a:path>
                <a:path w="1533525" h="2603500">
                  <a:moveTo>
                    <a:pt x="405221" y="939800"/>
                  </a:moveTo>
                  <a:lnTo>
                    <a:pt x="383433" y="927100"/>
                  </a:lnTo>
                  <a:lnTo>
                    <a:pt x="383433" y="889000"/>
                  </a:lnTo>
                  <a:lnTo>
                    <a:pt x="405221" y="901700"/>
                  </a:lnTo>
                  <a:lnTo>
                    <a:pt x="405221" y="939800"/>
                  </a:lnTo>
                  <a:close/>
                </a:path>
                <a:path w="1533525" h="2603500">
                  <a:moveTo>
                    <a:pt x="246212" y="965200"/>
                  </a:moveTo>
                  <a:lnTo>
                    <a:pt x="224424" y="952500"/>
                  </a:lnTo>
                  <a:lnTo>
                    <a:pt x="224424" y="901700"/>
                  </a:lnTo>
                  <a:lnTo>
                    <a:pt x="246212" y="914400"/>
                  </a:lnTo>
                  <a:lnTo>
                    <a:pt x="246212" y="965200"/>
                  </a:lnTo>
                  <a:close/>
                </a:path>
                <a:path w="1533525" h="2603500">
                  <a:moveTo>
                    <a:pt x="325716" y="952500"/>
                  </a:moveTo>
                  <a:lnTo>
                    <a:pt x="303929" y="939800"/>
                  </a:lnTo>
                  <a:lnTo>
                    <a:pt x="303929" y="901700"/>
                  </a:lnTo>
                  <a:lnTo>
                    <a:pt x="325716" y="914400"/>
                  </a:lnTo>
                  <a:lnTo>
                    <a:pt x="325716" y="952500"/>
                  </a:lnTo>
                  <a:close/>
                </a:path>
                <a:path w="1533525" h="2603500">
                  <a:moveTo>
                    <a:pt x="166707" y="965200"/>
                  </a:moveTo>
                  <a:lnTo>
                    <a:pt x="144920" y="952500"/>
                  </a:lnTo>
                  <a:lnTo>
                    <a:pt x="144920" y="914400"/>
                  </a:lnTo>
                  <a:lnTo>
                    <a:pt x="166707" y="927100"/>
                  </a:lnTo>
                  <a:lnTo>
                    <a:pt x="166707" y="965200"/>
                  </a:lnTo>
                  <a:close/>
                </a:path>
                <a:path w="1533525" h="2603500">
                  <a:moveTo>
                    <a:pt x="444973" y="965200"/>
                  </a:moveTo>
                  <a:lnTo>
                    <a:pt x="423185" y="952500"/>
                  </a:lnTo>
                  <a:lnTo>
                    <a:pt x="423185" y="914400"/>
                  </a:lnTo>
                  <a:lnTo>
                    <a:pt x="444973" y="927100"/>
                  </a:lnTo>
                  <a:lnTo>
                    <a:pt x="444973" y="965200"/>
                  </a:lnTo>
                  <a:close/>
                </a:path>
                <a:path w="1533525" h="2603500">
                  <a:moveTo>
                    <a:pt x="285964" y="977900"/>
                  </a:moveTo>
                  <a:lnTo>
                    <a:pt x="264176" y="965200"/>
                  </a:lnTo>
                  <a:lnTo>
                    <a:pt x="264176" y="927100"/>
                  </a:lnTo>
                  <a:lnTo>
                    <a:pt x="285964" y="939800"/>
                  </a:lnTo>
                  <a:lnTo>
                    <a:pt x="285964" y="977900"/>
                  </a:lnTo>
                  <a:close/>
                </a:path>
                <a:path w="1533525" h="2603500">
                  <a:moveTo>
                    <a:pt x="365469" y="977900"/>
                  </a:moveTo>
                  <a:lnTo>
                    <a:pt x="343681" y="965200"/>
                  </a:lnTo>
                  <a:lnTo>
                    <a:pt x="343681" y="927100"/>
                  </a:lnTo>
                  <a:lnTo>
                    <a:pt x="365469" y="939800"/>
                  </a:lnTo>
                  <a:lnTo>
                    <a:pt x="365469" y="977900"/>
                  </a:lnTo>
                  <a:close/>
                </a:path>
                <a:path w="1533525" h="2603500">
                  <a:moveTo>
                    <a:pt x="206460" y="990600"/>
                  </a:moveTo>
                  <a:lnTo>
                    <a:pt x="184672" y="977900"/>
                  </a:lnTo>
                  <a:lnTo>
                    <a:pt x="184672" y="939800"/>
                  </a:lnTo>
                  <a:lnTo>
                    <a:pt x="206460" y="952500"/>
                  </a:lnTo>
                  <a:lnTo>
                    <a:pt x="206460" y="990600"/>
                  </a:lnTo>
                  <a:close/>
                </a:path>
                <a:path w="1533525" h="2603500">
                  <a:moveTo>
                    <a:pt x="405221" y="990600"/>
                  </a:moveTo>
                  <a:lnTo>
                    <a:pt x="383433" y="977900"/>
                  </a:lnTo>
                  <a:lnTo>
                    <a:pt x="383433" y="939800"/>
                  </a:lnTo>
                  <a:lnTo>
                    <a:pt x="405221" y="952500"/>
                  </a:lnTo>
                  <a:lnTo>
                    <a:pt x="405221" y="990600"/>
                  </a:lnTo>
                  <a:close/>
                </a:path>
                <a:path w="1533525" h="2603500">
                  <a:moveTo>
                    <a:pt x="126955" y="1003300"/>
                  </a:moveTo>
                  <a:lnTo>
                    <a:pt x="105167" y="990600"/>
                  </a:lnTo>
                  <a:lnTo>
                    <a:pt x="105167" y="952500"/>
                  </a:lnTo>
                  <a:lnTo>
                    <a:pt x="126955" y="965200"/>
                  </a:lnTo>
                  <a:lnTo>
                    <a:pt x="126955" y="1003300"/>
                  </a:lnTo>
                  <a:close/>
                </a:path>
                <a:path w="1533525" h="2603500">
                  <a:moveTo>
                    <a:pt x="325716" y="1003300"/>
                  </a:moveTo>
                  <a:lnTo>
                    <a:pt x="303929" y="990600"/>
                  </a:lnTo>
                  <a:lnTo>
                    <a:pt x="303929" y="952500"/>
                  </a:lnTo>
                  <a:lnTo>
                    <a:pt x="325716" y="965200"/>
                  </a:lnTo>
                  <a:lnTo>
                    <a:pt x="325716" y="1003300"/>
                  </a:lnTo>
                  <a:close/>
                </a:path>
                <a:path w="1533525" h="2603500">
                  <a:moveTo>
                    <a:pt x="246212" y="1016000"/>
                  </a:moveTo>
                  <a:lnTo>
                    <a:pt x="224424" y="1003300"/>
                  </a:lnTo>
                  <a:lnTo>
                    <a:pt x="224424" y="965200"/>
                  </a:lnTo>
                  <a:lnTo>
                    <a:pt x="246212" y="977900"/>
                  </a:lnTo>
                  <a:lnTo>
                    <a:pt x="246212" y="1016000"/>
                  </a:lnTo>
                  <a:close/>
                </a:path>
                <a:path w="1533525" h="2603500">
                  <a:moveTo>
                    <a:pt x="444973" y="1016000"/>
                  </a:moveTo>
                  <a:lnTo>
                    <a:pt x="423185" y="1003300"/>
                  </a:lnTo>
                  <a:lnTo>
                    <a:pt x="423185" y="965200"/>
                  </a:lnTo>
                  <a:lnTo>
                    <a:pt x="444973" y="977900"/>
                  </a:lnTo>
                  <a:lnTo>
                    <a:pt x="444973" y="1016000"/>
                  </a:lnTo>
                  <a:close/>
                </a:path>
                <a:path w="1533525" h="2603500">
                  <a:moveTo>
                    <a:pt x="166707" y="1028700"/>
                  </a:moveTo>
                  <a:lnTo>
                    <a:pt x="144920" y="1016000"/>
                  </a:lnTo>
                  <a:lnTo>
                    <a:pt x="144920" y="977900"/>
                  </a:lnTo>
                  <a:lnTo>
                    <a:pt x="166707" y="990600"/>
                  </a:lnTo>
                  <a:lnTo>
                    <a:pt x="166707" y="1028700"/>
                  </a:lnTo>
                  <a:close/>
                </a:path>
                <a:path w="1533525" h="2603500">
                  <a:moveTo>
                    <a:pt x="285964" y="1028700"/>
                  </a:moveTo>
                  <a:lnTo>
                    <a:pt x="264176" y="1016000"/>
                  </a:lnTo>
                  <a:lnTo>
                    <a:pt x="264176" y="977900"/>
                  </a:lnTo>
                  <a:lnTo>
                    <a:pt x="285964" y="990600"/>
                  </a:lnTo>
                  <a:lnTo>
                    <a:pt x="285964" y="1028700"/>
                  </a:lnTo>
                  <a:close/>
                </a:path>
                <a:path w="1533525" h="2603500">
                  <a:moveTo>
                    <a:pt x="365469" y="1028700"/>
                  </a:moveTo>
                  <a:lnTo>
                    <a:pt x="343681" y="1016000"/>
                  </a:lnTo>
                  <a:lnTo>
                    <a:pt x="343681" y="977900"/>
                  </a:lnTo>
                  <a:lnTo>
                    <a:pt x="365469" y="990600"/>
                  </a:lnTo>
                  <a:lnTo>
                    <a:pt x="365469" y="1028700"/>
                  </a:lnTo>
                  <a:close/>
                </a:path>
                <a:path w="1533525" h="2603500">
                  <a:moveTo>
                    <a:pt x="206460" y="1041400"/>
                  </a:moveTo>
                  <a:lnTo>
                    <a:pt x="184672" y="1028700"/>
                  </a:lnTo>
                  <a:lnTo>
                    <a:pt x="184672" y="990600"/>
                  </a:lnTo>
                  <a:lnTo>
                    <a:pt x="206460" y="1003300"/>
                  </a:lnTo>
                  <a:lnTo>
                    <a:pt x="206460" y="1041400"/>
                  </a:lnTo>
                  <a:close/>
                </a:path>
                <a:path w="1533525" h="2603500">
                  <a:moveTo>
                    <a:pt x="325716" y="1054100"/>
                  </a:moveTo>
                  <a:lnTo>
                    <a:pt x="303929" y="1041400"/>
                  </a:lnTo>
                  <a:lnTo>
                    <a:pt x="303929" y="1003300"/>
                  </a:lnTo>
                  <a:lnTo>
                    <a:pt x="325716" y="1016000"/>
                  </a:lnTo>
                  <a:lnTo>
                    <a:pt x="325716" y="1054100"/>
                  </a:lnTo>
                  <a:close/>
                </a:path>
                <a:path w="1533525" h="2603500">
                  <a:moveTo>
                    <a:pt x="405221" y="1054100"/>
                  </a:moveTo>
                  <a:lnTo>
                    <a:pt x="383433" y="1041400"/>
                  </a:lnTo>
                  <a:lnTo>
                    <a:pt x="383433" y="1003300"/>
                  </a:lnTo>
                  <a:lnTo>
                    <a:pt x="405221" y="1016000"/>
                  </a:lnTo>
                  <a:lnTo>
                    <a:pt x="405221" y="1054100"/>
                  </a:lnTo>
                  <a:close/>
                </a:path>
                <a:path w="1533525" h="2603500">
                  <a:moveTo>
                    <a:pt x="246212" y="1066800"/>
                  </a:moveTo>
                  <a:lnTo>
                    <a:pt x="224424" y="1054100"/>
                  </a:lnTo>
                  <a:lnTo>
                    <a:pt x="224424" y="1016000"/>
                  </a:lnTo>
                  <a:lnTo>
                    <a:pt x="246212" y="1028700"/>
                  </a:lnTo>
                  <a:lnTo>
                    <a:pt x="246212" y="1066800"/>
                  </a:lnTo>
                  <a:close/>
                </a:path>
                <a:path w="1533525" h="2603500">
                  <a:moveTo>
                    <a:pt x="444973" y="1079500"/>
                  </a:moveTo>
                  <a:lnTo>
                    <a:pt x="423185" y="1066800"/>
                  </a:lnTo>
                  <a:lnTo>
                    <a:pt x="423185" y="1016000"/>
                  </a:lnTo>
                  <a:lnTo>
                    <a:pt x="444973" y="1028700"/>
                  </a:lnTo>
                  <a:lnTo>
                    <a:pt x="444973" y="1079500"/>
                  </a:lnTo>
                  <a:close/>
                </a:path>
                <a:path w="1533525" h="2603500">
                  <a:moveTo>
                    <a:pt x="365469" y="1079500"/>
                  </a:moveTo>
                  <a:lnTo>
                    <a:pt x="343681" y="1066800"/>
                  </a:lnTo>
                  <a:lnTo>
                    <a:pt x="343681" y="1028700"/>
                  </a:lnTo>
                  <a:lnTo>
                    <a:pt x="365469" y="1041400"/>
                  </a:lnTo>
                  <a:lnTo>
                    <a:pt x="365469" y="1079500"/>
                  </a:lnTo>
                  <a:close/>
                </a:path>
                <a:path w="1533525" h="2603500">
                  <a:moveTo>
                    <a:pt x="285964" y="1092200"/>
                  </a:moveTo>
                  <a:lnTo>
                    <a:pt x="264176" y="1079500"/>
                  </a:lnTo>
                  <a:lnTo>
                    <a:pt x="264176" y="1041400"/>
                  </a:lnTo>
                  <a:lnTo>
                    <a:pt x="285964" y="1054100"/>
                  </a:lnTo>
                  <a:lnTo>
                    <a:pt x="285964" y="1092200"/>
                  </a:lnTo>
                  <a:close/>
                </a:path>
                <a:path w="1533525" h="2603500">
                  <a:moveTo>
                    <a:pt x="405221" y="1104900"/>
                  </a:moveTo>
                  <a:lnTo>
                    <a:pt x="383433" y="1092200"/>
                  </a:lnTo>
                  <a:lnTo>
                    <a:pt x="383433" y="1054100"/>
                  </a:lnTo>
                  <a:lnTo>
                    <a:pt x="405221" y="1066800"/>
                  </a:lnTo>
                  <a:lnTo>
                    <a:pt x="405221" y="1104900"/>
                  </a:lnTo>
                  <a:close/>
                </a:path>
                <a:path w="1533525" h="2603500">
                  <a:moveTo>
                    <a:pt x="325716" y="1117600"/>
                  </a:moveTo>
                  <a:lnTo>
                    <a:pt x="303929" y="1104900"/>
                  </a:lnTo>
                  <a:lnTo>
                    <a:pt x="303929" y="1066800"/>
                  </a:lnTo>
                  <a:lnTo>
                    <a:pt x="325716" y="1079500"/>
                  </a:lnTo>
                  <a:lnTo>
                    <a:pt x="325716" y="1117600"/>
                  </a:lnTo>
                  <a:close/>
                </a:path>
                <a:path w="1533525" h="2603500">
                  <a:moveTo>
                    <a:pt x="444973" y="1130300"/>
                  </a:moveTo>
                  <a:lnTo>
                    <a:pt x="423185" y="1117600"/>
                  </a:lnTo>
                  <a:lnTo>
                    <a:pt x="423185" y="1079500"/>
                  </a:lnTo>
                  <a:lnTo>
                    <a:pt x="444973" y="1092200"/>
                  </a:lnTo>
                  <a:lnTo>
                    <a:pt x="444973" y="1130300"/>
                  </a:lnTo>
                  <a:close/>
                </a:path>
                <a:path w="1533525" h="2603500">
                  <a:moveTo>
                    <a:pt x="365469" y="1143000"/>
                  </a:moveTo>
                  <a:lnTo>
                    <a:pt x="343681" y="1130300"/>
                  </a:lnTo>
                  <a:lnTo>
                    <a:pt x="343681" y="1092200"/>
                  </a:lnTo>
                  <a:lnTo>
                    <a:pt x="365469" y="1104900"/>
                  </a:lnTo>
                  <a:lnTo>
                    <a:pt x="365469" y="1143000"/>
                  </a:lnTo>
                  <a:close/>
                </a:path>
                <a:path w="1533525" h="2603500">
                  <a:moveTo>
                    <a:pt x="405221" y="1155700"/>
                  </a:moveTo>
                  <a:lnTo>
                    <a:pt x="383433" y="1143000"/>
                  </a:lnTo>
                  <a:lnTo>
                    <a:pt x="383433" y="1104900"/>
                  </a:lnTo>
                  <a:lnTo>
                    <a:pt x="405221" y="1117600"/>
                  </a:lnTo>
                  <a:lnTo>
                    <a:pt x="405221" y="1155700"/>
                  </a:lnTo>
                  <a:close/>
                </a:path>
                <a:path w="1533525" h="2603500">
                  <a:moveTo>
                    <a:pt x="444973" y="1181100"/>
                  </a:moveTo>
                  <a:lnTo>
                    <a:pt x="423185" y="1168400"/>
                  </a:lnTo>
                  <a:lnTo>
                    <a:pt x="423185" y="1130300"/>
                  </a:lnTo>
                  <a:lnTo>
                    <a:pt x="444973" y="1143000"/>
                  </a:lnTo>
                  <a:lnTo>
                    <a:pt x="444973" y="1181100"/>
                  </a:lnTo>
                  <a:close/>
                </a:path>
                <a:path w="1533525" h="2603500">
                  <a:moveTo>
                    <a:pt x="801120" y="1485900"/>
                  </a:moveTo>
                  <a:lnTo>
                    <a:pt x="772104" y="1485900"/>
                  </a:lnTo>
                  <a:lnTo>
                    <a:pt x="827412" y="1460500"/>
                  </a:lnTo>
                  <a:lnTo>
                    <a:pt x="843139" y="1473200"/>
                  </a:lnTo>
                  <a:lnTo>
                    <a:pt x="826312" y="1473200"/>
                  </a:lnTo>
                  <a:lnTo>
                    <a:pt x="801120" y="1485900"/>
                  </a:lnTo>
                  <a:close/>
                </a:path>
                <a:path w="1533525" h="2603500">
                  <a:moveTo>
                    <a:pt x="902281" y="1574800"/>
                  </a:moveTo>
                  <a:lnTo>
                    <a:pt x="872820" y="1574800"/>
                  </a:lnTo>
                  <a:lnTo>
                    <a:pt x="923205" y="1549400"/>
                  </a:lnTo>
                  <a:lnTo>
                    <a:pt x="826312" y="1473200"/>
                  </a:lnTo>
                  <a:lnTo>
                    <a:pt x="843139" y="1473200"/>
                  </a:lnTo>
                  <a:lnTo>
                    <a:pt x="937503" y="1549400"/>
                  </a:lnTo>
                  <a:lnTo>
                    <a:pt x="937503" y="1562100"/>
                  </a:lnTo>
                  <a:lnTo>
                    <a:pt x="927080" y="1562100"/>
                  </a:lnTo>
                  <a:lnTo>
                    <a:pt x="902281" y="1574800"/>
                  </a:lnTo>
                  <a:close/>
                </a:path>
                <a:path w="1533525" h="2603500">
                  <a:moveTo>
                    <a:pt x="772104" y="1892300"/>
                  </a:moveTo>
                  <a:lnTo>
                    <a:pt x="867059" y="1866900"/>
                  </a:lnTo>
                  <a:lnTo>
                    <a:pt x="867059" y="1587500"/>
                  </a:lnTo>
                  <a:lnTo>
                    <a:pt x="772104" y="1511300"/>
                  </a:lnTo>
                  <a:lnTo>
                    <a:pt x="792076" y="1511300"/>
                  </a:lnTo>
                  <a:lnTo>
                    <a:pt x="872820" y="1574800"/>
                  </a:lnTo>
                  <a:lnTo>
                    <a:pt x="902281" y="1574800"/>
                  </a:lnTo>
                  <a:lnTo>
                    <a:pt x="877482" y="1587500"/>
                  </a:lnTo>
                  <a:lnTo>
                    <a:pt x="877482" y="1866900"/>
                  </a:lnTo>
                  <a:lnTo>
                    <a:pt x="895184" y="1866900"/>
                  </a:lnTo>
                  <a:lnTo>
                    <a:pt x="874025" y="1879600"/>
                  </a:lnTo>
                  <a:lnTo>
                    <a:pt x="772104" y="1892300"/>
                  </a:lnTo>
                  <a:close/>
                </a:path>
                <a:path w="1533525" h="2603500">
                  <a:moveTo>
                    <a:pt x="848414" y="1854200"/>
                  </a:moveTo>
                  <a:lnTo>
                    <a:pt x="772104" y="1854200"/>
                  </a:lnTo>
                  <a:lnTo>
                    <a:pt x="837991" y="1816100"/>
                  </a:lnTo>
                  <a:lnTo>
                    <a:pt x="837991" y="1600200"/>
                  </a:lnTo>
                  <a:lnTo>
                    <a:pt x="772104" y="1536700"/>
                  </a:lnTo>
                  <a:lnTo>
                    <a:pt x="787366" y="1536700"/>
                  </a:lnTo>
                  <a:lnTo>
                    <a:pt x="848414" y="1587500"/>
                  </a:lnTo>
                  <a:lnTo>
                    <a:pt x="848414" y="1854200"/>
                  </a:lnTo>
                  <a:close/>
                </a:path>
                <a:path w="1533525" h="2603500">
                  <a:moveTo>
                    <a:pt x="895184" y="1866900"/>
                  </a:moveTo>
                  <a:lnTo>
                    <a:pt x="877482" y="1866900"/>
                  </a:lnTo>
                  <a:lnTo>
                    <a:pt x="927080" y="1841500"/>
                  </a:lnTo>
                  <a:lnTo>
                    <a:pt x="927080" y="1562100"/>
                  </a:lnTo>
                  <a:lnTo>
                    <a:pt x="937503" y="1562100"/>
                  </a:lnTo>
                  <a:lnTo>
                    <a:pt x="937503" y="1841500"/>
                  </a:lnTo>
                  <a:lnTo>
                    <a:pt x="895184" y="1866900"/>
                  </a:lnTo>
                  <a:close/>
                </a:path>
                <a:path w="1533525" h="2603500">
                  <a:moveTo>
                    <a:pt x="126955" y="1701800"/>
                  </a:moveTo>
                  <a:lnTo>
                    <a:pt x="105167" y="1689100"/>
                  </a:lnTo>
                  <a:lnTo>
                    <a:pt x="105167" y="1651000"/>
                  </a:lnTo>
                  <a:lnTo>
                    <a:pt x="126955" y="1663700"/>
                  </a:lnTo>
                  <a:lnTo>
                    <a:pt x="126955" y="1701800"/>
                  </a:lnTo>
                  <a:close/>
                </a:path>
                <a:path w="1533525" h="2603500">
                  <a:moveTo>
                    <a:pt x="166707" y="1727200"/>
                  </a:moveTo>
                  <a:lnTo>
                    <a:pt x="144920" y="1714500"/>
                  </a:lnTo>
                  <a:lnTo>
                    <a:pt x="144920" y="1676400"/>
                  </a:lnTo>
                  <a:lnTo>
                    <a:pt x="166707" y="1689100"/>
                  </a:lnTo>
                  <a:lnTo>
                    <a:pt x="166707" y="1727200"/>
                  </a:lnTo>
                  <a:close/>
                </a:path>
                <a:path w="1533525" h="2603500">
                  <a:moveTo>
                    <a:pt x="206460" y="1752600"/>
                  </a:moveTo>
                  <a:lnTo>
                    <a:pt x="184672" y="1739900"/>
                  </a:lnTo>
                  <a:lnTo>
                    <a:pt x="184672" y="1689100"/>
                  </a:lnTo>
                  <a:lnTo>
                    <a:pt x="206460" y="1701800"/>
                  </a:lnTo>
                  <a:lnTo>
                    <a:pt x="206460" y="1752600"/>
                  </a:lnTo>
                  <a:close/>
                </a:path>
                <a:path w="1533525" h="2603500">
                  <a:moveTo>
                    <a:pt x="126955" y="1752600"/>
                  </a:moveTo>
                  <a:lnTo>
                    <a:pt x="105167" y="1739900"/>
                  </a:lnTo>
                  <a:lnTo>
                    <a:pt x="105167" y="1701800"/>
                  </a:lnTo>
                  <a:lnTo>
                    <a:pt x="126955" y="1714500"/>
                  </a:lnTo>
                  <a:lnTo>
                    <a:pt x="126955" y="1752600"/>
                  </a:lnTo>
                  <a:close/>
                </a:path>
                <a:path w="1533525" h="2603500">
                  <a:moveTo>
                    <a:pt x="246212" y="1765300"/>
                  </a:moveTo>
                  <a:lnTo>
                    <a:pt x="224424" y="1752600"/>
                  </a:lnTo>
                  <a:lnTo>
                    <a:pt x="224424" y="1714500"/>
                  </a:lnTo>
                  <a:lnTo>
                    <a:pt x="246212" y="1727200"/>
                  </a:lnTo>
                  <a:lnTo>
                    <a:pt x="246212" y="1765300"/>
                  </a:lnTo>
                  <a:close/>
                </a:path>
                <a:path w="1533525" h="2603500">
                  <a:moveTo>
                    <a:pt x="166707" y="1778000"/>
                  </a:moveTo>
                  <a:lnTo>
                    <a:pt x="144920" y="1765300"/>
                  </a:lnTo>
                  <a:lnTo>
                    <a:pt x="144920" y="1727200"/>
                  </a:lnTo>
                  <a:lnTo>
                    <a:pt x="166707" y="1739900"/>
                  </a:lnTo>
                  <a:lnTo>
                    <a:pt x="166707" y="1778000"/>
                  </a:lnTo>
                  <a:close/>
                </a:path>
                <a:path w="1533525" h="2603500">
                  <a:moveTo>
                    <a:pt x="285964" y="1790700"/>
                  </a:moveTo>
                  <a:lnTo>
                    <a:pt x="264176" y="1778000"/>
                  </a:lnTo>
                  <a:lnTo>
                    <a:pt x="264176" y="1739900"/>
                  </a:lnTo>
                  <a:lnTo>
                    <a:pt x="285964" y="1752600"/>
                  </a:lnTo>
                  <a:lnTo>
                    <a:pt x="285964" y="1790700"/>
                  </a:lnTo>
                  <a:close/>
                </a:path>
                <a:path w="1533525" h="2603500">
                  <a:moveTo>
                    <a:pt x="206460" y="1803400"/>
                  </a:moveTo>
                  <a:lnTo>
                    <a:pt x="184672" y="1790700"/>
                  </a:lnTo>
                  <a:lnTo>
                    <a:pt x="184672" y="1752600"/>
                  </a:lnTo>
                  <a:lnTo>
                    <a:pt x="206460" y="1765300"/>
                  </a:lnTo>
                  <a:lnTo>
                    <a:pt x="206460" y="1803400"/>
                  </a:lnTo>
                  <a:close/>
                </a:path>
                <a:path w="1533525" h="2603500">
                  <a:moveTo>
                    <a:pt x="126955" y="1816100"/>
                  </a:moveTo>
                  <a:lnTo>
                    <a:pt x="105167" y="1803400"/>
                  </a:lnTo>
                  <a:lnTo>
                    <a:pt x="105167" y="1765300"/>
                  </a:lnTo>
                  <a:lnTo>
                    <a:pt x="126955" y="1778000"/>
                  </a:lnTo>
                  <a:lnTo>
                    <a:pt x="126955" y="1816100"/>
                  </a:lnTo>
                  <a:close/>
                </a:path>
                <a:path w="1533525" h="2603500">
                  <a:moveTo>
                    <a:pt x="325716" y="1816100"/>
                  </a:moveTo>
                  <a:lnTo>
                    <a:pt x="303929" y="1803400"/>
                  </a:lnTo>
                  <a:lnTo>
                    <a:pt x="303929" y="1765300"/>
                  </a:lnTo>
                  <a:lnTo>
                    <a:pt x="325716" y="1778000"/>
                  </a:lnTo>
                  <a:lnTo>
                    <a:pt x="325716" y="1816100"/>
                  </a:lnTo>
                  <a:close/>
                </a:path>
                <a:path w="1533525" h="2603500">
                  <a:moveTo>
                    <a:pt x="166707" y="1828800"/>
                  </a:moveTo>
                  <a:lnTo>
                    <a:pt x="144920" y="1816100"/>
                  </a:lnTo>
                  <a:lnTo>
                    <a:pt x="144920" y="1778000"/>
                  </a:lnTo>
                  <a:lnTo>
                    <a:pt x="166707" y="1790700"/>
                  </a:lnTo>
                  <a:lnTo>
                    <a:pt x="166707" y="1828800"/>
                  </a:lnTo>
                  <a:close/>
                </a:path>
                <a:path w="1533525" h="2603500">
                  <a:moveTo>
                    <a:pt x="246212" y="1828800"/>
                  </a:moveTo>
                  <a:lnTo>
                    <a:pt x="224424" y="1816100"/>
                  </a:lnTo>
                  <a:lnTo>
                    <a:pt x="224424" y="1778000"/>
                  </a:lnTo>
                  <a:lnTo>
                    <a:pt x="246212" y="1790700"/>
                  </a:lnTo>
                  <a:lnTo>
                    <a:pt x="246212" y="1828800"/>
                  </a:lnTo>
                  <a:close/>
                </a:path>
                <a:path w="1533525" h="2603500">
                  <a:moveTo>
                    <a:pt x="285964" y="1854200"/>
                  </a:moveTo>
                  <a:lnTo>
                    <a:pt x="264176" y="1841500"/>
                  </a:lnTo>
                  <a:lnTo>
                    <a:pt x="264176" y="1790700"/>
                  </a:lnTo>
                  <a:lnTo>
                    <a:pt x="285964" y="1803400"/>
                  </a:lnTo>
                  <a:lnTo>
                    <a:pt x="285964" y="1854200"/>
                  </a:lnTo>
                  <a:close/>
                </a:path>
                <a:path w="1533525" h="2603500">
                  <a:moveTo>
                    <a:pt x="365469" y="1841500"/>
                  </a:moveTo>
                  <a:lnTo>
                    <a:pt x="343681" y="1828800"/>
                  </a:lnTo>
                  <a:lnTo>
                    <a:pt x="343681" y="1790700"/>
                  </a:lnTo>
                  <a:lnTo>
                    <a:pt x="365469" y="1803400"/>
                  </a:lnTo>
                  <a:lnTo>
                    <a:pt x="365469" y="1841500"/>
                  </a:lnTo>
                  <a:close/>
                </a:path>
                <a:path w="1533525" h="2603500">
                  <a:moveTo>
                    <a:pt x="206460" y="1854200"/>
                  </a:moveTo>
                  <a:lnTo>
                    <a:pt x="184672" y="1841500"/>
                  </a:lnTo>
                  <a:lnTo>
                    <a:pt x="184672" y="1803400"/>
                  </a:lnTo>
                  <a:lnTo>
                    <a:pt x="206460" y="1816100"/>
                  </a:lnTo>
                  <a:lnTo>
                    <a:pt x="206460" y="1854200"/>
                  </a:lnTo>
                  <a:close/>
                </a:path>
                <a:path w="1533525" h="2603500">
                  <a:moveTo>
                    <a:pt x="405221" y="1866900"/>
                  </a:moveTo>
                  <a:lnTo>
                    <a:pt x="383433" y="1854200"/>
                  </a:lnTo>
                  <a:lnTo>
                    <a:pt x="383433" y="1803400"/>
                  </a:lnTo>
                  <a:lnTo>
                    <a:pt x="405221" y="1816100"/>
                  </a:lnTo>
                  <a:lnTo>
                    <a:pt x="405221" y="1866900"/>
                  </a:lnTo>
                  <a:close/>
                </a:path>
                <a:path w="1533525" h="2603500">
                  <a:moveTo>
                    <a:pt x="126955" y="1866900"/>
                  </a:moveTo>
                  <a:lnTo>
                    <a:pt x="105167" y="1854200"/>
                  </a:lnTo>
                  <a:lnTo>
                    <a:pt x="105167" y="1816100"/>
                  </a:lnTo>
                  <a:lnTo>
                    <a:pt x="126955" y="1828800"/>
                  </a:lnTo>
                  <a:lnTo>
                    <a:pt x="126955" y="1866900"/>
                  </a:lnTo>
                  <a:close/>
                </a:path>
                <a:path w="1533525" h="2603500">
                  <a:moveTo>
                    <a:pt x="325716" y="1866900"/>
                  </a:moveTo>
                  <a:lnTo>
                    <a:pt x="303929" y="1854200"/>
                  </a:lnTo>
                  <a:lnTo>
                    <a:pt x="303929" y="1816100"/>
                  </a:lnTo>
                  <a:lnTo>
                    <a:pt x="325716" y="1828800"/>
                  </a:lnTo>
                  <a:lnTo>
                    <a:pt x="325716" y="1866900"/>
                  </a:lnTo>
                  <a:close/>
                </a:path>
                <a:path w="1533525" h="2603500">
                  <a:moveTo>
                    <a:pt x="246212" y="1879600"/>
                  </a:moveTo>
                  <a:lnTo>
                    <a:pt x="224424" y="1866900"/>
                  </a:lnTo>
                  <a:lnTo>
                    <a:pt x="224424" y="1828800"/>
                  </a:lnTo>
                  <a:lnTo>
                    <a:pt x="246212" y="1841500"/>
                  </a:lnTo>
                  <a:lnTo>
                    <a:pt x="246212" y="1879600"/>
                  </a:lnTo>
                  <a:close/>
                </a:path>
                <a:path w="1533525" h="2603500">
                  <a:moveTo>
                    <a:pt x="444973" y="1879600"/>
                  </a:moveTo>
                  <a:lnTo>
                    <a:pt x="423185" y="1866900"/>
                  </a:lnTo>
                  <a:lnTo>
                    <a:pt x="423185" y="1828800"/>
                  </a:lnTo>
                  <a:lnTo>
                    <a:pt x="444973" y="1841500"/>
                  </a:lnTo>
                  <a:lnTo>
                    <a:pt x="444973" y="1879600"/>
                  </a:lnTo>
                  <a:close/>
                </a:path>
                <a:path w="1533525" h="2603500">
                  <a:moveTo>
                    <a:pt x="166707" y="1892300"/>
                  </a:moveTo>
                  <a:lnTo>
                    <a:pt x="144920" y="1879600"/>
                  </a:lnTo>
                  <a:lnTo>
                    <a:pt x="144920" y="1841500"/>
                  </a:lnTo>
                  <a:lnTo>
                    <a:pt x="166707" y="1854200"/>
                  </a:lnTo>
                  <a:lnTo>
                    <a:pt x="166707" y="1892300"/>
                  </a:lnTo>
                  <a:close/>
                </a:path>
                <a:path w="1533525" h="2603500">
                  <a:moveTo>
                    <a:pt x="365469" y="1892300"/>
                  </a:moveTo>
                  <a:lnTo>
                    <a:pt x="343681" y="1879600"/>
                  </a:lnTo>
                  <a:lnTo>
                    <a:pt x="343681" y="1841500"/>
                  </a:lnTo>
                  <a:lnTo>
                    <a:pt x="365469" y="1854200"/>
                  </a:lnTo>
                  <a:lnTo>
                    <a:pt x="365469" y="1892300"/>
                  </a:lnTo>
                  <a:close/>
                </a:path>
                <a:path w="1533525" h="2603500">
                  <a:moveTo>
                    <a:pt x="285964" y="1905000"/>
                  </a:moveTo>
                  <a:lnTo>
                    <a:pt x="264176" y="1892300"/>
                  </a:lnTo>
                  <a:lnTo>
                    <a:pt x="264176" y="1854200"/>
                  </a:lnTo>
                  <a:lnTo>
                    <a:pt x="285964" y="1866900"/>
                  </a:lnTo>
                  <a:lnTo>
                    <a:pt x="285964" y="1905000"/>
                  </a:lnTo>
                  <a:close/>
                </a:path>
                <a:path w="1533525" h="2603500">
                  <a:moveTo>
                    <a:pt x="126955" y="1917700"/>
                  </a:moveTo>
                  <a:lnTo>
                    <a:pt x="105167" y="1905000"/>
                  </a:lnTo>
                  <a:lnTo>
                    <a:pt x="105167" y="1866900"/>
                  </a:lnTo>
                  <a:lnTo>
                    <a:pt x="126955" y="1879600"/>
                  </a:lnTo>
                  <a:lnTo>
                    <a:pt x="126955" y="1917700"/>
                  </a:lnTo>
                  <a:close/>
                </a:path>
                <a:path w="1533525" h="2603500">
                  <a:moveTo>
                    <a:pt x="206460" y="1917700"/>
                  </a:moveTo>
                  <a:lnTo>
                    <a:pt x="184672" y="1905000"/>
                  </a:lnTo>
                  <a:lnTo>
                    <a:pt x="184672" y="1866900"/>
                  </a:lnTo>
                  <a:lnTo>
                    <a:pt x="206460" y="1879600"/>
                  </a:lnTo>
                  <a:lnTo>
                    <a:pt x="206460" y="1917700"/>
                  </a:lnTo>
                  <a:close/>
                </a:path>
                <a:path w="1533525" h="2603500">
                  <a:moveTo>
                    <a:pt x="405221" y="1917700"/>
                  </a:moveTo>
                  <a:lnTo>
                    <a:pt x="383433" y="1905000"/>
                  </a:lnTo>
                  <a:lnTo>
                    <a:pt x="383433" y="1866900"/>
                  </a:lnTo>
                  <a:lnTo>
                    <a:pt x="405221" y="1879600"/>
                  </a:lnTo>
                  <a:lnTo>
                    <a:pt x="405221" y="1917700"/>
                  </a:lnTo>
                  <a:close/>
                </a:path>
                <a:path w="1533525" h="2603500">
                  <a:moveTo>
                    <a:pt x="246212" y="1930400"/>
                  </a:moveTo>
                  <a:lnTo>
                    <a:pt x="224424" y="1917700"/>
                  </a:lnTo>
                  <a:lnTo>
                    <a:pt x="224424" y="1879600"/>
                  </a:lnTo>
                  <a:lnTo>
                    <a:pt x="246212" y="1892300"/>
                  </a:lnTo>
                  <a:lnTo>
                    <a:pt x="246212" y="1930400"/>
                  </a:lnTo>
                  <a:close/>
                </a:path>
                <a:path w="1533525" h="2603500">
                  <a:moveTo>
                    <a:pt x="325716" y="1930400"/>
                  </a:moveTo>
                  <a:lnTo>
                    <a:pt x="303929" y="1917700"/>
                  </a:lnTo>
                  <a:lnTo>
                    <a:pt x="303929" y="1879600"/>
                  </a:lnTo>
                  <a:lnTo>
                    <a:pt x="325716" y="1892300"/>
                  </a:lnTo>
                  <a:lnTo>
                    <a:pt x="325716" y="1930400"/>
                  </a:lnTo>
                  <a:close/>
                </a:path>
                <a:path w="1533525" h="2603500">
                  <a:moveTo>
                    <a:pt x="166707" y="1943100"/>
                  </a:moveTo>
                  <a:lnTo>
                    <a:pt x="144920" y="1930400"/>
                  </a:lnTo>
                  <a:lnTo>
                    <a:pt x="144920" y="1892300"/>
                  </a:lnTo>
                  <a:lnTo>
                    <a:pt x="166707" y="1905000"/>
                  </a:lnTo>
                  <a:lnTo>
                    <a:pt x="166707" y="1943100"/>
                  </a:lnTo>
                  <a:close/>
                </a:path>
                <a:path w="1533525" h="2603500">
                  <a:moveTo>
                    <a:pt x="365469" y="1943100"/>
                  </a:moveTo>
                  <a:lnTo>
                    <a:pt x="343681" y="1930400"/>
                  </a:lnTo>
                  <a:lnTo>
                    <a:pt x="343681" y="1892300"/>
                  </a:lnTo>
                  <a:lnTo>
                    <a:pt x="365469" y="1905000"/>
                  </a:lnTo>
                  <a:lnTo>
                    <a:pt x="365469" y="1943100"/>
                  </a:lnTo>
                  <a:close/>
                </a:path>
                <a:path w="1533525" h="2603500">
                  <a:moveTo>
                    <a:pt x="444973" y="1943100"/>
                  </a:moveTo>
                  <a:lnTo>
                    <a:pt x="423185" y="1930400"/>
                  </a:lnTo>
                  <a:lnTo>
                    <a:pt x="423185" y="1892300"/>
                  </a:lnTo>
                  <a:lnTo>
                    <a:pt x="444973" y="1905000"/>
                  </a:lnTo>
                  <a:lnTo>
                    <a:pt x="444973" y="1943100"/>
                  </a:lnTo>
                  <a:close/>
                </a:path>
                <a:path w="1533525" h="2603500">
                  <a:moveTo>
                    <a:pt x="285964" y="1955800"/>
                  </a:moveTo>
                  <a:lnTo>
                    <a:pt x="264176" y="1943100"/>
                  </a:lnTo>
                  <a:lnTo>
                    <a:pt x="264176" y="1905000"/>
                  </a:lnTo>
                  <a:lnTo>
                    <a:pt x="285964" y="1917700"/>
                  </a:lnTo>
                  <a:lnTo>
                    <a:pt x="285964" y="1955800"/>
                  </a:lnTo>
                  <a:close/>
                </a:path>
                <a:path w="1533525" h="2603500">
                  <a:moveTo>
                    <a:pt x="126955" y="1968500"/>
                  </a:moveTo>
                  <a:lnTo>
                    <a:pt x="105167" y="1968500"/>
                  </a:lnTo>
                  <a:lnTo>
                    <a:pt x="105167" y="1917700"/>
                  </a:lnTo>
                  <a:lnTo>
                    <a:pt x="126955" y="1930400"/>
                  </a:lnTo>
                  <a:lnTo>
                    <a:pt x="126955" y="1968500"/>
                  </a:lnTo>
                  <a:close/>
                </a:path>
                <a:path w="1533525" h="2603500">
                  <a:moveTo>
                    <a:pt x="206460" y="1968500"/>
                  </a:moveTo>
                  <a:lnTo>
                    <a:pt x="184672" y="1955800"/>
                  </a:lnTo>
                  <a:lnTo>
                    <a:pt x="184672" y="1917700"/>
                  </a:lnTo>
                  <a:lnTo>
                    <a:pt x="206460" y="1930400"/>
                  </a:lnTo>
                  <a:lnTo>
                    <a:pt x="206460" y="1968500"/>
                  </a:lnTo>
                  <a:close/>
                </a:path>
                <a:path w="1533525" h="2603500">
                  <a:moveTo>
                    <a:pt x="405221" y="1968500"/>
                  </a:moveTo>
                  <a:lnTo>
                    <a:pt x="383433" y="1955800"/>
                  </a:lnTo>
                  <a:lnTo>
                    <a:pt x="383433" y="1917700"/>
                  </a:lnTo>
                  <a:lnTo>
                    <a:pt x="405221" y="1930400"/>
                  </a:lnTo>
                  <a:lnTo>
                    <a:pt x="405221" y="1968500"/>
                  </a:lnTo>
                  <a:close/>
                </a:path>
                <a:path w="1533525" h="2603500">
                  <a:moveTo>
                    <a:pt x="325716" y="1981200"/>
                  </a:moveTo>
                  <a:lnTo>
                    <a:pt x="303929" y="1968500"/>
                  </a:lnTo>
                  <a:lnTo>
                    <a:pt x="303929" y="1930400"/>
                  </a:lnTo>
                  <a:lnTo>
                    <a:pt x="325716" y="1943100"/>
                  </a:lnTo>
                  <a:lnTo>
                    <a:pt x="325716" y="1981200"/>
                  </a:lnTo>
                  <a:close/>
                </a:path>
                <a:path w="1533525" h="2603500">
                  <a:moveTo>
                    <a:pt x="166707" y="1993900"/>
                  </a:moveTo>
                  <a:lnTo>
                    <a:pt x="144920" y="1981200"/>
                  </a:lnTo>
                  <a:lnTo>
                    <a:pt x="144920" y="1943100"/>
                  </a:lnTo>
                  <a:lnTo>
                    <a:pt x="166707" y="1955800"/>
                  </a:lnTo>
                  <a:lnTo>
                    <a:pt x="166707" y="1993900"/>
                  </a:lnTo>
                  <a:close/>
                </a:path>
                <a:path w="1533525" h="2603500">
                  <a:moveTo>
                    <a:pt x="246212" y="1993900"/>
                  </a:moveTo>
                  <a:lnTo>
                    <a:pt x="224424" y="1981200"/>
                  </a:lnTo>
                  <a:lnTo>
                    <a:pt x="224424" y="1943100"/>
                  </a:lnTo>
                  <a:lnTo>
                    <a:pt x="246212" y="1955800"/>
                  </a:lnTo>
                  <a:lnTo>
                    <a:pt x="246212" y="1993900"/>
                  </a:lnTo>
                  <a:close/>
                </a:path>
                <a:path w="1533525" h="2603500">
                  <a:moveTo>
                    <a:pt x="444973" y="1993900"/>
                  </a:moveTo>
                  <a:lnTo>
                    <a:pt x="423185" y="1981200"/>
                  </a:lnTo>
                  <a:lnTo>
                    <a:pt x="423185" y="1943100"/>
                  </a:lnTo>
                  <a:lnTo>
                    <a:pt x="444973" y="1955800"/>
                  </a:lnTo>
                  <a:lnTo>
                    <a:pt x="444973" y="1993900"/>
                  </a:lnTo>
                  <a:close/>
                </a:path>
                <a:path w="1533525" h="2603500">
                  <a:moveTo>
                    <a:pt x="285964" y="2019300"/>
                  </a:moveTo>
                  <a:lnTo>
                    <a:pt x="264176" y="2006600"/>
                  </a:lnTo>
                  <a:lnTo>
                    <a:pt x="264176" y="1955800"/>
                  </a:lnTo>
                  <a:lnTo>
                    <a:pt x="285964" y="1968500"/>
                  </a:lnTo>
                  <a:lnTo>
                    <a:pt x="285964" y="2019300"/>
                  </a:lnTo>
                  <a:close/>
                </a:path>
                <a:path w="1533525" h="2603500">
                  <a:moveTo>
                    <a:pt x="365469" y="2006600"/>
                  </a:moveTo>
                  <a:lnTo>
                    <a:pt x="343681" y="1993900"/>
                  </a:lnTo>
                  <a:lnTo>
                    <a:pt x="343681" y="1955800"/>
                  </a:lnTo>
                  <a:lnTo>
                    <a:pt x="365469" y="1968500"/>
                  </a:lnTo>
                  <a:lnTo>
                    <a:pt x="365469" y="2006600"/>
                  </a:lnTo>
                  <a:close/>
                </a:path>
                <a:path w="1533525" h="2603500">
                  <a:moveTo>
                    <a:pt x="206460" y="2019300"/>
                  </a:moveTo>
                  <a:lnTo>
                    <a:pt x="184672" y="2006600"/>
                  </a:lnTo>
                  <a:lnTo>
                    <a:pt x="184672" y="1968500"/>
                  </a:lnTo>
                  <a:lnTo>
                    <a:pt x="206460" y="1981200"/>
                  </a:lnTo>
                  <a:lnTo>
                    <a:pt x="206460" y="2019300"/>
                  </a:lnTo>
                  <a:close/>
                </a:path>
                <a:path w="1533525" h="2603500">
                  <a:moveTo>
                    <a:pt x="126955" y="2032000"/>
                  </a:moveTo>
                  <a:lnTo>
                    <a:pt x="105167" y="2019300"/>
                  </a:lnTo>
                  <a:lnTo>
                    <a:pt x="105167" y="1981200"/>
                  </a:lnTo>
                  <a:lnTo>
                    <a:pt x="126955" y="1993900"/>
                  </a:lnTo>
                  <a:lnTo>
                    <a:pt x="126955" y="2032000"/>
                  </a:lnTo>
                  <a:close/>
                </a:path>
                <a:path w="1533525" h="2603500">
                  <a:moveTo>
                    <a:pt x="325716" y="2032000"/>
                  </a:moveTo>
                  <a:lnTo>
                    <a:pt x="303929" y="2019300"/>
                  </a:lnTo>
                  <a:lnTo>
                    <a:pt x="303929" y="1981200"/>
                  </a:lnTo>
                  <a:lnTo>
                    <a:pt x="325716" y="1993900"/>
                  </a:lnTo>
                  <a:lnTo>
                    <a:pt x="325716" y="2032000"/>
                  </a:lnTo>
                  <a:close/>
                </a:path>
                <a:path w="1533525" h="2603500">
                  <a:moveTo>
                    <a:pt x="405221" y="2032000"/>
                  </a:moveTo>
                  <a:lnTo>
                    <a:pt x="383433" y="2019300"/>
                  </a:lnTo>
                  <a:lnTo>
                    <a:pt x="383433" y="1981200"/>
                  </a:lnTo>
                  <a:lnTo>
                    <a:pt x="405221" y="1993900"/>
                  </a:lnTo>
                  <a:lnTo>
                    <a:pt x="405221" y="2032000"/>
                  </a:lnTo>
                  <a:close/>
                </a:path>
                <a:path w="1533525" h="2603500">
                  <a:moveTo>
                    <a:pt x="246212" y="2044700"/>
                  </a:moveTo>
                  <a:lnTo>
                    <a:pt x="224424" y="2032000"/>
                  </a:lnTo>
                  <a:lnTo>
                    <a:pt x="224424" y="1993900"/>
                  </a:lnTo>
                  <a:lnTo>
                    <a:pt x="246212" y="2006600"/>
                  </a:lnTo>
                  <a:lnTo>
                    <a:pt x="246212" y="2044700"/>
                  </a:lnTo>
                  <a:close/>
                </a:path>
                <a:path w="1533525" h="2603500">
                  <a:moveTo>
                    <a:pt x="444973" y="2044700"/>
                  </a:moveTo>
                  <a:lnTo>
                    <a:pt x="423185" y="2032000"/>
                  </a:lnTo>
                  <a:lnTo>
                    <a:pt x="423185" y="1993900"/>
                  </a:lnTo>
                  <a:lnTo>
                    <a:pt x="444973" y="2006600"/>
                  </a:lnTo>
                  <a:lnTo>
                    <a:pt x="444973" y="2044700"/>
                  </a:lnTo>
                  <a:close/>
                </a:path>
                <a:path w="1533525" h="2603500">
                  <a:moveTo>
                    <a:pt x="166707" y="2057400"/>
                  </a:moveTo>
                  <a:lnTo>
                    <a:pt x="144920" y="2044700"/>
                  </a:lnTo>
                  <a:lnTo>
                    <a:pt x="144920" y="2006600"/>
                  </a:lnTo>
                  <a:lnTo>
                    <a:pt x="166707" y="2019300"/>
                  </a:lnTo>
                  <a:lnTo>
                    <a:pt x="166707" y="2057400"/>
                  </a:lnTo>
                  <a:close/>
                </a:path>
                <a:path w="1533525" h="2603500">
                  <a:moveTo>
                    <a:pt x="365469" y="2057400"/>
                  </a:moveTo>
                  <a:lnTo>
                    <a:pt x="343681" y="2044700"/>
                  </a:lnTo>
                  <a:lnTo>
                    <a:pt x="343681" y="2006600"/>
                  </a:lnTo>
                  <a:lnTo>
                    <a:pt x="365469" y="2019300"/>
                  </a:lnTo>
                  <a:lnTo>
                    <a:pt x="365469" y="2057400"/>
                  </a:lnTo>
                  <a:close/>
                </a:path>
                <a:path w="1533525" h="2603500">
                  <a:moveTo>
                    <a:pt x="285964" y="2070100"/>
                  </a:moveTo>
                  <a:lnTo>
                    <a:pt x="264176" y="2057400"/>
                  </a:lnTo>
                  <a:lnTo>
                    <a:pt x="264176" y="2019300"/>
                  </a:lnTo>
                  <a:lnTo>
                    <a:pt x="285964" y="2032000"/>
                  </a:lnTo>
                  <a:lnTo>
                    <a:pt x="285964" y="2070100"/>
                  </a:lnTo>
                  <a:close/>
                </a:path>
                <a:path w="1533525" h="2603500">
                  <a:moveTo>
                    <a:pt x="206460" y="2082800"/>
                  </a:moveTo>
                  <a:lnTo>
                    <a:pt x="184672" y="2070100"/>
                  </a:lnTo>
                  <a:lnTo>
                    <a:pt x="184672" y="2032000"/>
                  </a:lnTo>
                  <a:lnTo>
                    <a:pt x="206460" y="2044700"/>
                  </a:lnTo>
                  <a:lnTo>
                    <a:pt x="206460" y="2082800"/>
                  </a:lnTo>
                  <a:close/>
                </a:path>
                <a:path w="1533525" h="2603500">
                  <a:moveTo>
                    <a:pt x="325716" y="2082800"/>
                  </a:moveTo>
                  <a:lnTo>
                    <a:pt x="303929" y="2082800"/>
                  </a:lnTo>
                  <a:lnTo>
                    <a:pt x="303929" y="2032000"/>
                  </a:lnTo>
                  <a:lnTo>
                    <a:pt x="325716" y="2044700"/>
                  </a:lnTo>
                  <a:lnTo>
                    <a:pt x="325716" y="2082800"/>
                  </a:lnTo>
                  <a:close/>
                </a:path>
                <a:path w="1533525" h="2603500">
                  <a:moveTo>
                    <a:pt x="405221" y="2082800"/>
                  </a:moveTo>
                  <a:lnTo>
                    <a:pt x="383433" y="2070100"/>
                  </a:lnTo>
                  <a:lnTo>
                    <a:pt x="383433" y="2032000"/>
                  </a:lnTo>
                  <a:lnTo>
                    <a:pt x="405221" y="2044700"/>
                  </a:lnTo>
                  <a:lnTo>
                    <a:pt x="405221" y="2082800"/>
                  </a:lnTo>
                  <a:close/>
                </a:path>
                <a:path w="1533525" h="2603500">
                  <a:moveTo>
                    <a:pt x="246212" y="2095500"/>
                  </a:moveTo>
                  <a:lnTo>
                    <a:pt x="224424" y="2082800"/>
                  </a:lnTo>
                  <a:lnTo>
                    <a:pt x="224424" y="2044700"/>
                  </a:lnTo>
                  <a:lnTo>
                    <a:pt x="246212" y="2057400"/>
                  </a:lnTo>
                  <a:lnTo>
                    <a:pt x="246212" y="2095500"/>
                  </a:lnTo>
                  <a:close/>
                </a:path>
                <a:path w="1533525" h="2603500">
                  <a:moveTo>
                    <a:pt x="365469" y="2108200"/>
                  </a:moveTo>
                  <a:lnTo>
                    <a:pt x="343681" y="2095500"/>
                  </a:lnTo>
                  <a:lnTo>
                    <a:pt x="343681" y="2057400"/>
                  </a:lnTo>
                  <a:lnTo>
                    <a:pt x="365469" y="2070100"/>
                  </a:lnTo>
                  <a:lnTo>
                    <a:pt x="365469" y="2108200"/>
                  </a:lnTo>
                  <a:close/>
                </a:path>
                <a:path w="1533525" h="2603500">
                  <a:moveTo>
                    <a:pt x="444973" y="2108200"/>
                  </a:moveTo>
                  <a:lnTo>
                    <a:pt x="423185" y="2095500"/>
                  </a:lnTo>
                  <a:lnTo>
                    <a:pt x="423185" y="2057400"/>
                  </a:lnTo>
                  <a:lnTo>
                    <a:pt x="444973" y="2070100"/>
                  </a:lnTo>
                  <a:lnTo>
                    <a:pt x="444973" y="2108200"/>
                  </a:lnTo>
                  <a:close/>
                </a:path>
                <a:path w="1533525" h="2603500">
                  <a:moveTo>
                    <a:pt x="285964" y="2120900"/>
                  </a:moveTo>
                  <a:lnTo>
                    <a:pt x="264176" y="2108200"/>
                  </a:lnTo>
                  <a:lnTo>
                    <a:pt x="264176" y="2070100"/>
                  </a:lnTo>
                  <a:lnTo>
                    <a:pt x="285964" y="2082800"/>
                  </a:lnTo>
                  <a:lnTo>
                    <a:pt x="285964" y="2120900"/>
                  </a:lnTo>
                  <a:close/>
                </a:path>
                <a:path w="1533525" h="2603500">
                  <a:moveTo>
                    <a:pt x="405221" y="2133600"/>
                  </a:moveTo>
                  <a:lnTo>
                    <a:pt x="383433" y="2120900"/>
                  </a:lnTo>
                  <a:lnTo>
                    <a:pt x="383433" y="2082800"/>
                  </a:lnTo>
                  <a:lnTo>
                    <a:pt x="405221" y="2095500"/>
                  </a:lnTo>
                  <a:lnTo>
                    <a:pt x="405221" y="2133600"/>
                  </a:lnTo>
                  <a:close/>
                </a:path>
                <a:path w="1533525" h="2603500">
                  <a:moveTo>
                    <a:pt x="772052" y="2590800"/>
                  </a:moveTo>
                  <a:lnTo>
                    <a:pt x="761577" y="2590800"/>
                  </a:lnTo>
                  <a:lnTo>
                    <a:pt x="761629" y="2527300"/>
                  </a:lnTo>
                  <a:lnTo>
                    <a:pt x="10422" y="2095500"/>
                  </a:lnTo>
                  <a:lnTo>
                    <a:pt x="32644" y="2095500"/>
                  </a:lnTo>
                  <a:lnTo>
                    <a:pt x="699304" y="2476500"/>
                  </a:lnTo>
                  <a:lnTo>
                    <a:pt x="709741" y="2476500"/>
                  </a:lnTo>
                  <a:lnTo>
                    <a:pt x="709726" y="2489200"/>
                  </a:lnTo>
                  <a:lnTo>
                    <a:pt x="761629" y="2514600"/>
                  </a:lnTo>
                  <a:lnTo>
                    <a:pt x="794135" y="2514600"/>
                  </a:lnTo>
                  <a:lnTo>
                    <a:pt x="772052" y="2527300"/>
                  </a:lnTo>
                  <a:lnTo>
                    <a:pt x="772052" y="2590800"/>
                  </a:lnTo>
                  <a:close/>
                </a:path>
                <a:path w="1533525" h="2603500">
                  <a:moveTo>
                    <a:pt x="325716" y="2146300"/>
                  </a:moveTo>
                  <a:lnTo>
                    <a:pt x="303929" y="2133600"/>
                  </a:lnTo>
                  <a:lnTo>
                    <a:pt x="303929" y="2095500"/>
                  </a:lnTo>
                  <a:lnTo>
                    <a:pt x="325716" y="2108200"/>
                  </a:lnTo>
                  <a:lnTo>
                    <a:pt x="325716" y="2146300"/>
                  </a:lnTo>
                  <a:close/>
                </a:path>
                <a:path w="1533525" h="2603500">
                  <a:moveTo>
                    <a:pt x="1486387" y="2184400"/>
                  </a:moveTo>
                  <a:lnTo>
                    <a:pt x="1473241" y="2184400"/>
                  </a:lnTo>
                  <a:lnTo>
                    <a:pt x="1522892" y="2159000"/>
                  </a:lnTo>
                  <a:lnTo>
                    <a:pt x="1522892" y="2095500"/>
                  </a:lnTo>
                  <a:lnTo>
                    <a:pt x="1533309" y="2095500"/>
                  </a:lnTo>
                  <a:lnTo>
                    <a:pt x="1533315" y="2159000"/>
                  </a:lnTo>
                  <a:lnTo>
                    <a:pt x="1486387" y="2184400"/>
                  </a:lnTo>
                  <a:close/>
                </a:path>
                <a:path w="1533525" h="2603500">
                  <a:moveTo>
                    <a:pt x="444973" y="2159000"/>
                  </a:moveTo>
                  <a:lnTo>
                    <a:pt x="423185" y="2146300"/>
                  </a:lnTo>
                  <a:lnTo>
                    <a:pt x="423185" y="2108200"/>
                  </a:lnTo>
                  <a:lnTo>
                    <a:pt x="444973" y="2120900"/>
                  </a:lnTo>
                  <a:lnTo>
                    <a:pt x="444973" y="2159000"/>
                  </a:lnTo>
                  <a:close/>
                </a:path>
                <a:path w="1533525" h="2603500">
                  <a:moveTo>
                    <a:pt x="365469" y="2171700"/>
                  </a:moveTo>
                  <a:lnTo>
                    <a:pt x="343681" y="2159000"/>
                  </a:lnTo>
                  <a:lnTo>
                    <a:pt x="343681" y="2120900"/>
                  </a:lnTo>
                  <a:lnTo>
                    <a:pt x="365469" y="2133600"/>
                  </a:lnTo>
                  <a:lnTo>
                    <a:pt x="365469" y="2171700"/>
                  </a:lnTo>
                  <a:close/>
                </a:path>
                <a:path w="1533525" h="2603500">
                  <a:moveTo>
                    <a:pt x="405221" y="2197100"/>
                  </a:moveTo>
                  <a:lnTo>
                    <a:pt x="383433" y="2184400"/>
                  </a:lnTo>
                  <a:lnTo>
                    <a:pt x="383433" y="2146300"/>
                  </a:lnTo>
                  <a:lnTo>
                    <a:pt x="405221" y="2159000"/>
                  </a:lnTo>
                  <a:lnTo>
                    <a:pt x="405221" y="2197100"/>
                  </a:lnTo>
                  <a:close/>
                </a:path>
                <a:path w="1533525" h="2603500">
                  <a:moveTo>
                    <a:pt x="788096" y="2590800"/>
                  </a:moveTo>
                  <a:lnTo>
                    <a:pt x="772052" y="2590800"/>
                  </a:lnTo>
                  <a:lnTo>
                    <a:pt x="821231" y="2565400"/>
                  </a:lnTo>
                  <a:lnTo>
                    <a:pt x="824005" y="2540000"/>
                  </a:lnTo>
                  <a:lnTo>
                    <a:pt x="830495" y="2527300"/>
                  </a:lnTo>
                  <a:lnTo>
                    <a:pt x="840315" y="2514600"/>
                  </a:lnTo>
                  <a:lnTo>
                    <a:pt x="853075" y="2501900"/>
                  </a:lnTo>
                  <a:lnTo>
                    <a:pt x="1473137" y="2146300"/>
                  </a:lnTo>
                  <a:lnTo>
                    <a:pt x="1473207" y="2171700"/>
                  </a:lnTo>
                  <a:lnTo>
                    <a:pt x="1462767" y="2171700"/>
                  </a:lnTo>
                  <a:lnTo>
                    <a:pt x="858313" y="2514600"/>
                  </a:lnTo>
                  <a:lnTo>
                    <a:pt x="847179" y="2527300"/>
                  </a:lnTo>
                  <a:lnTo>
                    <a:pt x="838770" y="2540000"/>
                  </a:lnTo>
                  <a:lnTo>
                    <a:pt x="833455" y="2552700"/>
                  </a:lnTo>
                  <a:lnTo>
                    <a:pt x="831602" y="2565400"/>
                  </a:lnTo>
                  <a:lnTo>
                    <a:pt x="788096" y="2590800"/>
                  </a:lnTo>
                  <a:close/>
                </a:path>
                <a:path w="1533525" h="2603500">
                  <a:moveTo>
                    <a:pt x="444973" y="2209800"/>
                  </a:moveTo>
                  <a:lnTo>
                    <a:pt x="423185" y="2197100"/>
                  </a:lnTo>
                  <a:lnTo>
                    <a:pt x="423185" y="2159000"/>
                  </a:lnTo>
                  <a:lnTo>
                    <a:pt x="444973" y="2171700"/>
                  </a:lnTo>
                  <a:lnTo>
                    <a:pt x="444973" y="2209800"/>
                  </a:lnTo>
                  <a:close/>
                </a:path>
                <a:path w="1533525" h="2603500">
                  <a:moveTo>
                    <a:pt x="766343" y="2603500"/>
                  </a:moveTo>
                  <a:lnTo>
                    <a:pt x="701084" y="2565400"/>
                  </a:lnTo>
                  <a:lnTo>
                    <a:pt x="699231" y="2552700"/>
                  </a:lnTo>
                  <a:lnTo>
                    <a:pt x="693916" y="2540000"/>
                  </a:lnTo>
                  <a:lnTo>
                    <a:pt x="685507" y="2527300"/>
                  </a:lnTo>
                  <a:lnTo>
                    <a:pt x="674373" y="2514600"/>
                  </a:lnTo>
                  <a:lnTo>
                    <a:pt x="91969" y="2184400"/>
                  </a:lnTo>
                  <a:lnTo>
                    <a:pt x="63320" y="2184400"/>
                  </a:lnTo>
                  <a:lnTo>
                    <a:pt x="67144" y="2171700"/>
                  </a:lnTo>
                  <a:lnTo>
                    <a:pt x="97154" y="2171700"/>
                  </a:lnTo>
                  <a:lnTo>
                    <a:pt x="679558" y="2501900"/>
                  </a:lnTo>
                  <a:lnTo>
                    <a:pt x="692319" y="2514600"/>
                  </a:lnTo>
                  <a:lnTo>
                    <a:pt x="702138" y="2527300"/>
                  </a:lnTo>
                  <a:lnTo>
                    <a:pt x="708629" y="2540000"/>
                  </a:lnTo>
                  <a:lnTo>
                    <a:pt x="711402" y="2565400"/>
                  </a:lnTo>
                  <a:lnTo>
                    <a:pt x="761577" y="2590800"/>
                  </a:lnTo>
                  <a:lnTo>
                    <a:pt x="788096" y="2590800"/>
                  </a:lnTo>
                  <a:lnTo>
                    <a:pt x="766343" y="2603500"/>
                  </a:lnTo>
                  <a:close/>
                </a:path>
                <a:path w="1533525" h="2603500">
                  <a:moveTo>
                    <a:pt x="1462924" y="2197100"/>
                  </a:moveTo>
                  <a:lnTo>
                    <a:pt x="1462819" y="2184400"/>
                  </a:lnTo>
                  <a:lnTo>
                    <a:pt x="1462767" y="2171700"/>
                  </a:lnTo>
                  <a:lnTo>
                    <a:pt x="1473207" y="2171700"/>
                  </a:lnTo>
                  <a:lnTo>
                    <a:pt x="1473241" y="2184400"/>
                  </a:lnTo>
                  <a:lnTo>
                    <a:pt x="1486387" y="2184400"/>
                  </a:lnTo>
                  <a:lnTo>
                    <a:pt x="1462924" y="2197100"/>
                  </a:lnTo>
                  <a:close/>
                </a:path>
              </a:pathLst>
            </a:custGeom>
            <a:solidFill>
              <a:srgbClr val="1B0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404542" y="5898965"/>
              <a:ext cx="2200275" cy="2200275"/>
            </a:xfrm>
            <a:custGeom>
              <a:avLst/>
              <a:gdLst/>
              <a:ahLst/>
              <a:cxnLst/>
              <a:rect l="l" t="t" r="r" b="b"/>
              <a:pathLst>
                <a:path w="2200275" h="2200275">
                  <a:moveTo>
                    <a:pt x="1100055" y="2200110"/>
                  </a:moveTo>
                  <a:lnTo>
                    <a:pt x="1052335" y="2199094"/>
                  </a:lnTo>
                  <a:lnTo>
                    <a:pt x="1005135" y="2196072"/>
                  </a:lnTo>
                  <a:lnTo>
                    <a:pt x="958495" y="2191087"/>
                  </a:lnTo>
                  <a:lnTo>
                    <a:pt x="912457" y="2184179"/>
                  </a:lnTo>
                  <a:lnTo>
                    <a:pt x="867063" y="2175390"/>
                  </a:lnTo>
                  <a:lnTo>
                    <a:pt x="822353" y="2164761"/>
                  </a:lnTo>
                  <a:lnTo>
                    <a:pt x="778369" y="2152333"/>
                  </a:lnTo>
                  <a:lnTo>
                    <a:pt x="735152" y="2138148"/>
                  </a:lnTo>
                  <a:lnTo>
                    <a:pt x="692743" y="2122247"/>
                  </a:lnTo>
                  <a:lnTo>
                    <a:pt x="651184" y="2104670"/>
                  </a:lnTo>
                  <a:lnTo>
                    <a:pt x="610515" y="2085460"/>
                  </a:lnTo>
                  <a:lnTo>
                    <a:pt x="570779" y="2064658"/>
                  </a:lnTo>
                  <a:lnTo>
                    <a:pt x="532016" y="2042304"/>
                  </a:lnTo>
                  <a:lnTo>
                    <a:pt x="494268" y="2018441"/>
                  </a:lnTo>
                  <a:lnTo>
                    <a:pt x="457575" y="1993108"/>
                  </a:lnTo>
                  <a:lnTo>
                    <a:pt x="421980" y="1966349"/>
                  </a:lnTo>
                  <a:lnTo>
                    <a:pt x="387523" y="1938203"/>
                  </a:lnTo>
                  <a:lnTo>
                    <a:pt x="354246" y="1908713"/>
                  </a:lnTo>
                  <a:lnTo>
                    <a:pt x="322190" y="1877919"/>
                  </a:lnTo>
                  <a:lnTo>
                    <a:pt x="291396" y="1845863"/>
                  </a:lnTo>
                  <a:lnTo>
                    <a:pt x="261906" y="1812586"/>
                  </a:lnTo>
                  <a:lnTo>
                    <a:pt x="233760" y="1778130"/>
                  </a:lnTo>
                  <a:lnTo>
                    <a:pt x="207001" y="1742534"/>
                  </a:lnTo>
                  <a:lnTo>
                    <a:pt x="181669" y="1705842"/>
                  </a:lnTo>
                  <a:lnTo>
                    <a:pt x="157805" y="1668094"/>
                  </a:lnTo>
                  <a:lnTo>
                    <a:pt x="135452" y="1629331"/>
                  </a:lnTo>
                  <a:lnTo>
                    <a:pt x="114649" y="1589594"/>
                  </a:lnTo>
                  <a:lnTo>
                    <a:pt x="95439" y="1548926"/>
                  </a:lnTo>
                  <a:lnTo>
                    <a:pt x="77863" y="1507367"/>
                  </a:lnTo>
                  <a:lnTo>
                    <a:pt x="61961" y="1464958"/>
                  </a:lnTo>
                  <a:lnTo>
                    <a:pt x="47776" y="1421741"/>
                  </a:lnTo>
                  <a:lnTo>
                    <a:pt x="35348" y="1377756"/>
                  </a:lnTo>
                  <a:lnTo>
                    <a:pt x="24719" y="1333047"/>
                  </a:lnTo>
                  <a:lnTo>
                    <a:pt x="15930" y="1287652"/>
                  </a:lnTo>
                  <a:lnTo>
                    <a:pt x="9022" y="1241614"/>
                  </a:lnTo>
                  <a:lnTo>
                    <a:pt x="4037" y="1194975"/>
                  </a:lnTo>
                  <a:lnTo>
                    <a:pt x="1016" y="1147774"/>
                  </a:lnTo>
                  <a:lnTo>
                    <a:pt x="0" y="1100055"/>
                  </a:lnTo>
                  <a:lnTo>
                    <a:pt x="1014" y="1052335"/>
                  </a:lnTo>
                  <a:lnTo>
                    <a:pt x="4034" y="1005135"/>
                  </a:lnTo>
                  <a:lnTo>
                    <a:pt x="9017" y="958495"/>
                  </a:lnTo>
                  <a:lnTo>
                    <a:pt x="15924" y="912457"/>
                  </a:lnTo>
                  <a:lnTo>
                    <a:pt x="24712" y="867063"/>
                  </a:lnTo>
                  <a:lnTo>
                    <a:pt x="35340" y="822353"/>
                  </a:lnTo>
                  <a:lnTo>
                    <a:pt x="47767" y="778369"/>
                  </a:lnTo>
                  <a:lnTo>
                    <a:pt x="61952" y="735152"/>
                  </a:lnTo>
                  <a:lnTo>
                    <a:pt x="77853" y="692743"/>
                  </a:lnTo>
                  <a:lnTo>
                    <a:pt x="95429" y="651183"/>
                  </a:lnTo>
                  <a:lnTo>
                    <a:pt x="114638" y="610515"/>
                  </a:lnTo>
                  <a:lnTo>
                    <a:pt x="135441" y="570779"/>
                  </a:lnTo>
                  <a:lnTo>
                    <a:pt x="157794" y="532016"/>
                  </a:lnTo>
                  <a:lnTo>
                    <a:pt x="181658" y="494267"/>
                  </a:lnTo>
                  <a:lnTo>
                    <a:pt x="206990" y="457575"/>
                  </a:lnTo>
                  <a:lnTo>
                    <a:pt x="233750" y="421980"/>
                  </a:lnTo>
                  <a:lnTo>
                    <a:pt x="261896" y="387523"/>
                  </a:lnTo>
                  <a:lnTo>
                    <a:pt x="291386" y="354246"/>
                  </a:lnTo>
                  <a:lnTo>
                    <a:pt x="322181" y="322190"/>
                  </a:lnTo>
                  <a:lnTo>
                    <a:pt x="354237" y="291396"/>
                  </a:lnTo>
                  <a:lnTo>
                    <a:pt x="387515" y="261906"/>
                  </a:lnTo>
                  <a:lnTo>
                    <a:pt x="421972" y="233760"/>
                  </a:lnTo>
                  <a:lnTo>
                    <a:pt x="457568" y="207001"/>
                  </a:lnTo>
                  <a:lnTo>
                    <a:pt x="494261" y="181669"/>
                  </a:lnTo>
                  <a:lnTo>
                    <a:pt x="532010" y="157805"/>
                  </a:lnTo>
                  <a:lnTo>
                    <a:pt x="570774" y="135452"/>
                  </a:lnTo>
                  <a:lnTo>
                    <a:pt x="610511" y="114649"/>
                  </a:lnTo>
                  <a:lnTo>
                    <a:pt x="651180" y="95439"/>
                  </a:lnTo>
                  <a:lnTo>
                    <a:pt x="692740" y="77863"/>
                  </a:lnTo>
                  <a:lnTo>
                    <a:pt x="735149" y="61961"/>
                  </a:lnTo>
                  <a:lnTo>
                    <a:pt x="778367" y="47776"/>
                  </a:lnTo>
                  <a:lnTo>
                    <a:pt x="822351" y="35348"/>
                  </a:lnTo>
                  <a:lnTo>
                    <a:pt x="867062" y="24719"/>
                  </a:lnTo>
                  <a:lnTo>
                    <a:pt x="912457" y="15930"/>
                  </a:lnTo>
                  <a:lnTo>
                    <a:pt x="958495" y="9022"/>
                  </a:lnTo>
                  <a:lnTo>
                    <a:pt x="1005134" y="4037"/>
                  </a:lnTo>
                  <a:lnTo>
                    <a:pt x="1052335" y="1016"/>
                  </a:lnTo>
                  <a:lnTo>
                    <a:pt x="1100055" y="0"/>
                  </a:lnTo>
                  <a:lnTo>
                    <a:pt x="1147774" y="1014"/>
                  </a:lnTo>
                  <a:lnTo>
                    <a:pt x="1194975" y="4034"/>
                  </a:lnTo>
                  <a:lnTo>
                    <a:pt x="1241614" y="9017"/>
                  </a:lnTo>
                  <a:lnTo>
                    <a:pt x="1287652" y="15924"/>
                  </a:lnTo>
                  <a:lnTo>
                    <a:pt x="1333047" y="24712"/>
                  </a:lnTo>
                  <a:lnTo>
                    <a:pt x="1377756" y="35340"/>
                  </a:lnTo>
                  <a:lnTo>
                    <a:pt x="1421741" y="47767"/>
                  </a:lnTo>
                  <a:lnTo>
                    <a:pt x="1464958" y="61952"/>
                  </a:lnTo>
                  <a:lnTo>
                    <a:pt x="1507367" y="77853"/>
                  </a:lnTo>
                  <a:lnTo>
                    <a:pt x="1548926" y="95429"/>
                  </a:lnTo>
                  <a:lnTo>
                    <a:pt x="1589594" y="114638"/>
                  </a:lnTo>
                  <a:lnTo>
                    <a:pt x="1629331" y="135441"/>
                  </a:lnTo>
                  <a:lnTo>
                    <a:pt x="1668094" y="157794"/>
                  </a:lnTo>
                  <a:lnTo>
                    <a:pt x="1705842" y="181658"/>
                  </a:lnTo>
                  <a:lnTo>
                    <a:pt x="1742534" y="206990"/>
                  </a:lnTo>
                  <a:lnTo>
                    <a:pt x="1778130" y="233750"/>
                  </a:lnTo>
                  <a:lnTo>
                    <a:pt x="1812586" y="261896"/>
                  </a:lnTo>
                  <a:lnTo>
                    <a:pt x="1845863" y="291386"/>
                  </a:lnTo>
                  <a:lnTo>
                    <a:pt x="1877919" y="322181"/>
                  </a:lnTo>
                  <a:lnTo>
                    <a:pt x="1908713" y="354237"/>
                  </a:lnTo>
                  <a:lnTo>
                    <a:pt x="1938203" y="387515"/>
                  </a:lnTo>
                  <a:lnTo>
                    <a:pt x="1966349" y="421972"/>
                  </a:lnTo>
                  <a:lnTo>
                    <a:pt x="1993108" y="457568"/>
                  </a:lnTo>
                  <a:lnTo>
                    <a:pt x="2018441" y="494261"/>
                  </a:lnTo>
                  <a:lnTo>
                    <a:pt x="2042304" y="532010"/>
                  </a:lnTo>
                  <a:lnTo>
                    <a:pt x="2064658" y="570774"/>
                  </a:lnTo>
                  <a:lnTo>
                    <a:pt x="2085460" y="610511"/>
                  </a:lnTo>
                  <a:lnTo>
                    <a:pt x="2104670" y="651180"/>
                  </a:lnTo>
                  <a:lnTo>
                    <a:pt x="2122247" y="692740"/>
                  </a:lnTo>
                  <a:lnTo>
                    <a:pt x="2138148" y="735149"/>
                  </a:lnTo>
                  <a:lnTo>
                    <a:pt x="2152333" y="778367"/>
                  </a:lnTo>
                  <a:lnTo>
                    <a:pt x="2164761" y="822351"/>
                  </a:lnTo>
                  <a:lnTo>
                    <a:pt x="2175390" y="867062"/>
                  </a:lnTo>
                  <a:lnTo>
                    <a:pt x="2184179" y="912457"/>
                  </a:lnTo>
                  <a:lnTo>
                    <a:pt x="2191087" y="958495"/>
                  </a:lnTo>
                  <a:lnTo>
                    <a:pt x="2196072" y="1005134"/>
                  </a:lnTo>
                  <a:lnTo>
                    <a:pt x="2199094" y="1052335"/>
                  </a:lnTo>
                  <a:lnTo>
                    <a:pt x="2200110" y="1100055"/>
                  </a:lnTo>
                  <a:lnTo>
                    <a:pt x="2199094" y="1147775"/>
                  </a:lnTo>
                  <a:lnTo>
                    <a:pt x="2196072" y="1194975"/>
                  </a:lnTo>
                  <a:lnTo>
                    <a:pt x="2191087" y="1241615"/>
                  </a:lnTo>
                  <a:lnTo>
                    <a:pt x="2184179" y="1287652"/>
                  </a:lnTo>
                  <a:lnTo>
                    <a:pt x="2175390" y="1333047"/>
                  </a:lnTo>
                  <a:lnTo>
                    <a:pt x="2164761" y="1377757"/>
                  </a:lnTo>
                  <a:lnTo>
                    <a:pt x="2152333" y="1421741"/>
                  </a:lnTo>
                  <a:lnTo>
                    <a:pt x="2138148" y="1464958"/>
                  </a:lnTo>
                  <a:lnTo>
                    <a:pt x="2122247" y="1507367"/>
                  </a:lnTo>
                  <a:lnTo>
                    <a:pt x="2104670" y="1548926"/>
                  </a:lnTo>
                  <a:lnTo>
                    <a:pt x="2085460" y="1589595"/>
                  </a:lnTo>
                  <a:lnTo>
                    <a:pt x="2064658" y="1629331"/>
                  </a:lnTo>
                  <a:lnTo>
                    <a:pt x="2042304" y="1668094"/>
                  </a:lnTo>
                  <a:lnTo>
                    <a:pt x="2018441" y="1705842"/>
                  </a:lnTo>
                  <a:lnTo>
                    <a:pt x="1993108" y="1742534"/>
                  </a:lnTo>
                  <a:lnTo>
                    <a:pt x="1966349" y="1778130"/>
                  </a:lnTo>
                  <a:lnTo>
                    <a:pt x="1938203" y="1812586"/>
                  </a:lnTo>
                  <a:lnTo>
                    <a:pt x="1908713" y="1845863"/>
                  </a:lnTo>
                  <a:lnTo>
                    <a:pt x="1877919" y="1877920"/>
                  </a:lnTo>
                  <a:lnTo>
                    <a:pt x="1845863" y="1908713"/>
                  </a:lnTo>
                  <a:lnTo>
                    <a:pt x="1812586" y="1938204"/>
                  </a:lnTo>
                  <a:lnTo>
                    <a:pt x="1778130" y="1966349"/>
                  </a:lnTo>
                  <a:lnTo>
                    <a:pt x="1742534" y="1993108"/>
                  </a:lnTo>
                  <a:lnTo>
                    <a:pt x="1705842" y="2018441"/>
                  </a:lnTo>
                  <a:lnTo>
                    <a:pt x="1668094" y="2042304"/>
                  </a:lnTo>
                  <a:lnTo>
                    <a:pt x="1629331" y="2064658"/>
                  </a:lnTo>
                  <a:lnTo>
                    <a:pt x="1589594" y="2085460"/>
                  </a:lnTo>
                  <a:lnTo>
                    <a:pt x="1548926" y="2104670"/>
                  </a:lnTo>
                  <a:lnTo>
                    <a:pt x="1507367" y="2122247"/>
                  </a:lnTo>
                  <a:lnTo>
                    <a:pt x="1464958" y="2138148"/>
                  </a:lnTo>
                  <a:lnTo>
                    <a:pt x="1421741" y="2152333"/>
                  </a:lnTo>
                  <a:lnTo>
                    <a:pt x="1377756" y="2164761"/>
                  </a:lnTo>
                  <a:lnTo>
                    <a:pt x="1333047" y="2175390"/>
                  </a:lnTo>
                  <a:lnTo>
                    <a:pt x="1287652" y="2184179"/>
                  </a:lnTo>
                  <a:lnTo>
                    <a:pt x="1241614" y="2191087"/>
                  </a:lnTo>
                  <a:lnTo>
                    <a:pt x="1194975" y="2196072"/>
                  </a:lnTo>
                  <a:lnTo>
                    <a:pt x="1147774" y="2199094"/>
                  </a:lnTo>
                  <a:lnTo>
                    <a:pt x="1100055" y="2200110"/>
                  </a:lnTo>
                  <a:close/>
                </a:path>
              </a:pathLst>
            </a:custGeom>
            <a:solidFill>
              <a:srgbClr val="74C8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966505" y="6984944"/>
              <a:ext cx="1076325" cy="785495"/>
            </a:xfrm>
            <a:custGeom>
              <a:avLst/>
              <a:gdLst/>
              <a:ahLst/>
              <a:cxnLst/>
              <a:rect l="l" t="t" r="r" b="b"/>
              <a:pathLst>
                <a:path w="1076325" h="785495">
                  <a:moveTo>
                    <a:pt x="423509" y="0"/>
                  </a:moveTo>
                  <a:lnTo>
                    <a:pt x="423509" y="408775"/>
                  </a:lnTo>
                  <a:lnTo>
                    <a:pt x="173848" y="408775"/>
                  </a:lnTo>
                  <a:lnTo>
                    <a:pt x="173848" y="785283"/>
                  </a:lnTo>
                </a:path>
                <a:path w="1076325" h="785495">
                  <a:moveTo>
                    <a:pt x="548298" y="0"/>
                  </a:moveTo>
                  <a:lnTo>
                    <a:pt x="548298" y="560234"/>
                  </a:lnTo>
                  <a:lnTo>
                    <a:pt x="423509" y="560234"/>
                  </a:lnTo>
                  <a:lnTo>
                    <a:pt x="423509" y="699346"/>
                  </a:lnTo>
                </a:path>
                <a:path w="1076325" h="785495">
                  <a:moveTo>
                    <a:pt x="0" y="462033"/>
                  </a:moveTo>
                  <a:lnTo>
                    <a:pt x="0" y="169321"/>
                  </a:lnTo>
                  <a:lnTo>
                    <a:pt x="249578" y="169321"/>
                  </a:lnTo>
                  <a:lnTo>
                    <a:pt x="249578" y="0"/>
                  </a:lnTo>
                </a:path>
                <a:path w="1076325" h="785495">
                  <a:moveTo>
                    <a:pt x="652674" y="0"/>
                  </a:moveTo>
                  <a:lnTo>
                    <a:pt x="652674" y="408775"/>
                  </a:lnTo>
                  <a:lnTo>
                    <a:pt x="902335" y="408775"/>
                  </a:lnTo>
                  <a:lnTo>
                    <a:pt x="902335" y="785283"/>
                  </a:lnTo>
                </a:path>
                <a:path w="1076325" h="785495">
                  <a:moveTo>
                    <a:pt x="1076266" y="462033"/>
                  </a:moveTo>
                  <a:lnTo>
                    <a:pt x="1076266" y="169321"/>
                  </a:lnTo>
                  <a:lnTo>
                    <a:pt x="826605" y="169321"/>
                  </a:lnTo>
                  <a:lnTo>
                    <a:pt x="826605" y="0"/>
                  </a:lnTo>
                </a:path>
              </a:pathLst>
            </a:custGeom>
            <a:ln w="41157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75084" y="7603376"/>
              <a:ext cx="187513" cy="1874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296258" y="7603376"/>
              <a:ext cx="187430" cy="18743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46598" y="7663712"/>
              <a:ext cx="187430" cy="18751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72749" y="7317249"/>
              <a:ext cx="187430" cy="18743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49015" y="7358407"/>
              <a:ext cx="187430" cy="18751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756438" y="6146815"/>
              <a:ext cx="1496695" cy="889635"/>
            </a:xfrm>
            <a:custGeom>
              <a:avLst/>
              <a:gdLst/>
              <a:ahLst/>
              <a:cxnLst/>
              <a:rect l="l" t="t" r="r" b="b"/>
              <a:pathLst>
                <a:path w="1496694" h="889634">
                  <a:moveTo>
                    <a:pt x="1222786" y="889329"/>
                  </a:moveTo>
                  <a:lnTo>
                    <a:pt x="310491" y="889329"/>
                  </a:lnTo>
                  <a:lnTo>
                    <a:pt x="264669" y="885956"/>
                  </a:lnTo>
                  <a:lnTo>
                    <a:pt x="220914" y="876162"/>
                  </a:lnTo>
                  <a:lnTo>
                    <a:pt x="179710" y="860430"/>
                  </a:lnTo>
                  <a:lnTo>
                    <a:pt x="141542" y="839244"/>
                  </a:lnTo>
                  <a:lnTo>
                    <a:pt x="106893" y="813089"/>
                  </a:lnTo>
                  <a:lnTo>
                    <a:pt x="76247" y="782448"/>
                  </a:lnTo>
                  <a:lnTo>
                    <a:pt x="50088" y="747807"/>
                  </a:lnTo>
                  <a:lnTo>
                    <a:pt x="28900" y="709650"/>
                  </a:lnTo>
                  <a:lnTo>
                    <a:pt x="13167" y="668460"/>
                  </a:lnTo>
                  <a:lnTo>
                    <a:pt x="3372" y="624722"/>
                  </a:lnTo>
                  <a:lnTo>
                    <a:pt x="0" y="578920"/>
                  </a:lnTo>
                  <a:lnTo>
                    <a:pt x="4181" y="528478"/>
                  </a:lnTo>
                  <a:lnTo>
                    <a:pt x="16282" y="480418"/>
                  </a:lnTo>
                  <a:lnTo>
                    <a:pt x="35636" y="435466"/>
                  </a:lnTo>
                  <a:lnTo>
                    <a:pt x="61577" y="394345"/>
                  </a:lnTo>
                  <a:lnTo>
                    <a:pt x="93439" y="357780"/>
                  </a:lnTo>
                  <a:lnTo>
                    <a:pt x="130557" y="326494"/>
                  </a:lnTo>
                  <a:lnTo>
                    <a:pt x="172264" y="301212"/>
                  </a:lnTo>
                  <a:lnTo>
                    <a:pt x="217894" y="282658"/>
                  </a:lnTo>
                  <a:lnTo>
                    <a:pt x="266782" y="271556"/>
                  </a:lnTo>
                  <a:lnTo>
                    <a:pt x="275611" y="226628"/>
                  </a:lnTo>
                  <a:lnTo>
                    <a:pt x="290687" y="184332"/>
                  </a:lnTo>
                  <a:lnTo>
                    <a:pt x="311482" y="145163"/>
                  </a:lnTo>
                  <a:lnTo>
                    <a:pt x="337473" y="109613"/>
                  </a:lnTo>
                  <a:lnTo>
                    <a:pt x="368132" y="78178"/>
                  </a:lnTo>
                  <a:lnTo>
                    <a:pt x="402935" y="51351"/>
                  </a:lnTo>
                  <a:lnTo>
                    <a:pt x="441357" y="29625"/>
                  </a:lnTo>
                  <a:lnTo>
                    <a:pt x="482871" y="13496"/>
                  </a:lnTo>
                  <a:lnTo>
                    <a:pt x="526952" y="3456"/>
                  </a:lnTo>
                  <a:lnTo>
                    <a:pt x="573075" y="0"/>
                  </a:lnTo>
                  <a:lnTo>
                    <a:pt x="620795" y="3741"/>
                  </a:lnTo>
                  <a:lnTo>
                    <a:pt x="666993" y="14721"/>
                  </a:lnTo>
                  <a:lnTo>
                    <a:pt x="710841" y="32572"/>
                  </a:lnTo>
                  <a:lnTo>
                    <a:pt x="751507" y="56927"/>
                  </a:lnTo>
                  <a:lnTo>
                    <a:pt x="788164" y="87418"/>
                  </a:lnTo>
                  <a:lnTo>
                    <a:pt x="827778" y="64757"/>
                  </a:lnTo>
                  <a:lnTo>
                    <a:pt x="869985" y="48370"/>
                  </a:lnTo>
                  <a:lnTo>
                    <a:pt x="914291" y="38419"/>
                  </a:lnTo>
                  <a:lnTo>
                    <a:pt x="960202" y="35066"/>
                  </a:lnTo>
                  <a:lnTo>
                    <a:pt x="1005719" y="38416"/>
                  </a:lnTo>
                  <a:lnTo>
                    <a:pt x="1049186" y="48147"/>
                  </a:lnTo>
                  <a:lnTo>
                    <a:pt x="1090123" y="63778"/>
                  </a:lnTo>
                  <a:lnTo>
                    <a:pt x="1128048" y="84827"/>
                  </a:lnTo>
                  <a:lnTo>
                    <a:pt x="1162479" y="110814"/>
                  </a:lnTo>
                  <a:lnTo>
                    <a:pt x="1192934" y="141258"/>
                  </a:lnTo>
                  <a:lnTo>
                    <a:pt x="1218932" y="175678"/>
                  </a:lnTo>
                  <a:lnTo>
                    <a:pt x="1239991" y="213593"/>
                  </a:lnTo>
                  <a:lnTo>
                    <a:pt x="1255629" y="254522"/>
                  </a:lnTo>
                  <a:lnTo>
                    <a:pt x="1265365" y="297984"/>
                  </a:lnTo>
                  <a:lnTo>
                    <a:pt x="1268718" y="345310"/>
                  </a:lnTo>
                  <a:lnTo>
                    <a:pt x="1268635" y="346216"/>
                  </a:lnTo>
                  <a:lnTo>
                    <a:pt x="1316040" y="358549"/>
                  </a:lnTo>
                  <a:lnTo>
                    <a:pt x="1359483" y="378592"/>
                  </a:lnTo>
                  <a:lnTo>
                    <a:pt x="1398238" y="405545"/>
                  </a:lnTo>
                  <a:lnTo>
                    <a:pt x="1431578" y="438604"/>
                  </a:lnTo>
                  <a:lnTo>
                    <a:pt x="1458775" y="476968"/>
                  </a:lnTo>
                  <a:lnTo>
                    <a:pt x="1479102" y="519837"/>
                  </a:lnTo>
                  <a:lnTo>
                    <a:pt x="1491831" y="566408"/>
                  </a:lnTo>
                  <a:lnTo>
                    <a:pt x="1496236" y="615879"/>
                  </a:lnTo>
                  <a:lnTo>
                    <a:pt x="1491823" y="664974"/>
                  </a:lnTo>
                  <a:lnTo>
                    <a:pt x="1479103" y="711205"/>
                  </a:lnTo>
                  <a:lnTo>
                    <a:pt x="1458853" y="753796"/>
                  </a:lnTo>
                  <a:lnTo>
                    <a:pt x="1431851" y="791968"/>
                  </a:lnTo>
                  <a:lnTo>
                    <a:pt x="1398875" y="824944"/>
                  </a:lnTo>
                  <a:lnTo>
                    <a:pt x="1360703" y="851946"/>
                  </a:lnTo>
                  <a:lnTo>
                    <a:pt x="1318112" y="872196"/>
                  </a:lnTo>
                  <a:lnTo>
                    <a:pt x="1271881" y="884916"/>
                  </a:lnTo>
                  <a:lnTo>
                    <a:pt x="1222786" y="8893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735859" y="6126236"/>
              <a:ext cx="1537970" cy="930910"/>
            </a:xfrm>
            <a:custGeom>
              <a:avLst/>
              <a:gdLst/>
              <a:ahLst/>
              <a:cxnLst/>
              <a:rect l="l" t="t" r="r" b="b"/>
              <a:pathLst>
                <a:path w="1537969" h="930909">
                  <a:moveTo>
                    <a:pt x="1243365" y="930486"/>
                  </a:moveTo>
                  <a:lnTo>
                    <a:pt x="331070" y="930486"/>
                  </a:lnTo>
                  <a:lnTo>
                    <a:pt x="282208" y="926891"/>
                  </a:lnTo>
                  <a:lnTo>
                    <a:pt x="235551" y="916448"/>
                  </a:lnTo>
                  <a:lnTo>
                    <a:pt x="191616" y="899673"/>
                  </a:lnTo>
                  <a:lnTo>
                    <a:pt x="150918" y="877084"/>
                  </a:lnTo>
                  <a:lnTo>
                    <a:pt x="113973" y="849197"/>
                  </a:lnTo>
                  <a:lnTo>
                    <a:pt x="81297" y="816526"/>
                  </a:lnTo>
                  <a:lnTo>
                    <a:pt x="53405" y="779589"/>
                  </a:lnTo>
                  <a:lnTo>
                    <a:pt x="30814" y="738901"/>
                  </a:lnTo>
                  <a:lnTo>
                    <a:pt x="14039" y="694980"/>
                  </a:lnTo>
                  <a:lnTo>
                    <a:pt x="3595" y="648340"/>
                  </a:lnTo>
                  <a:lnTo>
                    <a:pt x="0" y="599498"/>
                  </a:lnTo>
                  <a:lnTo>
                    <a:pt x="3697" y="549949"/>
                  </a:lnTo>
                  <a:lnTo>
                    <a:pt x="14534" y="502335"/>
                  </a:lnTo>
                  <a:lnTo>
                    <a:pt x="32448" y="456417"/>
                  </a:lnTo>
                  <a:lnTo>
                    <a:pt x="56948" y="413825"/>
                  </a:lnTo>
                  <a:lnTo>
                    <a:pt x="87829" y="374944"/>
                  </a:lnTo>
                  <a:lnTo>
                    <a:pt x="126894" y="338899"/>
                  </a:lnTo>
                  <a:lnTo>
                    <a:pt x="170690" y="309822"/>
                  </a:lnTo>
                  <a:lnTo>
                    <a:pt x="218390" y="288139"/>
                  </a:lnTo>
                  <a:lnTo>
                    <a:pt x="269169" y="274273"/>
                  </a:lnTo>
                  <a:lnTo>
                    <a:pt x="280268" y="228628"/>
                  </a:lnTo>
                  <a:lnTo>
                    <a:pt x="297471" y="185755"/>
                  </a:lnTo>
                  <a:lnTo>
                    <a:pt x="320267" y="146131"/>
                  </a:lnTo>
                  <a:lnTo>
                    <a:pt x="348148" y="110236"/>
                  </a:lnTo>
                  <a:lnTo>
                    <a:pt x="380603" y="78549"/>
                  </a:lnTo>
                  <a:lnTo>
                    <a:pt x="417122" y="51548"/>
                  </a:lnTo>
                  <a:lnTo>
                    <a:pt x="457197" y="29714"/>
                  </a:lnTo>
                  <a:lnTo>
                    <a:pt x="500317" y="13526"/>
                  </a:lnTo>
                  <a:lnTo>
                    <a:pt x="545972" y="3461"/>
                  </a:lnTo>
                  <a:lnTo>
                    <a:pt x="593656" y="0"/>
                  </a:lnTo>
                  <a:lnTo>
                    <a:pt x="640877" y="3461"/>
                  </a:lnTo>
                  <a:lnTo>
                    <a:pt x="641169" y="3461"/>
                  </a:lnTo>
                  <a:lnTo>
                    <a:pt x="687601" y="13763"/>
                  </a:lnTo>
                  <a:lnTo>
                    <a:pt x="731799" y="30492"/>
                  </a:lnTo>
                  <a:lnTo>
                    <a:pt x="751096" y="41157"/>
                  </a:lnTo>
                  <a:lnTo>
                    <a:pt x="593654" y="41157"/>
                  </a:lnTo>
                  <a:lnTo>
                    <a:pt x="544602" y="45385"/>
                  </a:lnTo>
                  <a:lnTo>
                    <a:pt x="544114" y="45385"/>
                  </a:lnTo>
                  <a:lnTo>
                    <a:pt x="496876" y="57839"/>
                  </a:lnTo>
                  <a:lnTo>
                    <a:pt x="453377" y="77607"/>
                  </a:lnTo>
                  <a:lnTo>
                    <a:pt x="414101" y="104030"/>
                  </a:lnTo>
                  <a:lnTo>
                    <a:pt x="379772" y="136384"/>
                  </a:lnTo>
                  <a:lnTo>
                    <a:pt x="351112" y="173946"/>
                  </a:lnTo>
                  <a:lnTo>
                    <a:pt x="328843" y="215994"/>
                  </a:lnTo>
                  <a:lnTo>
                    <a:pt x="313690" y="261805"/>
                  </a:lnTo>
                  <a:lnTo>
                    <a:pt x="306500" y="309822"/>
                  </a:lnTo>
                  <a:lnTo>
                    <a:pt x="306375" y="310656"/>
                  </a:lnTo>
                  <a:lnTo>
                    <a:pt x="258170" y="318881"/>
                  </a:lnTo>
                  <a:lnTo>
                    <a:pt x="213017" y="334697"/>
                  </a:lnTo>
                  <a:lnTo>
                    <a:pt x="171617" y="357407"/>
                  </a:lnTo>
                  <a:lnTo>
                    <a:pt x="134667" y="386317"/>
                  </a:lnTo>
                  <a:lnTo>
                    <a:pt x="102868" y="420730"/>
                  </a:lnTo>
                  <a:lnTo>
                    <a:pt x="76918" y="459950"/>
                  </a:lnTo>
                  <a:lnTo>
                    <a:pt x="57517" y="503282"/>
                  </a:lnTo>
                  <a:lnTo>
                    <a:pt x="45384" y="549949"/>
                  </a:lnTo>
                  <a:lnTo>
                    <a:pt x="41157" y="599498"/>
                  </a:lnTo>
                  <a:lnTo>
                    <a:pt x="44951" y="646498"/>
                  </a:lnTo>
                  <a:lnTo>
                    <a:pt x="55938" y="691088"/>
                  </a:lnTo>
                  <a:lnTo>
                    <a:pt x="73518" y="732671"/>
                  </a:lnTo>
                  <a:lnTo>
                    <a:pt x="97096" y="770647"/>
                  </a:lnTo>
                  <a:lnTo>
                    <a:pt x="126075" y="804421"/>
                  </a:lnTo>
                  <a:lnTo>
                    <a:pt x="159856" y="833394"/>
                  </a:lnTo>
                  <a:lnTo>
                    <a:pt x="197843" y="856969"/>
                  </a:lnTo>
                  <a:lnTo>
                    <a:pt x="239439" y="874548"/>
                  </a:lnTo>
                  <a:lnTo>
                    <a:pt x="284047" y="885534"/>
                  </a:lnTo>
                  <a:lnTo>
                    <a:pt x="331069" y="889329"/>
                  </a:lnTo>
                  <a:lnTo>
                    <a:pt x="1391742" y="889329"/>
                  </a:lnTo>
                  <a:lnTo>
                    <a:pt x="1378388" y="897624"/>
                  </a:lnTo>
                  <a:lnTo>
                    <a:pt x="1336213" y="915475"/>
                  </a:lnTo>
                  <a:lnTo>
                    <a:pt x="1291003" y="926632"/>
                  </a:lnTo>
                  <a:lnTo>
                    <a:pt x="1243365" y="930486"/>
                  </a:lnTo>
                  <a:close/>
                </a:path>
                <a:path w="1537969" h="930909">
                  <a:moveTo>
                    <a:pt x="925391" y="82067"/>
                  </a:moveTo>
                  <a:lnTo>
                    <a:pt x="811048" y="82067"/>
                  </a:lnTo>
                  <a:lnTo>
                    <a:pt x="850602" y="61701"/>
                  </a:lnTo>
                  <a:lnTo>
                    <a:pt x="892333" y="46991"/>
                  </a:lnTo>
                  <a:lnTo>
                    <a:pt x="935855" y="38069"/>
                  </a:lnTo>
                  <a:lnTo>
                    <a:pt x="980781" y="35066"/>
                  </a:lnTo>
                  <a:lnTo>
                    <a:pt x="1028084" y="38456"/>
                  </a:lnTo>
                  <a:lnTo>
                    <a:pt x="1073326" y="48312"/>
                  </a:lnTo>
                  <a:lnTo>
                    <a:pt x="1116033" y="64160"/>
                  </a:lnTo>
                  <a:lnTo>
                    <a:pt x="1138445" y="76223"/>
                  </a:lnTo>
                  <a:lnTo>
                    <a:pt x="980780" y="76223"/>
                  </a:lnTo>
                  <a:lnTo>
                    <a:pt x="932656" y="80222"/>
                  </a:lnTo>
                  <a:lnTo>
                    <a:pt x="925391" y="82067"/>
                  </a:lnTo>
                  <a:close/>
                </a:path>
                <a:path w="1537969" h="930909">
                  <a:moveTo>
                    <a:pt x="806355" y="135078"/>
                  </a:moveTo>
                  <a:lnTo>
                    <a:pt x="772089" y="103153"/>
                  </a:lnTo>
                  <a:lnTo>
                    <a:pt x="732978" y="77090"/>
                  </a:lnTo>
                  <a:lnTo>
                    <a:pt x="689730" y="57599"/>
                  </a:lnTo>
                  <a:lnTo>
                    <a:pt x="643053" y="45385"/>
                  </a:lnTo>
                  <a:lnTo>
                    <a:pt x="593653" y="41157"/>
                  </a:lnTo>
                  <a:lnTo>
                    <a:pt x="751096" y="41157"/>
                  </a:lnTo>
                  <a:lnTo>
                    <a:pt x="773187" y="53366"/>
                  </a:lnTo>
                  <a:lnTo>
                    <a:pt x="811048" y="82067"/>
                  </a:lnTo>
                  <a:lnTo>
                    <a:pt x="925391" y="82067"/>
                  </a:lnTo>
                  <a:lnTo>
                    <a:pt x="887117" y="91791"/>
                  </a:lnTo>
                  <a:lnTo>
                    <a:pt x="844927" y="110236"/>
                  </a:lnTo>
                  <a:lnTo>
                    <a:pt x="806355" y="135078"/>
                  </a:lnTo>
                  <a:close/>
                </a:path>
                <a:path w="1537969" h="930909">
                  <a:moveTo>
                    <a:pt x="1391742" y="889329"/>
                  </a:moveTo>
                  <a:lnTo>
                    <a:pt x="1243365" y="889329"/>
                  </a:lnTo>
                  <a:lnTo>
                    <a:pt x="1288827" y="885256"/>
                  </a:lnTo>
                  <a:lnTo>
                    <a:pt x="1331612" y="873512"/>
                  </a:lnTo>
                  <a:lnTo>
                    <a:pt x="1371007" y="854811"/>
                  </a:lnTo>
                  <a:lnTo>
                    <a:pt x="1406299" y="829867"/>
                  </a:lnTo>
                  <a:lnTo>
                    <a:pt x="1436774" y="799392"/>
                  </a:lnTo>
                  <a:lnTo>
                    <a:pt x="1461718" y="764101"/>
                  </a:lnTo>
                  <a:lnTo>
                    <a:pt x="1480419" y="724705"/>
                  </a:lnTo>
                  <a:lnTo>
                    <a:pt x="1492163" y="681920"/>
                  </a:lnTo>
                  <a:lnTo>
                    <a:pt x="1496236" y="636458"/>
                  </a:lnTo>
                  <a:lnTo>
                    <a:pt x="1491681" y="588429"/>
                  </a:lnTo>
                  <a:lnTo>
                    <a:pt x="1478581" y="543439"/>
                  </a:lnTo>
                  <a:lnTo>
                    <a:pt x="1457780" y="502335"/>
                  </a:lnTo>
                  <a:lnTo>
                    <a:pt x="1430127" y="465963"/>
                  </a:lnTo>
                  <a:lnTo>
                    <a:pt x="1396465" y="435171"/>
                  </a:lnTo>
                  <a:lnTo>
                    <a:pt x="1357642" y="410804"/>
                  </a:lnTo>
                  <a:lnTo>
                    <a:pt x="1314503" y="393712"/>
                  </a:lnTo>
                  <a:lnTo>
                    <a:pt x="1267894" y="384739"/>
                  </a:lnTo>
                  <a:lnTo>
                    <a:pt x="1268388" y="377907"/>
                  </a:lnTo>
                  <a:lnTo>
                    <a:pt x="1268530" y="374944"/>
                  </a:lnTo>
                  <a:lnTo>
                    <a:pt x="1268633" y="363025"/>
                  </a:lnTo>
                  <a:lnTo>
                    <a:pt x="1265071" y="318881"/>
                  </a:lnTo>
                  <a:lnTo>
                    <a:pt x="1254039" y="273073"/>
                  </a:lnTo>
                  <a:lnTo>
                    <a:pt x="1236580" y="231768"/>
                  </a:lnTo>
                  <a:lnTo>
                    <a:pt x="1213165" y="194051"/>
                  </a:lnTo>
                  <a:lnTo>
                    <a:pt x="1184386" y="160513"/>
                  </a:lnTo>
                  <a:lnTo>
                    <a:pt x="1150836" y="131747"/>
                  </a:lnTo>
                  <a:lnTo>
                    <a:pt x="1113108" y="108343"/>
                  </a:lnTo>
                  <a:lnTo>
                    <a:pt x="1071794" y="90893"/>
                  </a:lnTo>
                  <a:lnTo>
                    <a:pt x="1027488" y="79989"/>
                  </a:lnTo>
                  <a:lnTo>
                    <a:pt x="980780" y="76223"/>
                  </a:lnTo>
                  <a:lnTo>
                    <a:pt x="1138445" y="76223"/>
                  </a:lnTo>
                  <a:lnTo>
                    <a:pt x="1191944" y="111938"/>
                  </a:lnTo>
                  <a:lnTo>
                    <a:pt x="1224201" y="142921"/>
                  </a:lnTo>
                  <a:lnTo>
                    <a:pt x="1252028" y="178002"/>
                  </a:lnTo>
                  <a:lnTo>
                    <a:pt x="1274949" y="216708"/>
                  </a:lnTo>
                  <a:lnTo>
                    <a:pt x="1292492" y="258565"/>
                  </a:lnTo>
                  <a:lnTo>
                    <a:pt x="1304182" y="303099"/>
                  </a:lnTo>
                  <a:lnTo>
                    <a:pt x="1309546" y="349838"/>
                  </a:lnTo>
                  <a:lnTo>
                    <a:pt x="1351806" y="363025"/>
                  </a:lnTo>
                  <a:lnTo>
                    <a:pt x="1391480" y="382362"/>
                  </a:lnTo>
                  <a:lnTo>
                    <a:pt x="1427929" y="407518"/>
                  </a:lnTo>
                  <a:lnTo>
                    <a:pt x="1460511" y="438161"/>
                  </a:lnTo>
                  <a:lnTo>
                    <a:pt x="1493464" y="481716"/>
                  </a:lnTo>
                  <a:lnTo>
                    <a:pt x="1517566" y="530086"/>
                  </a:lnTo>
                  <a:lnTo>
                    <a:pt x="1532361" y="582068"/>
                  </a:lnTo>
                  <a:lnTo>
                    <a:pt x="1537393" y="636458"/>
                  </a:lnTo>
                  <a:lnTo>
                    <a:pt x="1533539" y="684095"/>
                  </a:lnTo>
                  <a:lnTo>
                    <a:pt x="1522382" y="729306"/>
                  </a:lnTo>
                  <a:lnTo>
                    <a:pt x="1504532" y="771480"/>
                  </a:lnTo>
                  <a:lnTo>
                    <a:pt x="1480597" y="810009"/>
                  </a:lnTo>
                  <a:lnTo>
                    <a:pt x="1451189" y="844282"/>
                  </a:lnTo>
                  <a:lnTo>
                    <a:pt x="1416916" y="873690"/>
                  </a:lnTo>
                  <a:lnTo>
                    <a:pt x="1391742" y="889329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377997" y="6599546"/>
              <a:ext cx="215335" cy="21533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6074091" y="6277073"/>
              <a:ext cx="1125855" cy="586740"/>
            </a:xfrm>
            <a:custGeom>
              <a:avLst/>
              <a:gdLst/>
              <a:ahLst/>
              <a:cxnLst/>
              <a:rect l="l" t="t" r="r" b="b"/>
              <a:pathLst>
                <a:path w="1125855" h="586740">
                  <a:moveTo>
                    <a:pt x="363749" y="458127"/>
                  </a:moveTo>
                  <a:lnTo>
                    <a:pt x="317988" y="440490"/>
                  </a:lnTo>
                  <a:lnTo>
                    <a:pt x="271169" y="431520"/>
                  </a:lnTo>
                  <a:lnTo>
                    <a:pt x="224317" y="430866"/>
                  </a:lnTo>
                  <a:lnTo>
                    <a:pt x="178458" y="438177"/>
                  </a:lnTo>
                  <a:lnTo>
                    <a:pt x="134620" y="453102"/>
                  </a:lnTo>
                  <a:lnTo>
                    <a:pt x="93829" y="475291"/>
                  </a:lnTo>
                  <a:lnTo>
                    <a:pt x="57111" y="504393"/>
                  </a:lnTo>
                  <a:lnTo>
                    <a:pt x="25492" y="540055"/>
                  </a:lnTo>
                  <a:lnTo>
                    <a:pt x="0" y="581929"/>
                  </a:lnTo>
                </a:path>
                <a:path w="1125855" h="586740">
                  <a:moveTo>
                    <a:pt x="670289" y="78656"/>
                  </a:moveTo>
                  <a:lnTo>
                    <a:pt x="632660" y="47193"/>
                  </a:lnTo>
                  <a:lnTo>
                    <a:pt x="591232" y="23596"/>
                  </a:lnTo>
                  <a:lnTo>
                    <a:pt x="547091" y="7865"/>
                  </a:lnTo>
                  <a:lnTo>
                    <a:pt x="501322" y="0"/>
                  </a:lnTo>
                  <a:lnTo>
                    <a:pt x="455010" y="0"/>
                  </a:lnTo>
                  <a:lnTo>
                    <a:pt x="409241" y="7865"/>
                  </a:lnTo>
                  <a:lnTo>
                    <a:pt x="365100" y="23596"/>
                  </a:lnTo>
                  <a:lnTo>
                    <a:pt x="323673" y="47193"/>
                  </a:lnTo>
                  <a:lnTo>
                    <a:pt x="286044" y="78656"/>
                  </a:lnTo>
                </a:path>
                <a:path w="1125855" h="586740">
                  <a:moveTo>
                    <a:pt x="1125243" y="586291"/>
                  </a:moveTo>
                  <a:lnTo>
                    <a:pt x="1117061" y="535595"/>
                  </a:lnTo>
                  <a:lnTo>
                    <a:pt x="1094280" y="491557"/>
                  </a:lnTo>
                  <a:lnTo>
                    <a:pt x="1059546" y="456823"/>
                  </a:lnTo>
                  <a:lnTo>
                    <a:pt x="1015508" y="434042"/>
                  </a:lnTo>
                  <a:lnTo>
                    <a:pt x="964812" y="425860"/>
                  </a:lnTo>
                  <a:lnTo>
                    <a:pt x="914116" y="434042"/>
                  </a:lnTo>
                  <a:lnTo>
                    <a:pt x="870077" y="456823"/>
                  </a:lnTo>
                  <a:lnTo>
                    <a:pt x="835344" y="491557"/>
                  </a:lnTo>
                  <a:lnTo>
                    <a:pt x="812562" y="535595"/>
                  </a:lnTo>
                  <a:lnTo>
                    <a:pt x="804380" y="586291"/>
                  </a:lnTo>
                </a:path>
              </a:pathLst>
            </a:custGeom>
            <a:ln w="41157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684811" y="607952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1" y="870896"/>
                  </a:moveTo>
                  <a:lnTo>
                    <a:pt x="164130" y="870896"/>
                  </a:lnTo>
                  <a:lnTo>
                    <a:pt x="120570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70" y="5877"/>
                  </a:lnTo>
                  <a:lnTo>
                    <a:pt x="164130" y="0"/>
                  </a:lnTo>
                  <a:lnTo>
                    <a:pt x="2829221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1" y="48150"/>
                  </a:lnTo>
                  <a:lnTo>
                    <a:pt x="2970897" y="81382"/>
                  </a:lnTo>
                  <a:lnTo>
                    <a:pt x="2987475" y="120570"/>
                  </a:lnTo>
                  <a:lnTo>
                    <a:pt x="2993352" y="164130"/>
                  </a:lnTo>
                  <a:lnTo>
                    <a:pt x="2993352" y="706765"/>
                  </a:lnTo>
                  <a:lnTo>
                    <a:pt x="2987475" y="750326"/>
                  </a:lnTo>
                  <a:lnTo>
                    <a:pt x="2970897" y="789513"/>
                  </a:lnTo>
                  <a:lnTo>
                    <a:pt x="2945201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1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2090" y="432642"/>
              <a:ext cx="2519821" cy="1600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535973" y="4188611"/>
              <a:ext cx="2876550" cy="2876550"/>
            </a:xfrm>
            <a:custGeom>
              <a:avLst/>
              <a:gdLst/>
              <a:ahLst/>
              <a:cxnLst/>
              <a:rect l="l" t="t" r="r" b="b"/>
              <a:pathLst>
                <a:path w="2876550" h="2876550">
                  <a:moveTo>
                    <a:pt x="1438167" y="2876334"/>
                  </a:moveTo>
                  <a:lnTo>
                    <a:pt x="1389728" y="2875534"/>
                  </a:lnTo>
                  <a:lnTo>
                    <a:pt x="1341690" y="2873150"/>
                  </a:lnTo>
                  <a:lnTo>
                    <a:pt x="1294079" y="2869207"/>
                  </a:lnTo>
                  <a:lnTo>
                    <a:pt x="1246919" y="2863731"/>
                  </a:lnTo>
                  <a:lnTo>
                    <a:pt x="1200235" y="2856746"/>
                  </a:lnTo>
                  <a:lnTo>
                    <a:pt x="1154054" y="2848278"/>
                  </a:lnTo>
                  <a:lnTo>
                    <a:pt x="1108399" y="2838353"/>
                  </a:lnTo>
                  <a:lnTo>
                    <a:pt x="1063297" y="2826994"/>
                  </a:lnTo>
                  <a:lnTo>
                    <a:pt x="1018771" y="2814228"/>
                  </a:lnTo>
                  <a:lnTo>
                    <a:pt x="974849" y="2800079"/>
                  </a:lnTo>
                  <a:lnTo>
                    <a:pt x="931553" y="2784573"/>
                  </a:lnTo>
                  <a:lnTo>
                    <a:pt x="888911" y="2767735"/>
                  </a:lnTo>
                  <a:lnTo>
                    <a:pt x="846946" y="2749589"/>
                  </a:lnTo>
                  <a:lnTo>
                    <a:pt x="805685" y="2730162"/>
                  </a:lnTo>
                  <a:lnTo>
                    <a:pt x="765152" y="2709478"/>
                  </a:lnTo>
                  <a:lnTo>
                    <a:pt x="725372" y="2687563"/>
                  </a:lnTo>
                  <a:lnTo>
                    <a:pt x="686370" y="2664441"/>
                  </a:lnTo>
                  <a:lnTo>
                    <a:pt x="648173" y="2640138"/>
                  </a:lnTo>
                  <a:lnTo>
                    <a:pt x="610804" y="2614679"/>
                  </a:lnTo>
                  <a:lnTo>
                    <a:pt x="574290" y="2588089"/>
                  </a:lnTo>
                  <a:lnTo>
                    <a:pt x="538655" y="2560394"/>
                  </a:lnTo>
                  <a:lnTo>
                    <a:pt x="503924" y="2531618"/>
                  </a:lnTo>
                  <a:lnTo>
                    <a:pt x="470122" y="2501786"/>
                  </a:lnTo>
                  <a:lnTo>
                    <a:pt x="437276" y="2470925"/>
                  </a:lnTo>
                  <a:lnTo>
                    <a:pt x="405409" y="2439058"/>
                  </a:lnTo>
                  <a:lnTo>
                    <a:pt x="374547" y="2406211"/>
                  </a:lnTo>
                  <a:lnTo>
                    <a:pt x="344716" y="2372410"/>
                  </a:lnTo>
                  <a:lnTo>
                    <a:pt x="315940" y="2337679"/>
                  </a:lnTo>
                  <a:lnTo>
                    <a:pt x="288244" y="2302044"/>
                  </a:lnTo>
                  <a:lnTo>
                    <a:pt x="261654" y="2265529"/>
                  </a:lnTo>
                  <a:lnTo>
                    <a:pt x="236195" y="2228161"/>
                  </a:lnTo>
                  <a:lnTo>
                    <a:pt x="211892" y="2189963"/>
                  </a:lnTo>
                  <a:lnTo>
                    <a:pt x="188771" y="2150962"/>
                  </a:lnTo>
                  <a:lnTo>
                    <a:pt x="166855" y="2111182"/>
                  </a:lnTo>
                  <a:lnTo>
                    <a:pt x="146171" y="2070649"/>
                  </a:lnTo>
                  <a:lnTo>
                    <a:pt x="126744" y="2029387"/>
                  </a:lnTo>
                  <a:lnTo>
                    <a:pt x="108599" y="1987423"/>
                  </a:lnTo>
                  <a:lnTo>
                    <a:pt x="91761" y="1944780"/>
                  </a:lnTo>
                  <a:lnTo>
                    <a:pt x="76255" y="1901485"/>
                  </a:lnTo>
                  <a:lnTo>
                    <a:pt x="62106" y="1857562"/>
                  </a:lnTo>
                  <a:lnTo>
                    <a:pt x="49340" y="1813037"/>
                  </a:lnTo>
                  <a:lnTo>
                    <a:pt x="37981" y="1767934"/>
                  </a:lnTo>
                  <a:lnTo>
                    <a:pt x="28055" y="1722280"/>
                  </a:lnTo>
                  <a:lnTo>
                    <a:pt x="19588" y="1676098"/>
                  </a:lnTo>
                  <a:lnTo>
                    <a:pt x="12603" y="1629415"/>
                  </a:lnTo>
                  <a:lnTo>
                    <a:pt x="7127" y="1582255"/>
                  </a:lnTo>
                  <a:lnTo>
                    <a:pt x="3184" y="1534643"/>
                  </a:lnTo>
                  <a:lnTo>
                    <a:pt x="800" y="1486606"/>
                  </a:lnTo>
                  <a:lnTo>
                    <a:pt x="0" y="1438167"/>
                  </a:lnTo>
                  <a:lnTo>
                    <a:pt x="798" y="1389728"/>
                  </a:lnTo>
                  <a:lnTo>
                    <a:pt x="3180" y="1341690"/>
                  </a:lnTo>
                  <a:lnTo>
                    <a:pt x="7121" y="1294079"/>
                  </a:lnTo>
                  <a:lnTo>
                    <a:pt x="12596" y="1246919"/>
                  </a:lnTo>
                  <a:lnTo>
                    <a:pt x="19580" y="1200235"/>
                  </a:lnTo>
                  <a:lnTo>
                    <a:pt x="28046" y="1154054"/>
                  </a:lnTo>
                  <a:lnTo>
                    <a:pt x="37971" y="1108399"/>
                  </a:lnTo>
                  <a:lnTo>
                    <a:pt x="49329" y="1063297"/>
                  </a:lnTo>
                  <a:lnTo>
                    <a:pt x="62094" y="1018771"/>
                  </a:lnTo>
                  <a:lnTo>
                    <a:pt x="76242" y="974849"/>
                  </a:lnTo>
                  <a:lnTo>
                    <a:pt x="91748" y="931553"/>
                  </a:lnTo>
                  <a:lnTo>
                    <a:pt x="108585" y="888911"/>
                  </a:lnTo>
                  <a:lnTo>
                    <a:pt x="126730" y="846946"/>
                  </a:lnTo>
                  <a:lnTo>
                    <a:pt x="146157" y="805685"/>
                  </a:lnTo>
                  <a:lnTo>
                    <a:pt x="166841" y="765151"/>
                  </a:lnTo>
                  <a:lnTo>
                    <a:pt x="188756" y="725372"/>
                  </a:lnTo>
                  <a:lnTo>
                    <a:pt x="211878" y="686370"/>
                  </a:lnTo>
                  <a:lnTo>
                    <a:pt x="236181" y="648173"/>
                  </a:lnTo>
                  <a:lnTo>
                    <a:pt x="261640" y="610804"/>
                  </a:lnTo>
                  <a:lnTo>
                    <a:pt x="288230" y="574290"/>
                  </a:lnTo>
                  <a:lnTo>
                    <a:pt x="315926" y="538654"/>
                  </a:lnTo>
                  <a:lnTo>
                    <a:pt x="344703" y="503924"/>
                  </a:lnTo>
                  <a:lnTo>
                    <a:pt x="374534" y="470122"/>
                  </a:lnTo>
                  <a:lnTo>
                    <a:pt x="405397" y="437276"/>
                  </a:lnTo>
                  <a:lnTo>
                    <a:pt x="437264" y="405409"/>
                  </a:lnTo>
                  <a:lnTo>
                    <a:pt x="470111" y="374547"/>
                  </a:lnTo>
                  <a:lnTo>
                    <a:pt x="503913" y="344716"/>
                  </a:lnTo>
                  <a:lnTo>
                    <a:pt x="538644" y="315940"/>
                  </a:lnTo>
                  <a:lnTo>
                    <a:pt x="574280" y="288244"/>
                  </a:lnTo>
                  <a:lnTo>
                    <a:pt x="610795" y="261654"/>
                  </a:lnTo>
                  <a:lnTo>
                    <a:pt x="648165" y="236195"/>
                  </a:lnTo>
                  <a:lnTo>
                    <a:pt x="686363" y="211892"/>
                  </a:lnTo>
                  <a:lnTo>
                    <a:pt x="725365" y="188771"/>
                  </a:lnTo>
                  <a:lnTo>
                    <a:pt x="765145" y="166855"/>
                  </a:lnTo>
                  <a:lnTo>
                    <a:pt x="805679" y="146171"/>
                  </a:lnTo>
                  <a:lnTo>
                    <a:pt x="846941" y="126744"/>
                  </a:lnTo>
                  <a:lnTo>
                    <a:pt x="888906" y="108599"/>
                  </a:lnTo>
                  <a:lnTo>
                    <a:pt x="931549" y="91761"/>
                  </a:lnTo>
                  <a:lnTo>
                    <a:pt x="974845" y="76255"/>
                  </a:lnTo>
                  <a:lnTo>
                    <a:pt x="1018769" y="62106"/>
                  </a:lnTo>
                  <a:lnTo>
                    <a:pt x="1063294" y="49340"/>
                  </a:lnTo>
                  <a:lnTo>
                    <a:pt x="1108397" y="37981"/>
                  </a:lnTo>
                  <a:lnTo>
                    <a:pt x="1154053" y="28055"/>
                  </a:lnTo>
                  <a:lnTo>
                    <a:pt x="1200235" y="19588"/>
                  </a:lnTo>
                  <a:lnTo>
                    <a:pt x="1246918" y="12603"/>
                  </a:lnTo>
                  <a:lnTo>
                    <a:pt x="1294078" y="7127"/>
                  </a:lnTo>
                  <a:lnTo>
                    <a:pt x="1341690" y="3184"/>
                  </a:lnTo>
                  <a:lnTo>
                    <a:pt x="1389728" y="800"/>
                  </a:lnTo>
                  <a:lnTo>
                    <a:pt x="1438167" y="0"/>
                  </a:lnTo>
                  <a:lnTo>
                    <a:pt x="1486606" y="798"/>
                  </a:lnTo>
                  <a:lnTo>
                    <a:pt x="1534643" y="3180"/>
                  </a:lnTo>
                  <a:lnTo>
                    <a:pt x="1582255" y="7121"/>
                  </a:lnTo>
                  <a:lnTo>
                    <a:pt x="1629415" y="12596"/>
                  </a:lnTo>
                  <a:lnTo>
                    <a:pt x="1676098" y="19580"/>
                  </a:lnTo>
                  <a:lnTo>
                    <a:pt x="1722280" y="28046"/>
                  </a:lnTo>
                  <a:lnTo>
                    <a:pt x="1767934" y="37971"/>
                  </a:lnTo>
                  <a:lnTo>
                    <a:pt x="1813037" y="49329"/>
                  </a:lnTo>
                  <a:lnTo>
                    <a:pt x="1857562" y="62094"/>
                  </a:lnTo>
                  <a:lnTo>
                    <a:pt x="1901485" y="76242"/>
                  </a:lnTo>
                  <a:lnTo>
                    <a:pt x="1944780" y="91748"/>
                  </a:lnTo>
                  <a:lnTo>
                    <a:pt x="1987423" y="108585"/>
                  </a:lnTo>
                  <a:lnTo>
                    <a:pt x="2029387" y="126730"/>
                  </a:lnTo>
                  <a:lnTo>
                    <a:pt x="2070649" y="146157"/>
                  </a:lnTo>
                  <a:lnTo>
                    <a:pt x="2111182" y="166841"/>
                  </a:lnTo>
                  <a:lnTo>
                    <a:pt x="2150962" y="188756"/>
                  </a:lnTo>
                  <a:lnTo>
                    <a:pt x="2189963" y="211878"/>
                  </a:lnTo>
                  <a:lnTo>
                    <a:pt x="2228161" y="236181"/>
                  </a:lnTo>
                  <a:lnTo>
                    <a:pt x="2265529" y="261640"/>
                  </a:lnTo>
                  <a:lnTo>
                    <a:pt x="2302044" y="288230"/>
                  </a:lnTo>
                  <a:lnTo>
                    <a:pt x="2337679" y="315926"/>
                  </a:lnTo>
                  <a:lnTo>
                    <a:pt x="2372410" y="344703"/>
                  </a:lnTo>
                  <a:lnTo>
                    <a:pt x="2406211" y="374534"/>
                  </a:lnTo>
                  <a:lnTo>
                    <a:pt x="2439058" y="405397"/>
                  </a:lnTo>
                  <a:lnTo>
                    <a:pt x="2470925" y="437264"/>
                  </a:lnTo>
                  <a:lnTo>
                    <a:pt x="2501786" y="470111"/>
                  </a:lnTo>
                  <a:lnTo>
                    <a:pt x="2531618" y="503913"/>
                  </a:lnTo>
                  <a:lnTo>
                    <a:pt x="2560394" y="538644"/>
                  </a:lnTo>
                  <a:lnTo>
                    <a:pt x="2588089" y="574280"/>
                  </a:lnTo>
                  <a:lnTo>
                    <a:pt x="2614679" y="610795"/>
                  </a:lnTo>
                  <a:lnTo>
                    <a:pt x="2640138" y="648165"/>
                  </a:lnTo>
                  <a:lnTo>
                    <a:pt x="2664441" y="686363"/>
                  </a:lnTo>
                  <a:lnTo>
                    <a:pt x="2687563" y="725365"/>
                  </a:lnTo>
                  <a:lnTo>
                    <a:pt x="2709478" y="765145"/>
                  </a:lnTo>
                  <a:lnTo>
                    <a:pt x="2730162" y="805679"/>
                  </a:lnTo>
                  <a:lnTo>
                    <a:pt x="2749589" y="846941"/>
                  </a:lnTo>
                  <a:lnTo>
                    <a:pt x="2767735" y="888906"/>
                  </a:lnTo>
                  <a:lnTo>
                    <a:pt x="2784573" y="931549"/>
                  </a:lnTo>
                  <a:lnTo>
                    <a:pt x="2800079" y="974845"/>
                  </a:lnTo>
                  <a:lnTo>
                    <a:pt x="2814228" y="1018769"/>
                  </a:lnTo>
                  <a:lnTo>
                    <a:pt x="2826994" y="1063294"/>
                  </a:lnTo>
                  <a:lnTo>
                    <a:pt x="2838353" y="1108397"/>
                  </a:lnTo>
                  <a:lnTo>
                    <a:pt x="2848278" y="1154053"/>
                  </a:lnTo>
                  <a:lnTo>
                    <a:pt x="2856746" y="1200235"/>
                  </a:lnTo>
                  <a:lnTo>
                    <a:pt x="2863731" y="1246918"/>
                  </a:lnTo>
                  <a:lnTo>
                    <a:pt x="2869207" y="1294078"/>
                  </a:lnTo>
                  <a:lnTo>
                    <a:pt x="2873150" y="1341690"/>
                  </a:lnTo>
                  <a:lnTo>
                    <a:pt x="2875534" y="1389728"/>
                  </a:lnTo>
                  <a:lnTo>
                    <a:pt x="2876334" y="1438167"/>
                  </a:lnTo>
                  <a:lnTo>
                    <a:pt x="2875534" y="1486606"/>
                  </a:lnTo>
                  <a:lnTo>
                    <a:pt x="2873150" y="1534644"/>
                  </a:lnTo>
                  <a:lnTo>
                    <a:pt x="2869207" y="1582255"/>
                  </a:lnTo>
                  <a:lnTo>
                    <a:pt x="2863731" y="1629415"/>
                  </a:lnTo>
                  <a:lnTo>
                    <a:pt x="2856746" y="1676098"/>
                  </a:lnTo>
                  <a:lnTo>
                    <a:pt x="2848278" y="1722280"/>
                  </a:lnTo>
                  <a:lnTo>
                    <a:pt x="2838353" y="1767935"/>
                  </a:lnTo>
                  <a:lnTo>
                    <a:pt x="2826994" y="1813037"/>
                  </a:lnTo>
                  <a:lnTo>
                    <a:pt x="2814228" y="1857562"/>
                  </a:lnTo>
                  <a:lnTo>
                    <a:pt x="2800079" y="1901485"/>
                  </a:lnTo>
                  <a:lnTo>
                    <a:pt x="2784573" y="1944780"/>
                  </a:lnTo>
                  <a:lnTo>
                    <a:pt x="2767735" y="1987423"/>
                  </a:lnTo>
                  <a:lnTo>
                    <a:pt x="2749589" y="2029388"/>
                  </a:lnTo>
                  <a:lnTo>
                    <a:pt x="2730162" y="2070649"/>
                  </a:lnTo>
                  <a:lnTo>
                    <a:pt x="2709478" y="2111182"/>
                  </a:lnTo>
                  <a:lnTo>
                    <a:pt x="2687563" y="2150962"/>
                  </a:lnTo>
                  <a:lnTo>
                    <a:pt x="2664441" y="2189963"/>
                  </a:lnTo>
                  <a:lnTo>
                    <a:pt x="2640138" y="2228161"/>
                  </a:lnTo>
                  <a:lnTo>
                    <a:pt x="2614679" y="2265529"/>
                  </a:lnTo>
                  <a:lnTo>
                    <a:pt x="2588089" y="2302044"/>
                  </a:lnTo>
                  <a:lnTo>
                    <a:pt x="2560394" y="2337679"/>
                  </a:lnTo>
                  <a:lnTo>
                    <a:pt x="2531618" y="2372410"/>
                  </a:lnTo>
                  <a:lnTo>
                    <a:pt x="2501786" y="2406211"/>
                  </a:lnTo>
                  <a:lnTo>
                    <a:pt x="2470925" y="2439058"/>
                  </a:lnTo>
                  <a:lnTo>
                    <a:pt x="2439058" y="2470925"/>
                  </a:lnTo>
                  <a:lnTo>
                    <a:pt x="2406211" y="2501786"/>
                  </a:lnTo>
                  <a:lnTo>
                    <a:pt x="2372410" y="2531618"/>
                  </a:lnTo>
                  <a:lnTo>
                    <a:pt x="2337679" y="2560394"/>
                  </a:lnTo>
                  <a:lnTo>
                    <a:pt x="2302044" y="2588089"/>
                  </a:lnTo>
                  <a:lnTo>
                    <a:pt x="2265529" y="2614679"/>
                  </a:lnTo>
                  <a:lnTo>
                    <a:pt x="2228161" y="2640138"/>
                  </a:lnTo>
                  <a:lnTo>
                    <a:pt x="2189963" y="2664441"/>
                  </a:lnTo>
                  <a:lnTo>
                    <a:pt x="2150962" y="2687563"/>
                  </a:lnTo>
                  <a:lnTo>
                    <a:pt x="2111182" y="2709478"/>
                  </a:lnTo>
                  <a:lnTo>
                    <a:pt x="2070649" y="2730162"/>
                  </a:lnTo>
                  <a:lnTo>
                    <a:pt x="2029387" y="2749589"/>
                  </a:lnTo>
                  <a:lnTo>
                    <a:pt x="1987423" y="2767735"/>
                  </a:lnTo>
                  <a:lnTo>
                    <a:pt x="1944780" y="2784573"/>
                  </a:lnTo>
                  <a:lnTo>
                    <a:pt x="1901485" y="2800079"/>
                  </a:lnTo>
                  <a:lnTo>
                    <a:pt x="1857562" y="2814228"/>
                  </a:lnTo>
                  <a:lnTo>
                    <a:pt x="1813037" y="2826994"/>
                  </a:lnTo>
                  <a:lnTo>
                    <a:pt x="1767934" y="2838353"/>
                  </a:lnTo>
                  <a:lnTo>
                    <a:pt x="1722280" y="2848278"/>
                  </a:lnTo>
                  <a:lnTo>
                    <a:pt x="1676098" y="2856746"/>
                  </a:lnTo>
                  <a:lnTo>
                    <a:pt x="1629415" y="2863731"/>
                  </a:lnTo>
                  <a:lnTo>
                    <a:pt x="1582255" y="2869207"/>
                  </a:lnTo>
                  <a:lnTo>
                    <a:pt x="1534643" y="2873150"/>
                  </a:lnTo>
                  <a:lnTo>
                    <a:pt x="1486606" y="2875534"/>
                  </a:lnTo>
                  <a:lnTo>
                    <a:pt x="1438167" y="2876334"/>
                  </a:lnTo>
                  <a:close/>
                </a:path>
              </a:pathLst>
            </a:custGeom>
            <a:solidFill>
              <a:srgbClr val="74C8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70662" y="5608376"/>
              <a:ext cx="1407160" cy="1026794"/>
            </a:xfrm>
            <a:custGeom>
              <a:avLst/>
              <a:gdLst/>
              <a:ahLst/>
              <a:cxnLst/>
              <a:rect l="l" t="t" r="r" b="b"/>
              <a:pathLst>
                <a:path w="1407159" h="1026795">
                  <a:moveTo>
                    <a:pt x="553679" y="0"/>
                  </a:moveTo>
                  <a:lnTo>
                    <a:pt x="553679" y="534416"/>
                  </a:lnTo>
                  <a:lnTo>
                    <a:pt x="227282" y="534416"/>
                  </a:lnTo>
                  <a:lnTo>
                    <a:pt x="227282" y="1026647"/>
                  </a:lnTo>
                </a:path>
                <a:path w="1407159" h="1026795">
                  <a:moveTo>
                    <a:pt x="716823" y="0"/>
                  </a:moveTo>
                  <a:lnTo>
                    <a:pt x="716823" y="732427"/>
                  </a:lnTo>
                  <a:lnTo>
                    <a:pt x="553679" y="732427"/>
                  </a:lnTo>
                  <a:lnTo>
                    <a:pt x="553679" y="914297"/>
                  </a:lnTo>
                </a:path>
                <a:path w="1407159" h="1026795">
                  <a:moveTo>
                    <a:pt x="0" y="604043"/>
                  </a:moveTo>
                  <a:lnTo>
                    <a:pt x="0" y="221364"/>
                  </a:lnTo>
                  <a:lnTo>
                    <a:pt x="326288" y="221364"/>
                  </a:lnTo>
                  <a:lnTo>
                    <a:pt x="326288" y="0"/>
                  </a:lnTo>
                </a:path>
                <a:path w="1407159" h="1026795">
                  <a:moveTo>
                    <a:pt x="853279" y="0"/>
                  </a:moveTo>
                  <a:lnTo>
                    <a:pt x="853279" y="534416"/>
                  </a:lnTo>
                  <a:lnTo>
                    <a:pt x="1179675" y="534416"/>
                  </a:lnTo>
                  <a:lnTo>
                    <a:pt x="1179675" y="1026647"/>
                  </a:lnTo>
                </a:path>
                <a:path w="1407159" h="1026795">
                  <a:moveTo>
                    <a:pt x="1407066" y="604043"/>
                  </a:moveTo>
                  <a:lnTo>
                    <a:pt x="1407066" y="221364"/>
                  </a:lnTo>
                  <a:lnTo>
                    <a:pt x="1080670" y="221364"/>
                  </a:lnTo>
                  <a:lnTo>
                    <a:pt x="1080670" y="0"/>
                  </a:lnTo>
                </a:path>
              </a:pathLst>
            </a:custGeom>
            <a:ln w="53807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27765" y="6416888"/>
              <a:ext cx="245146" cy="2450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01767" y="6416888"/>
              <a:ext cx="245039" cy="2450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75372" y="6495769"/>
              <a:ext cx="245039" cy="2451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48088" y="6042818"/>
              <a:ext cx="245039" cy="2450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555154" y="6096625"/>
              <a:ext cx="245039" cy="2451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996027" y="4512640"/>
              <a:ext cx="1956435" cy="1162685"/>
            </a:xfrm>
            <a:custGeom>
              <a:avLst/>
              <a:gdLst/>
              <a:ahLst/>
              <a:cxnLst/>
              <a:rect l="l" t="t" r="r" b="b"/>
              <a:pathLst>
                <a:path w="1956434" h="1162685">
                  <a:moveTo>
                    <a:pt x="1598621" y="1162672"/>
                  </a:moveTo>
                  <a:lnTo>
                    <a:pt x="405923" y="1162672"/>
                  </a:lnTo>
                  <a:lnTo>
                    <a:pt x="358648" y="1159937"/>
                  </a:lnTo>
                  <a:lnTo>
                    <a:pt x="312958" y="1151934"/>
                  </a:lnTo>
                  <a:lnTo>
                    <a:pt x="269159" y="1138971"/>
                  </a:lnTo>
                  <a:lnTo>
                    <a:pt x="227560" y="1121356"/>
                  </a:lnTo>
                  <a:lnTo>
                    <a:pt x="188466" y="1099395"/>
                  </a:lnTo>
                  <a:lnTo>
                    <a:pt x="152184" y="1073395"/>
                  </a:lnTo>
                  <a:lnTo>
                    <a:pt x="119022" y="1043664"/>
                  </a:lnTo>
                  <a:lnTo>
                    <a:pt x="89285" y="1010508"/>
                  </a:lnTo>
                  <a:lnTo>
                    <a:pt x="63282" y="974235"/>
                  </a:lnTo>
                  <a:lnTo>
                    <a:pt x="41319" y="935151"/>
                  </a:lnTo>
                  <a:lnTo>
                    <a:pt x="23702" y="893565"/>
                  </a:lnTo>
                  <a:lnTo>
                    <a:pt x="10738" y="849782"/>
                  </a:lnTo>
                  <a:lnTo>
                    <a:pt x="2735" y="804110"/>
                  </a:lnTo>
                  <a:lnTo>
                    <a:pt x="0" y="756856"/>
                  </a:lnTo>
                  <a:lnTo>
                    <a:pt x="3095" y="707142"/>
                  </a:lnTo>
                  <a:lnTo>
                    <a:pt x="12137" y="659046"/>
                  </a:lnTo>
                  <a:lnTo>
                    <a:pt x="26757" y="612970"/>
                  </a:lnTo>
                  <a:lnTo>
                    <a:pt x="46589" y="569311"/>
                  </a:lnTo>
                  <a:lnTo>
                    <a:pt x="71265" y="528470"/>
                  </a:lnTo>
                  <a:lnTo>
                    <a:pt x="100418" y="490845"/>
                  </a:lnTo>
                  <a:lnTo>
                    <a:pt x="133680" y="456837"/>
                  </a:lnTo>
                  <a:lnTo>
                    <a:pt x="170685" y="426845"/>
                  </a:lnTo>
                  <a:lnTo>
                    <a:pt x="211065" y="401267"/>
                  </a:lnTo>
                  <a:lnTo>
                    <a:pt x="254452" y="380505"/>
                  </a:lnTo>
                  <a:lnTo>
                    <a:pt x="300479" y="364956"/>
                  </a:lnTo>
                  <a:lnTo>
                    <a:pt x="348780" y="355022"/>
                  </a:lnTo>
                  <a:lnTo>
                    <a:pt x="356910" y="309557"/>
                  </a:lnTo>
                  <a:lnTo>
                    <a:pt x="369965" y="266041"/>
                  </a:lnTo>
                  <a:lnTo>
                    <a:pt x="387633" y="224767"/>
                  </a:lnTo>
                  <a:lnTo>
                    <a:pt x="409601" y="186028"/>
                  </a:lnTo>
                  <a:lnTo>
                    <a:pt x="435556" y="150120"/>
                  </a:lnTo>
                  <a:lnTo>
                    <a:pt x="465186" y="117336"/>
                  </a:lnTo>
                  <a:lnTo>
                    <a:pt x="498177" y="87969"/>
                  </a:lnTo>
                  <a:lnTo>
                    <a:pt x="534218" y="62314"/>
                  </a:lnTo>
                  <a:lnTo>
                    <a:pt x="572996" y="40665"/>
                  </a:lnTo>
                  <a:lnTo>
                    <a:pt x="614197" y="23314"/>
                  </a:lnTo>
                  <a:lnTo>
                    <a:pt x="657509" y="10558"/>
                  </a:lnTo>
                  <a:lnTo>
                    <a:pt x="702619" y="2688"/>
                  </a:lnTo>
                  <a:lnTo>
                    <a:pt x="749215" y="0"/>
                  </a:lnTo>
                  <a:lnTo>
                    <a:pt x="801313" y="3406"/>
                  </a:lnTo>
                  <a:lnTo>
                    <a:pt x="852155" y="13439"/>
                  </a:lnTo>
                  <a:lnTo>
                    <a:pt x="901114" y="29822"/>
                  </a:lnTo>
                  <a:lnTo>
                    <a:pt x="947562" y="52276"/>
                  </a:lnTo>
                  <a:lnTo>
                    <a:pt x="990871" y="80524"/>
                  </a:lnTo>
                  <a:lnTo>
                    <a:pt x="1030413" y="114287"/>
                  </a:lnTo>
                  <a:lnTo>
                    <a:pt x="1071553" y="89936"/>
                  </a:lnTo>
                  <a:lnTo>
                    <a:pt x="1114945" y="70809"/>
                  </a:lnTo>
                  <a:lnTo>
                    <a:pt x="1160259" y="57011"/>
                  </a:lnTo>
                  <a:lnTo>
                    <a:pt x="1207164" y="48654"/>
                  </a:lnTo>
                  <a:lnTo>
                    <a:pt x="1255329" y="45844"/>
                  </a:lnTo>
                  <a:lnTo>
                    <a:pt x="1302288" y="48562"/>
                  </a:lnTo>
                  <a:lnTo>
                    <a:pt x="1347677" y="56512"/>
                  </a:lnTo>
                  <a:lnTo>
                    <a:pt x="1391190" y="69391"/>
                  </a:lnTo>
                  <a:lnTo>
                    <a:pt x="1432522" y="86893"/>
                  </a:lnTo>
                  <a:lnTo>
                    <a:pt x="1471366" y="108712"/>
                  </a:lnTo>
                  <a:lnTo>
                    <a:pt x="1507419" y="134545"/>
                  </a:lnTo>
                  <a:lnTo>
                    <a:pt x="1540374" y="164086"/>
                  </a:lnTo>
                  <a:lnTo>
                    <a:pt x="1569926" y="197029"/>
                  </a:lnTo>
                  <a:lnTo>
                    <a:pt x="1595770" y="233071"/>
                  </a:lnTo>
                  <a:lnTo>
                    <a:pt x="1617599" y="271906"/>
                  </a:lnTo>
                  <a:lnTo>
                    <a:pt x="1635110" y="313229"/>
                  </a:lnTo>
                  <a:lnTo>
                    <a:pt x="1647995" y="356735"/>
                  </a:lnTo>
                  <a:lnTo>
                    <a:pt x="1655950" y="402119"/>
                  </a:lnTo>
                  <a:lnTo>
                    <a:pt x="1658670" y="451445"/>
                  </a:lnTo>
                  <a:lnTo>
                    <a:pt x="1658562" y="452628"/>
                  </a:lnTo>
                  <a:lnTo>
                    <a:pt x="1704108" y="463311"/>
                  </a:lnTo>
                  <a:lnTo>
                    <a:pt x="1747052" y="479477"/>
                  </a:lnTo>
                  <a:lnTo>
                    <a:pt x="1787028" y="500722"/>
                  </a:lnTo>
                  <a:lnTo>
                    <a:pt x="1823671" y="526644"/>
                  </a:lnTo>
                  <a:lnTo>
                    <a:pt x="1856616" y="556839"/>
                  </a:lnTo>
                  <a:lnTo>
                    <a:pt x="1885495" y="590904"/>
                  </a:lnTo>
                  <a:lnTo>
                    <a:pt x="1909944" y="628437"/>
                  </a:lnTo>
                  <a:lnTo>
                    <a:pt x="1929596" y="669033"/>
                  </a:lnTo>
                  <a:lnTo>
                    <a:pt x="1944087" y="712290"/>
                  </a:lnTo>
                  <a:lnTo>
                    <a:pt x="1953049" y="757805"/>
                  </a:lnTo>
                  <a:lnTo>
                    <a:pt x="1956118" y="805175"/>
                  </a:lnTo>
                  <a:lnTo>
                    <a:pt x="1952849" y="853625"/>
                  </a:lnTo>
                  <a:lnTo>
                    <a:pt x="1943328" y="900111"/>
                  </a:lnTo>
                  <a:lnTo>
                    <a:pt x="1927983" y="944207"/>
                  </a:lnTo>
                  <a:lnTo>
                    <a:pt x="1907245" y="985482"/>
                  </a:lnTo>
                  <a:lnTo>
                    <a:pt x="1881541" y="1023508"/>
                  </a:lnTo>
                  <a:lnTo>
                    <a:pt x="1851301" y="1057855"/>
                  </a:lnTo>
                  <a:lnTo>
                    <a:pt x="1816953" y="1088095"/>
                  </a:lnTo>
                  <a:lnTo>
                    <a:pt x="1778928" y="1113799"/>
                  </a:lnTo>
                  <a:lnTo>
                    <a:pt x="1737653" y="1134538"/>
                  </a:lnTo>
                  <a:lnTo>
                    <a:pt x="1693557" y="1149882"/>
                  </a:lnTo>
                  <a:lnTo>
                    <a:pt x="1647070" y="1159403"/>
                  </a:lnTo>
                  <a:lnTo>
                    <a:pt x="1598621" y="11626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69159" y="4485736"/>
              <a:ext cx="2010410" cy="1216660"/>
            </a:xfrm>
            <a:custGeom>
              <a:avLst/>
              <a:gdLst/>
              <a:ahLst/>
              <a:cxnLst/>
              <a:rect l="l" t="t" r="r" b="b"/>
              <a:pathLst>
                <a:path w="2010409" h="1216660">
                  <a:moveTo>
                    <a:pt x="1625490" y="1216480"/>
                  </a:moveTo>
                  <a:lnTo>
                    <a:pt x="432792" y="1216480"/>
                  </a:lnTo>
                  <a:lnTo>
                    <a:pt x="385693" y="1213936"/>
                  </a:lnTo>
                  <a:lnTo>
                    <a:pt x="340047" y="1206481"/>
                  </a:lnTo>
                  <a:lnTo>
                    <a:pt x="296121" y="1194381"/>
                  </a:lnTo>
                  <a:lnTo>
                    <a:pt x="254181" y="1177902"/>
                  </a:lnTo>
                  <a:lnTo>
                    <a:pt x="214493" y="1157312"/>
                  </a:lnTo>
                  <a:lnTo>
                    <a:pt x="177323" y="1132874"/>
                  </a:lnTo>
                  <a:lnTo>
                    <a:pt x="142936" y="1104857"/>
                  </a:lnTo>
                  <a:lnTo>
                    <a:pt x="111599" y="1073525"/>
                  </a:lnTo>
                  <a:lnTo>
                    <a:pt x="83577" y="1039145"/>
                  </a:lnTo>
                  <a:lnTo>
                    <a:pt x="59137" y="1001983"/>
                  </a:lnTo>
                  <a:lnTo>
                    <a:pt x="38544" y="962306"/>
                  </a:lnTo>
                  <a:lnTo>
                    <a:pt x="22184" y="920683"/>
                  </a:lnTo>
                  <a:lnTo>
                    <a:pt x="9964" y="876468"/>
                  </a:lnTo>
                  <a:lnTo>
                    <a:pt x="2580" y="831277"/>
                  </a:lnTo>
                  <a:lnTo>
                    <a:pt x="2509" y="830839"/>
                  </a:lnTo>
                  <a:lnTo>
                    <a:pt x="0" y="784402"/>
                  </a:lnTo>
                  <a:lnTo>
                    <a:pt x="82" y="781564"/>
                  </a:lnTo>
                  <a:lnTo>
                    <a:pt x="2409" y="737892"/>
                  </a:lnTo>
                  <a:lnTo>
                    <a:pt x="9778" y="691815"/>
                  </a:lnTo>
                  <a:lnTo>
                    <a:pt x="21846" y="647600"/>
                  </a:lnTo>
                  <a:lnTo>
                    <a:pt x="38513" y="604998"/>
                  </a:lnTo>
                  <a:lnTo>
                    <a:pt x="59647" y="564341"/>
                  </a:lnTo>
                  <a:lnTo>
                    <a:pt x="85117" y="525960"/>
                  </a:lnTo>
                  <a:lnTo>
                    <a:pt x="114790" y="490186"/>
                  </a:lnTo>
                  <a:lnTo>
                    <a:pt x="148097" y="457786"/>
                  </a:lnTo>
                  <a:lnTo>
                    <a:pt x="184313" y="429352"/>
                  </a:lnTo>
                  <a:lnTo>
                    <a:pt x="223118" y="405049"/>
                  </a:lnTo>
                  <a:lnTo>
                    <a:pt x="264192" y="385042"/>
                  </a:lnTo>
                  <a:lnTo>
                    <a:pt x="307214" y="369495"/>
                  </a:lnTo>
                  <a:lnTo>
                    <a:pt x="351866" y="358573"/>
                  </a:lnTo>
                  <a:lnTo>
                    <a:pt x="362295" y="312371"/>
                  </a:lnTo>
                  <a:lnTo>
                    <a:pt x="377579" y="268141"/>
                  </a:lnTo>
                  <a:lnTo>
                    <a:pt x="397289" y="226427"/>
                  </a:lnTo>
                  <a:lnTo>
                    <a:pt x="421246" y="187255"/>
                  </a:lnTo>
                  <a:lnTo>
                    <a:pt x="449106" y="150995"/>
                  </a:lnTo>
                  <a:lnTo>
                    <a:pt x="480565" y="117934"/>
                  </a:lnTo>
                  <a:lnTo>
                    <a:pt x="515320" y="88355"/>
                  </a:lnTo>
                  <a:lnTo>
                    <a:pt x="553069" y="62546"/>
                  </a:lnTo>
                  <a:lnTo>
                    <a:pt x="593506" y="40789"/>
                  </a:lnTo>
                  <a:lnTo>
                    <a:pt x="636330" y="23371"/>
                  </a:lnTo>
                  <a:lnTo>
                    <a:pt x="681236" y="10577"/>
                  </a:lnTo>
                  <a:lnTo>
                    <a:pt x="727922" y="2692"/>
                  </a:lnTo>
                  <a:lnTo>
                    <a:pt x="776087" y="0"/>
                  </a:lnTo>
                  <a:lnTo>
                    <a:pt x="828106" y="3179"/>
                  </a:lnTo>
                  <a:lnTo>
                    <a:pt x="878992" y="12559"/>
                  </a:lnTo>
                  <a:lnTo>
                    <a:pt x="928198" y="27899"/>
                  </a:lnTo>
                  <a:lnTo>
                    <a:pt x="975180" y="48960"/>
                  </a:lnTo>
                  <a:lnTo>
                    <a:pt x="983253" y="53807"/>
                  </a:lnTo>
                  <a:lnTo>
                    <a:pt x="776084" y="53807"/>
                  </a:lnTo>
                  <a:lnTo>
                    <a:pt x="726973" y="56985"/>
                  </a:lnTo>
                  <a:lnTo>
                    <a:pt x="679771" y="66252"/>
                  </a:lnTo>
                  <a:lnTo>
                    <a:pt x="634878" y="81210"/>
                  </a:lnTo>
                  <a:lnTo>
                    <a:pt x="592692" y="101461"/>
                  </a:lnTo>
                  <a:lnTo>
                    <a:pt x="553612" y="126605"/>
                  </a:lnTo>
                  <a:lnTo>
                    <a:pt x="518037" y="156243"/>
                  </a:lnTo>
                  <a:lnTo>
                    <a:pt x="486364" y="189978"/>
                  </a:lnTo>
                  <a:lnTo>
                    <a:pt x="458994" y="227410"/>
                  </a:lnTo>
                  <a:lnTo>
                    <a:pt x="436325" y="268141"/>
                  </a:lnTo>
                  <a:lnTo>
                    <a:pt x="418755" y="311772"/>
                  </a:lnTo>
                  <a:lnTo>
                    <a:pt x="406683" y="357904"/>
                  </a:lnTo>
                  <a:lnTo>
                    <a:pt x="400508" y="406139"/>
                  </a:lnTo>
                  <a:lnTo>
                    <a:pt x="352903" y="413238"/>
                  </a:lnTo>
                  <a:lnTo>
                    <a:pt x="307415" y="426047"/>
                  </a:lnTo>
                  <a:lnTo>
                    <a:pt x="264428" y="444182"/>
                  </a:lnTo>
                  <a:lnTo>
                    <a:pt x="224330" y="467260"/>
                  </a:lnTo>
                  <a:lnTo>
                    <a:pt x="187505" y="494897"/>
                  </a:lnTo>
                  <a:lnTo>
                    <a:pt x="154338" y="526708"/>
                  </a:lnTo>
                  <a:lnTo>
                    <a:pt x="125216" y="562310"/>
                  </a:lnTo>
                  <a:lnTo>
                    <a:pt x="100525" y="601320"/>
                  </a:lnTo>
                  <a:lnTo>
                    <a:pt x="80649" y="643354"/>
                  </a:lnTo>
                  <a:lnTo>
                    <a:pt x="65974" y="688028"/>
                  </a:lnTo>
                  <a:lnTo>
                    <a:pt x="56887" y="734958"/>
                  </a:lnTo>
                  <a:lnTo>
                    <a:pt x="53772" y="783760"/>
                  </a:lnTo>
                  <a:lnTo>
                    <a:pt x="56698" y="830839"/>
                  </a:lnTo>
                  <a:lnTo>
                    <a:pt x="56725" y="831277"/>
                  </a:lnTo>
                  <a:lnTo>
                    <a:pt x="65241" y="876468"/>
                  </a:lnTo>
                  <a:lnTo>
                    <a:pt x="65349" y="877037"/>
                  </a:lnTo>
                  <a:lnTo>
                    <a:pt x="79189" y="920378"/>
                  </a:lnTo>
                  <a:lnTo>
                    <a:pt x="98183" y="961860"/>
                  </a:lnTo>
                  <a:lnTo>
                    <a:pt x="121684" y="1000213"/>
                  </a:lnTo>
                  <a:lnTo>
                    <a:pt x="149433" y="1035385"/>
                  </a:lnTo>
                  <a:lnTo>
                    <a:pt x="181076" y="1067021"/>
                  </a:lnTo>
                  <a:lnTo>
                    <a:pt x="216257" y="1094766"/>
                  </a:lnTo>
                  <a:lnTo>
                    <a:pt x="254620" y="1118264"/>
                  </a:lnTo>
                  <a:lnTo>
                    <a:pt x="295810" y="1137159"/>
                  </a:lnTo>
                  <a:lnTo>
                    <a:pt x="339473" y="1151096"/>
                  </a:lnTo>
                  <a:lnTo>
                    <a:pt x="385252" y="1159719"/>
                  </a:lnTo>
                  <a:lnTo>
                    <a:pt x="432792" y="1162672"/>
                  </a:lnTo>
                  <a:lnTo>
                    <a:pt x="1820274" y="1162672"/>
                  </a:lnTo>
                  <a:lnTo>
                    <a:pt x="1806067" y="1171383"/>
                  </a:lnTo>
                  <a:lnTo>
                    <a:pt x="1764301" y="1190569"/>
                  </a:lnTo>
                  <a:lnTo>
                    <a:pt x="1720041" y="1204722"/>
                  </a:lnTo>
                  <a:lnTo>
                    <a:pt x="1673650" y="1213480"/>
                  </a:lnTo>
                  <a:lnTo>
                    <a:pt x="1625490" y="1216480"/>
                  </a:lnTo>
                  <a:close/>
                </a:path>
                <a:path w="2010409" h="1216660">
                  <a:moveTo>
                    <a:pt x="1210457" y="107292"/>
                  </a:moveTo>
                  <a:lnTo>
                    <a:pt x="1060296" y="107292"/>
                  </a:lnTo>
                  <a:lnTo>
                    <a:pt x="1101422" y="85405"/>
                  </a:lnTo>
                  <a:lnTo>
                    <a:pt x="1144433" y="68228"/>
                  </a:lnTo>
                  <a:lnTo>
                    <a:pt x="1189072" y="55851"/>
                  </a:lnTo>
                  <a:lnTo>
                    <a:pt x="1235080" y="48360"/>
                  </a:lnTo>
                  <a:lnTo>
                    <a:pt x="1282198" y="45844"/>
                  </a:lnTo>
                  <a:lnTo>
                    <a:pt x="1330995" y="48594"/>
                  </a:lnTo>
                  <a:lnTo>
                    <a:pt x="1378209" y="56644"/>
                  </a:lnTo>
                  <a:lnTo>
                    <a:pt x="1423542" y="69694"/>
                  </a:lnTo>
                  <a:lnTo>
                    <a:pt x="1466691" y="87444"/>
                  </a:lnTo>
                  <a:lnTo>
                    <a:pt x="1489104" y="99651"/>
                  </a:lnTo>
                  <a:lnTo>
                    <a:pt x="1282198" y="99651"/>
                  </a:lnTo>
                  <a:lnTo>
                    <a:pt x="1231621" y="103015"/>
                  </a:lnTo>
                  <a:lnTo>
                    <a:pt x="1210457" y="107292"/>
                  </a:lnTo>
                  <a:close/>
                </a:path>
                <a:path w="2010409" h="1216660">
                  <a:moveTo>
                    <a:pt x="1054162" y="176596"/>
                  </a:moveTo>
                  <a:lnTo>
                    <a:pt x="1017294" y="141307"/>
                  </a:lnTo>
                  <a:lnTo>
                    <a:pt x="978103" y="112820"/>
                  </a:lnTo>
                  <a:lnTo>
                    <a:pt x="930579" y="86912"/>
                  </a:lnTo>
                  <a:lnTo>
                    <a:pt x="881802" y="68877"/>
                  </a:lnTo>
                  <a:lnTo>
                    <a:pt x="830125" y="57664"/>
                  </a:lnTo>
                  <a:lnTo>
                    <a:pt x="776083" y="53807"/>
                  </a:lnTo>
                  <a:lnTo>
                    <a:pt x="983253" y="53807"/>
                  </a:lnTo>
                  <a:lnTo>
                    <a:pt x="1019394" y="75504"/>
                  </a:lnTo>
                  <a:lnTo>
                    <a:pt x="1060296" y="107292"/>
                  </a:lnTo>
                  <a:lnTo>
                    <a:pt x="1210457" y="107292"/>
                  </a:lnTo>
                  <a:lnTo>
                    <a:pt x="1183101" y="112820"/>
                  </a:lnTo>
                  <a:lnTo>
                    <a:pt x="1137065" y="128637"/>
                  </a:lnTo>
                  <a:lnTo>
                    <a:pt x="1093942" y="150039"/>
                  </a:lnTo>
                  <a:lnTo>
                    <a:pt x="1054162" y="176596"/>
                  </a:lnTo>
                  <a:close/>
                </a:path>
                <a:path w="2010409" h="1216660">
                  <a:moveTo>
                    <a:pt x="1820274" y="1162672"/>
                  </a:moveTo>
                  <a:lnTo>
                    <a:pt x="1625490" y="1162672"/>
                  </a:lnTo>
                  <a:lnTo>
                    <a:pt x="1674351" y="1159089"/>
                  </a:lnTo>
                  <a:lnTo>
                    <a:pt x="1720984" y="1148679"/>
                  </a:lnTo>
                  <a:lnTo>
                    <a:pt x="1764877" y="1131953"/>
                  </a:lnTo>
                  <a:lnTo>
                    <a:pt x="1805519" y="1109422"/>
                  </a:lnTo>
                  <a:lnTo>
                    <a:pt x="1842400" y="1081597"/>
                  </a:lnTo>
                  <a:lnTo>
                    <a:pt x="1875008" y="1048989"/>
                  </a:lnTo>
                  <a:lnTo>
                    <a:pt x="1902833" y="1012109"/>
                  </a:lnTo>
                  <a:lnTo>
                    <a:pt x="1925363" y="971467"/>
                  </a:lnTo>
                  <a:lnTo>
                    <a:pt x="1942089" y="927574"/>
                  </a:lnTo>
                  <a:lnTo>
                    <a:pt x="1952499" y="880941"/>
                  </a:lnTo>
                  <a:lnTo>
                    <a:pt x="1956083" y="832079"/>
                  </a:lnTo>
                  <a:lnTo>
                    <a:pt x="1952248" y="781564"/>
                  </a:lnTo>
                  <a:lnTo>
                    <a:pt x="1941122" y="733450"/>
                  </a:lnTo>
                  <a:lnTo>
                    <a:pt x="1923270" y="688304"/>
                  </a:lnTo>
                  <a:lnTo>
                    <a:pt x="1899259" y="646692"/>
                  </a:lnTo>
                  <a:lnTo>
                    <a:pt x="1869655" y="609181"/>
                  </a:lnTo>
                  <a:lnTo>
                    <a:pt x="1835024" y="576339"/>
                  </a:lnTo>
                  <a:lnTo>
                    <a:pt x="1795933" y="548732"/>
                  </a:lnTo>
                  <a:lnTo>
                    <a:pt x="1752947" y="526927"/>
                  </a:lnTo>
                  <a:lnTo>
                    <a:pt x="1706634" y="511492"/>
                  </a:lnTo>
                  <a:lnTo>
                    <a:pt x="1657559" y="502992"/>
                  </a:lnTo>
                  <a:lnTo>
                    <a:pt x="1657999" y="496275"/>
                  </a:lnTo>
                  <a:lnTo>
                    <a:pt x="1658306" y="490186"/>
                  </a:lnTo>
                  <a:lnTo>
                    <a:pt x="1658558" y="482759"/>
                  </a:lnTo>
                  <a:lnTo>
                    <a:pt x="1658635" y="475981"/>
                  </a:lnTo>
                  <a:lnTo>
                    <a:pt x="1655739" y="429352"/>
                  </a:lnTo>
                  <a:lnTo>
                    <a:pt x="1647139" y="383295"/>
                  </a:lnTo>
                  <a:lnTo>
                    <a:pt x="1633298" y="339936"/>
                  </a:lnTo>
                  <a:lnTo>
                    <a:pt x="1614532" y="299035"/>
                  </a:lnTo>
                  <a:lnTo>
                    <a:pt x="1591193" y="260945"/>
                  </a:lnTo>
                  <a:lnTo>
                    <a:pt x="1563635" y="226017"/>
                  </a:lnTo>
                  <a:lnTo>
                    <a:pt x="1532209" y="194604"/>
                  </a:lnTo>
                  <a:lnTo>
                    <a:pt x="1497270" y="167057"/>
                  </a:lnTo>
                  <a:lnTo>
                    <a:pt x="1459168" y="143730"/>
                  </a:lnTo>
                  <a:lnTo>
                    <a:pt x="1418257" y="124974"/>
                  </a:lnTo>
                  <a:lnTo>
                    <a:pt x="1374890" y="111140"/>
                  </a:lnTo>
                  <a:lnTo>
                    <a:pt x="1329420" y="102582"/>
                  </a:lnTo>
                  <a:lnTo>
                    <a:pt x="1282198" y="99651"/>
                  </a:lnTo>
                  <a:lnTo>
                    <a:pt x="1489104" y="99651"/>
                  </a:lnTo>
                  <a:lnTo>
                    <a:pt x="1545239" y="135841"/>
                  </a:lnTo>
                  <a:lnTo>
                    <a:pt x="1580036" y="165888"/>
                  </a:lnTo>
                  <a:lnTo>
                    <a:pt x="1611448" y="199434"/>
                  </a:lnTo>
                  <a:lnTo>
                    <a:pt x="1639176" y="236178"/>
                  </a:lnTo>
                  <a:lnTo>
                    <a:pt x="1662917" y="275820"/>
                  </a:lnTo>
                  <a:lnTo>
                    <a:pt x="1682371" y="318060"/>
                  </a:lnTo>
                  <a:lnTo>
                    <a:pt x="1697239" y="362597"/>
                  </a:lnTo>
                  <a:lnTo>
                    <a:pt x="1707220" y="409132"/>
                  </a:lnTo>
                  <a:lnTo>
                    <a:pt x="1712012" y="457363"/>
                  </a:lnTo>
                  <a:lnTo>
                    <a:pt x="1756455" y="470499"/>
                  </a:lnTo>
                  <a:lnTo>
                    <a:pt x="1798841" y="488835"/>
                  </a:lnTo>
                  <a:lnTo>
                    <a:pt x="1838743" y="512152"/>
                  </a:lnTo>
                  <a:lnTo>
                    <a:pt x="1875732" y="540225"/>
                  </a:lnTo>
                  <a:lnTo>
                    <a:pt x="1909378" y="572834"/>
                  </a:lnTo>
                  <a:lnTo>
                    <a:pt x="1939356" y="610018"/>
                  </a:lnTo>
                  <a:lnTo>
                    <a:pt x="1964278" y="650233"/>
                  </a:lnTo>
                  <a:lnTo>
                    <a:pt x="1983969" y="693013"/>
                  </a:lnTo>
                  <a:lnTo>
                    <a:pt x="1998252" y="737892"/>
                  </a:lnTo>
                  <a:lnTo>
                    <a:pt x="2006832" y="783760"/>
                  </a:lnTo>
                  <a:lnTo>
                    <a:pt x="2009814" y="830839"/>
                  </a:lnTo>
                  <a:lnTo>
                    <a:pt x="2009891" y="832079"/>
                  </a:lnTo>
                  <a:lnTo>
                    <a:pt x="2006891" y="880239"/>
                  </a:lnTo>
                  <a:lnTo>
                    <a:pt x="1998133" y="926630"/>
                  </a:lnTo>
                  <a:lnTo>
                    <a:pt x="1983980" y="970890"/>
                  </a:lnTo>
                  <a:lnTo>
                    <a:pt x="1964794" y="1012656"/>
                  </a:lnTo>
                  <a:lnTo>
                    <a:pt x="1940938" y="1051566"/>
                  </a:lnTo>
                  <a:lnTo>
                    <a:pt x="1912774" y="1087256"/>
                  </a:lnTo>
                  <a:lnTo>
                    <a:pt x="1880667" y="1119364"/>
                  </a:lnTo>
                  <a:lnTo>
                    <a:pt x="1844977" y="1147527"/>
                  </a:lnTo>
                  <a:lnTo>
                    <a:pt x="1820274" y="1162672"/>
                  </a:lnTo>
                  <a:close/>
                </a:path>
              </a:pathLst>
            </a:custGeom>
            <a:solidFill>
              <a:srgbClr val="04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11314" y="4681649"/>
              <a:ext cx="1471295" cy="768350"/>
            </a:xfrm>
            <a:custGeom>
              <a:avLst/>
              <a:gdLst/>
              <a:ahLst/>
              <a:cxnLst/>
              <a:rect l="l" t="t" r="r" b="b"/>
              <a:pathLst>
                <a:path w="1471294" h="768350">
                  <a:moveTo>
                    <a:pt x="424218" y="449777"/>
                  </a:moveTo>
                  <a:lnTo>
                    <a:pt x="428843" y="495680"/>
                  </a:lnTo>
                  <a:lnTo>
                    <a:pt x="442107" y="538429"/>
                  </a:lnTo>
                  <a:lnTo>
                    <a:pt x="463097" y="577111"/>
                  </a:lnTo>
                  <a:lnTo>
                    <a:pt x="490899" y="610809"/>
                  </a:lnTo>
                  <a:lnTo>
                    <a:pt x="524597" y="638610"/>
                  </a:lnTo>
                  <a:lnTo>
                    <a:pt x="563278" y="659601"/>
                  </a:lnTo>
                  <a:lnTo>
                    <a:pt x="606028" y="672865"/>
                  </a:lnTo>
                  <a:lnTo>
                    <a:pt x="651931" y="677490"/>
                  </a:lnTo>
                </a:path>
                <a:path w="1471294" h="768350">
                  <a:moveTo>
                    <a:pt x="475550" y="600222"/>
                  </a:moveTo>
                  <a:lnTo>
                    <a:pt x="430863" y="581848"/>
                  </a:lnTo>
                  <a:lnTo>
                    <a:pt x="385209" y="569913"/>
                  </a:lnTo>
                  <a:lnTo>
                    <a:pt x="339153" y="564222"/>
                  </a:lnTo>
                  <a:lnTo>
                    <a:pt x="293262" y="564582"/>
                  </a:lnTo>
                  <a:lnTo>
                    <a:pt x="248102" y="570799"/>
                  </a:lnTo>
                  <a:lnTo>
                    <a:pt x="204239" y="582681"/>
                  </a:lnTo>
                  <a:lnTo>
                    <a:pt x="162239" y="600033"/>
                  </a:lnTo>
                  <a:lnTo>
                    <a:pt x="122669" y="622662"/>
                  </a:lnTo>
                  <a:lnTo>
                    <a:pt x="86093" y="650374"/>
                  </a:lnTo>
                  <a:lnTo>
                    <a:pt x="53079" y="682976"/>
                  </a:lnTo>
                  <a:lnTo>
                    <a:pt x="24193" y="720274"/>
                  </a:lnTo>
                  <a:lnTo>
                    <a:pt x="0" y="762075"/>
                  </a:lnTo>
                </a:path>
                <a:path w="1471294" h="768350">
                  <a:moveTo>
                    <a:pt x="876309" y="104117"/>
                  </a:moveTo>
                  <a:lnTo>
                    <a:pt x="839934" y="72303"/>
                  </a:lnTo>
                  <a:lnTo>
                    <a:pt x="800566" y="46274"/>
                  </a:lnTo>
                  <a:lnTo>
                    <a:pt x="758803" y="26029"/>
                  </a:lnTo>
                  <a:lnTo>
                    <a:pt x="715245" y="11568"/>
                  </a:lnTo>
                  <a:lnTo>
                    <a:pt x="670489" y="2892"/>
                  </a:lnTo>
                  <a:lnTo>
                    <a:pt x="625135" y="0"/>
                  </a:lnTo>
                  <a:lnTo>
                    <a:pt x="579781" y="2892"/>
                  </a:lnTo>
                  <a:lnTo>
                    <a:pt x="535026" y="11568"/>
                  </a:lnTo>
                  <a:lnTo>
                    <a:pt x="491467" y="26029"/>
                  </a:lnTo>
                  <a:lnTo>
                    <a:pt x="449705" y="46274"/>
                  </a:lnTo>
                  <a:lnTo>
                    <a:pt x="410337" y="72303"/>
                  </a:lnTo>
                  <a:lnTo>
                    <a:pt x="373962" y="104117"/>
                  </a:lnTo>
                </a:path>
                <a:path w="1471294" h="768350">
                  <a:moveTo>
                    <a:pt x="1471097" y="767779"/>
                  </a:moveTo>
                  <a:lnTo>
                    <a:pt x="1465555" y="719701"/>
                  </a:lnTo>
                  <a:lnTo>
                    <a:pt x="1449771" y="675559"/>
                  </a:lnTo>
                  <a:lnTo>
                    <a:pt x="1425006" y="636614"/>
                  </a:lnTo>
                  <a:lnTo>
                    <a:pt x="1392520" y="604129"/>
                  </a:lnTo>
                  <a:lnTo>
                    <a:pt x="1353576" y="579363"/>
                  </a:lnTo>
                  <a:lnTo>
                    <a:pt x="1309434" y="563579"/>
                  </a:lnTo>
                  <a:lnTo>
                    <a:pt x="1261355" y="558037"/>
                  </a:lnTo>
                  <a:lnTo>
                    <a:pt x="1213277" y="563579"/>
                  </a:lnTo>
                  <a:lnTo>
                    <a:pt x="1169135" y="579363"/>
                  </a:lnTo>
                  <a:lnTo>
                    <a:pt x="1130191" y="604129"/>
                  </a:lnTo>
                  <a:lnTo>
                    <a:pt x="1097705" y="636614"/>
                  </a:lnTo>
                  <a:lnTo>
                    <a:pt x="1072940" y="675559"/>
                  </a:lnTo>
                  <a:lnTo>
                    <a:pt x="1057156" y="719701"/>
                  </a:lnTo>
                  <a:lnTo>
                    <a:pt x="1051614" y="767779"/>
                  </a:lnTo>
                </a:path>
              </a:pathLst>
            </a:custGeom>
            <a:ln w="53807">
              <a:solidFill>
                <a:srgbClr val="040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50517" rIns="0" bIns="0" rtlCol="0">
            <a:spAutoFit/>
          </a:bodyPr>
          <a:lstStyle/>
          <a:p>
            <a:pPr marL="662940" marR="5080" indent="-573405">
              <a:lnSpc>
                <a:spcPct val="116199"/>
              </a:lnSpc>
              <a:spcBef>
                <a:spcPts val="95"/>
              </a:spcBef>
            </a:pPr>
            <a:r>
              <a:rPr sz="9200" spc="-720" dirty="0"/>
              <a:t>You</a:t>
            </a:r>
            <a:r>
              <a:rPr sz="9200" spc="-894" dirty="0"/>
              <a:t> </a:t>
            </a:r>
            <a:r>
              <a:rPr sz="9200" spc="-675" dirty="0"/>
              <a:t>Can</a:t>
            </a:r>
            <a:r>
              <a:rPr sz="9200" spc="-894" dirty="0"/>
              <a:t> </a:t>
            </a:r>
            <a:r>
              <a:rPr sz="9200" spc="-505" dirty="0"/>
              <a:t>Configure </a:t>
            </a:r>
            <a:r>
              <a:rPr sz="9200" spc="-630" dirty="0"/>
              <a:t>several</a:t>
            </a:r>
            <a:r>
              <a:rPr sz="9200" spc="-894" dirty="0"/>
              <a:t> </a:t>
            </a:r>
            <a:r>
              <a:rPr sz="9200" spc="-500" dirty="0"/>
              <a:t>options...</a:t>
            </a:r>
            <a:endParaRPr sz="9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70852" y="3686371"/>
              <a:ext cx="2685340" cy="2908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8078" y="2667378"/>
              <a:ext cx="2238374" cy="51815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141196" y="2272023"/>
            <a:ext cx="9123680" cy="556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7460" marR="3799204" indent="-635" algn="ctr">
              <a:lnSpc>
                <a:spcPct val="116599"/>
              </a:lnSpc>
              <a:spcBef>
                <a:spcPts val="100"/>
              </a:spcBef>
            </a:pPr>
            <a:r>
              <a:rPr sz="5200" spc="-465" dirty="0">
                <a:solidFill>
                  <a:srgbClr val="FFFFFF"/>
                </a:solidFill>
                <a:latin typeface="Arial Black"/>
                <a:cs typeface="Arial Black"/>
              </a:rPr>
              <a:t>OS </a:t>
            </a:r>
            <a:r>
              <a:rPr sz="5200" spc="-430" dirty="0">
                <a:solidFill>
                  <a:srgbClr val="FFFFFF"/>
                </a:solidFill>
                <a:latin typeface="Arial Black"/>
                <a:cs typeface="Arial Black"/>
              </a:rPr>
              <a:t>RAM </a:t>
            </a:r>
            <a:r>
              <a:rPr sz="5200" spc="-450" dirty="0">
                <a:solidFill>
                  <a:srgbClr val="FFFFFF"/>
                </a:solidFill>
                <a:latin typeface="Arial Black"/>
                <a:cs typeface="Arial Black"/>
              </a:rPr>
              <a:t>CPU</a:t>
            </a:r>
            <a:endParaRPr sz="5200">
              <a:latin typeface="Arial Black"/>
              <a:cs typeface="Arial Black"/>
            </a:endParaRPr>
          </a:p>
          <a:p>
            <a:pPr marL="1777364" marR="1769745" indent="-635" algn="ctr">
              <a:lnSpc>
                <a:spcPct val="116599"/>
              </a:lnSpc>
            </a:pPr>
            <a:r>
              <a:rPr sz="5200" spc="-409" dirty="0">
                <a:solidFill>
                  <a:srgbClr val="FFFFFF"/>
                </a:solidFill>
                <a:latin typeface="Arial Black"/>
                <a:cs typeface="Arial Black"/>
              </a:rPr>
              <a:t>Disk</a:t>
            </a:r>
            <a:r>
              <a:rPr sz="5200" spc="-50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80" dirty="0">
                <a:solidFill>
                  <a:srgbClr val="FFFFFF"/>
                </a:solidFill>
                <a:latin typeface="Arial Black"/>
                <a:cs typeface="Arial Black"/>
              </a:rPr>
              <a:t>Space </a:t>
            </a:r>
            <a:r>
              <a:rPr sz="5200" spc="-325" dirty="0">
                <a:solidFill>
                  <a:srgbClr val="FFFFFF"/>
                </a:solidFill>
                <a:latin typeface="Arial Black"/>
                <a:cs typeface="Arial Black"/>
              </a:rPr>
              <a:t>Network/Firewall</a:t>
            </a:r>
            <a:endParaRPr sz="52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sz="5200" spc="-440" dirty="0">
                <a:solidFill>
                  <a:srgbClr val="FFFFFF"/>
                </a:solidFill>
                <a:latin typeface="Arial Black"/>
                <a:cs typeface="Arial Black"/>
              </a:rPr>
              <a:t>How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18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565" dirty="0">
                <a:solidFill>
                  <a:srgbClr val="FFFFFF"/>
                </a:solidFill>
                <a:latin typeface="Arial Black"/>
                <a:cs typeface="Arial Black"/>
              </a:rPr>
              <a:t>access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27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5200" spc="-5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200" spc="-409" dirty="0">
                <a:solidFill>
                  <a:srgbClr val="FFFFFF"/>
                </a:solidFill>
                <a:latin typeface="Arial Black"/>
                <a:cs typeface="Arial Black"/>
              </a:rPr>
              <a:t>machine?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684811" y="607952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1" y="870896"/>
                  </a:moveTo>
                  <a:lnTo>
                    <a:pt x="164130" y="870896"/>
                  </a:lnTo>
                  <a:lnTo>
                    <a:pt x="120570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70" y="5877"/>
                  </a:lnTo>
                  <a:lnTo>
                    <a:pt x="164130" y="0"/>
                  </a:lnTo>
                  <a:lnTo>
                    <a:pt x="2829221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1" y="48150"/>
                  </a:lnTo>
                  <a:lnTo>
                    <a:pt x="2970897" y="81382"/>
                  </a:lnTo>
                  <a:lnTo>
                    <a:pt x="2987475" y="120570"/>
                  </a:lnTo>
                  <a:lnTo>
                    <a:pt x="2993352" y="164130"/>
                  </a:lnTo>
                  <a:lnTo>
                    <a:pt x="2993352" y="706765"/>
                  </a:lnTo>
                  <a:lnTo>
                    <a:pt x="2987475" y="750326"/>
                  </a:lnTo>
                  <a:lnTo>
                    <a:pt x="2970897" y="789513"/>
                  </a:lnTo>
                  <a:lnTo>
                    <a:pt x="2945201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1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2090" y="432642"/>
              <a:ext cx="2519821" cy="1600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112" y="3007129"/>
              <a:ext cx="161925" cy="161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112" y="3873904"/>
              <a:ext cx="161925" cy="1619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86942" y="2782784"/>
            <a:ext cx="14461490" cy="2298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b="1" i="1" spc="85" dirty="0">
                <a:solidFill>
                  <a:srgbClr val="E6DE21"/>
                </a:solidFill>
                <a:latin typeface="Arial"/>
                <a:cs typeface="Arial"/>
              </a:rPr>
              <a:t>Instance</a:t>
            </a:r>
            <a:r>
              <a:rPr sz="3550" b="1" i="1" spc="-125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550" b="1" i="1" dirty="0">
                <a:solidFill>
                  <a:srgbClr val="E6DE21"/>
                </a:solidFill>
                <a:latin typeface="Arial"/>
                <a:cs typeface="Arial"/>
              </a:rPr>
              <a:t>Type:</a:t>
            </a:r>
            <a:r>
              <a:rPr sz="3550" b="1" i="1" spc="-125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550" b="1" i="1" dirty="0">
                <a:latin typeface="Arial"/>
                <a:cs typeface="Arial"/>
              </a:rPr>
              <a:t>Select</a:t>
            </a:r>
            <a:r>
              <a:rPr sz="3550" b="1" i="1" spc="-125" dirty="0">
                <a:latin typeface="Arial"/>
                <a:cs typeface="Arial"/>
              </a:rPr>
              <a:t> </a:t>
            </a:r>
            <a:r>
              <a:rPr sz="3550" b="1" i="1" spc="140" dirty="0">
                <a:latin typeface="Arial"/>
                <a:cs typeface="Arial"/>
              </a:rPr>
              <a:t>the</a:t>
            </a:r>
            <a:r>
              <a:rPr sz="3550" b="1" i="1" spc="-125" dirty="0">
                <a:latin typeface="Arial"/>
                <a:cs typeface="Arial"/>
              </a:rPr>
              <a:t> </a:t>
            </a:r>
            <a:r>
              <a:rPr sz="3550" b="1" i="1" spc="125" dirty="0">
                <a:latin typeface="Arial"/>
                <a:cs typeface="Arial"/>
              </a:rPr>
              <a:t>hardware</a:t>
            </a:r>
            <a:r>
              <a:rPr sz="3550" b="1" i="1" spc="-125" dirty="0">
                <a:latin typeface="Arial"/>
                <a:cs typeface="Arial"/>
              </a:rPr>
              <a:t> </a:t>
            </a:r>
            <a:r>
              <a:rPr sz="3550" b="1" i="1" spc="125" dirty="0">
                <a:latin typeface="Arial"/>
                <a:cs typeface="Arial"/>
              </a:rPr>
              <a:t>capacity</a:t>
            </a:r>
            <a:r>
              <a:rPr sz="3550" b="1" i="1" spc="-125" dirty="0">
                <a:latin typeface="Arial"/>
                <a:cs typeface="Arial"/>
              </a:rPr>
              <a:t> </a:t>
            </a:r>
            <a:r>
              <a:rPr sz="3550" b="1" i="1" spc="-315" dirty="0">
                <a:latin typeface="Arial"/>
                <a:cs typeface="Arial"/>
              </a:rPr>
              <a:t>(e.oft.,</a:t>
            </a:r>
            <a:r>
              <a:rPr sz="3550" b="1" i="1" spc="-125" dirty="0">
                <a:latin typeface="Arial"/>
                <a:cs typeface="Arial"/>
              </a:rPr>
              <a:t> </a:t>
            </a:r>
            <a:r>
              <a:rPr sz="3550" b="1" i="1" spc="-10" dirty="0">
                <a:latin typeface="Arial"/>
                <a:cs typeface="Arial"/>
              </a:rPr>
              <a:t>CPU,</a:t>
            </a:r>
            <a:r>
              <a:rPr sz="3550" b="1" i="1" spc="-125" dirty="0">
                <a:latin typeface="Arial"/>
                <a:cs typeface="Arial"/>
              </a:rPr>
              <a:t> </a:t>
            </a:r>
            <a:r>
              <a:rPr sz="3550" b="1" i="1" spc="55" dirty="0">
                <a:latin typeface="Arial"/>
                <a:cs typeface="Arial"/>
              </a:rPr>
              <a:t>memory).</a:t>
            </a:r>
            <a:endParaRPr sz="3550">
              <a:latin typeface="Arial"/>
              <a:cs typeface="Arial"/>
            </a:endParaRPr>
          </a:p>
          <a:p>
            <a:pPr marL="12700" marR="188595">
              <a:lnSpc>
                <a:spcPct val="160200"/>
              </a:lnSpc>
            </a:pPr>
            <a:r>
              <a:rPr sz="3550" b="1" i="1" spc="114" dirty="0">
                <a:solidFill>
                  <a:srgbClr val="E6DE21"/>
                </a:solidFill>
                <a:latin typeface="Arial"/>
                <a:cs typeface="Arial"/>
              </a:rPr>
              <a:t>AMI</a:t>
            </a:r>
            <a:r>
              <a:rPr sz="3550" b="1" i="1" spc="-12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550" b="1" i="1" spc="50" dirty="0">
                <a:solidFill>
                  <a:srgbClr val="E6DE21"/>
                </a:solidFill>
                <a:latin typeface="Arial"/>
                <a:cs typeface="Arial"/>
              </a:rPr>
              <a:t>(Amazon</a:t>
            </a:r>
            <a:r>
              <a:rPr sz="3550" b="1" i="1" spc="-12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550" b="1" i="1" spc="110" dirty="0">
                <a:solidFill>
                  <a:srgbClr val="E6DE21"/>
                </a:solidFill>
                <a:latin typeface="Arial"/>
                <a:cs typeface="Arial"/>
              </a:rPr>
              <a:t>Machine</a:t>
            </a:r>
            <a:r>
              <a:rPr sz="3550" b="1" i="1" spc="-114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550" b="1" i="1" spc="-240" dirty="0">
                <a:solidFill>
                  <a:srgbClr val="E6DE21"/>
                </a:solidFill>
                <a:latin typeface="Arial"/>
                <a:cs typeface="Arial"/>
              </a:rPr>
              <a:t>Imaofte)</a:t>
            </a:r>
            <a:r>
              <a:rPr sz="3550" b="1" i="1" spc="-240" dirty="0">
                <a:latin typeface="Arial"/>
                <a:cs typeface="Arial"/>
              </a:rPr>
              <a:t>:</a:t>
            </a:r>
            <a:r>
              <a:rPr sz="3550" b="1" i="1" spc="-120" dirty="0">
                <a:latin typeface="Arial"/>
                <a:cs typeface="Arial"/>
              </a:rPr>
              <a:t> </a:t>
            </a:r>
            <a:r>
              <a:rPr sz="3550" b="1" i="1" spc="-10" dirty="0">
                <a:latin typeface="Arial"/>
                <a:cs typeface="Arial"/>
              </a:rPr>
              <a:t>Choose</a:t>
            </a:r>
            <a:r>
              <a:rPr sz="3550" b="1" i="1" spc="-114" dirty="0">
                <a:latin typeface="Arial"/>
                <a:cs typeface="Arial"/>
              </a:rPr>
              <a:t> </a:t>
            </a:r>
            <a:r>
              <a:rPr sz="3550" b="1" i="1" spc="140" dirty="0">
                <a:latin typeface="Arial"/>
                <a:cs typeface="Arial"/>
              </a:rPr>
              <a:t>the</a:t>
            </a:r>
            <a:r>
              <a:rPr sz="3550" b="1" i="1" spc="-120" dirty="0">
                <a:latin typeface="Arial"/>
                <a:cs typeface="Arial"/>
              </a:rPr>
              <a:t> </a:t>
            </a:r>
            <a:r>
              <a:rPr sz="3550" b="1" i="1" spc="-155" dirty="0">
                <a:solidFill>
                  <a:srgbClr val="E6DE21"/>
                </a:solidFill>
                <a:latin typeface="Arial"/>
                <a:cs typeface="Arial"/>
              </a:rPr>
              <a:t>operatinoft</a:t>
            </a:r>
            <a:r>
              <a:rPr sz="3550" b="1" i="1" spc="-12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550" b="1" i="1" dirty="0">
                <a:solidFill>
                  <a:srgbClr val="E6DE21"/>
                </a:solidFill>
                <a:latin typeface="Arial"/>
                <a:cs typeface="Arial"/>
              </a:rPr>
              <a:t>system</a:t>
            </a:r>
            <a:r>
              <a:rPr sz="3550" b="1" i="1" spc="-114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550" b="1" i="1" spc="125" dirty="0">
                <a:latin typeface="Arial"/>
                <a:cs typeface="Arial"/>
              </a:rPr>
              <a:t>and </a:t>
            </a:r>
            <a:r>
              <a:rPr sz="3550" b="1" i="1" spc="90" dirty="0">
                <a:latin typeface="Arial"/>
                <a:cs typeface="Arial"/>
              </a:rPr>
              <a:t>software</a:t>
            </a:r>
            <a:r>
              <a:rPr sz="3550" b="1" i="1" spc="-95" dirty="0">
                <a:latin typeface="Arial"/>
                <a:cs typeface="Arial"/>
              </a:rPr>
              <a:t> </a:t>
            </a:r>
            <a:r>
              <a:rPr sz="3550" b="1" i="1" dirty="0">
                <a:latin typeface="Arial"/>
                <a:cs typeface="Arial"/>
              </a:rPr>
              <a:t>(linux,</a:t>
            </a:r>
            <a:r>
              <a:rPr sz="3550" b="1" i="1" spc="-95" dirty="0">
                <a:latin typeface="Arial"/>
                <a:cs typeface="Arial"/>
              </a:rPr>
              <a:t> </a:t>
            </a:r>
            <a:r>
              <a:rPr sz="3550" b="1" i="1" spc="90" dirty="0">
                <a:latin typeface="Arial"/>
                <a:cs typeface="Arial"/>
              </a:rPr>
              <a:t>mac,</a:t>
            </a:r>
            <a:r>
              <a:rPr sz="3550" b="1" i="1" spc="-95" dirty="0">
                <a:latin typeface="Arial"/>
                <a:cs typeface="Arial"/>
              </a:rPr>
              <a:t> </a:t>
            </a:r>
            <a:r>
              <a:rPr sz="3550" b="1" i="1" spc="-10" dirty="0">
                <a:latin typeface="Arial"/>
                <a:cs typeface="Arial"/>
              </a:rPr>
              <a:t>windows).</a:t>
            </a:r>
            <a:endParaRPr sz="35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16112" y="5607454"/>
            <a:ext cx="161925" cy="2762250"/>
            <a:chOff x="1516112" y="5607454"/>
            <a:chExt cx="161925" cy="27622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112" y="5607454"/>
              <a:ext cx="161925" cy="161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112" y="6474229"/>
              <a:ext cx="161925" cy="1619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6112" y="8207779"/>
              <a:ext cx="161925" cy="1619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886942" y="5383109"/>
            <a:ext cx="14799944" cy="3165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b="1" i="1" spc="-229" dirty="0">
                <a:solidFill>
                  <a:srgbClr val="E6DE21"/>
                </a:solidFill>
                <a:latin typeface="Arial"/>
                <a:cs typeface="Arial"/>
              </a:rPr>
              <a:t>Storaofte</a:t>
            </a:r>
            <a:r>
              <a:rPr sz="3550" b="1" i="1" spc="-229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550" b="1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-204" dirty="0">
                <a:solidFill>
                  <a:srgbClr val="FFFFFF"/>
                </a:solidFill>
                <a:latin typeface="Arial"/>
                <a:cs typeface="Arial"/>
              </a:rPr>
              <a:t>Confiofture</a:t>
            </a:r>
            <a:r>
              <a:rPr sz="3550" b="1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14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550" b="1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130" dirty="0">
                <a:solidFill>
                  <a:srgbClr val="FFFFFF"/>
                </a:solidFill>
                <a:latin typeface="Arial"/>
                <a:cs typeface="Arial"/>
              </a:rPr>
              <a:t>type</a:t>
            </a:r>
            <a:r>
              <a:rPr sz="3550" b="1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1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3550" b="1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-4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3550" b="1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10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550" b="1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-229" dirty="0">
                <a:solidFill>
                  <a:srgbClr val="FFFFFF"/>
                </a:solidFill>
                <a:latin typeface="Arial"/>
                <a:cs typeface="Arial"/>
              </a:rPr>
              <a:t>storaofte</a:t>
            </a:r>
            <a:r>
              <a:rPr sz="3550" b="1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-315" dirty="0">
                <a:solidFill>
                  <a:srgbClr val="FFFFFF"/>
                </a:solidFill>
                <a:latin typeface="Arial"/>
                <a:cs typeface="Arial"/>
              </a:rPr>
              <a:t>(e.oft.,</a:t>
            </a:r>
            <a:r>
              <a:rPr sz="3550" b="1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-180" dirty="0">
                <a:solidFill>
                  <a:srgbClr val="FFFFFF"/>
                </a:solidFill>
                <a:latin typeface="Arial"/>
                <a:cs typeface="Arial"/>
              </a:rPr>
              <a:t>EBS</a:t>
            </a:r>
            <a:r>
              <a:rPr sz="3550" b="1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45" dirty="0">
                <a:solidFill>
                  <a:srgbClr val="FFFFFF"/>
                </a:solidFill>
                <a:latin typeface="Arial"/>
                <a:cs typeface="Arial"/>
              </a:rPr>
              <a:t>volume).</a:t>
            </a:r>
            <a:endParaRPr sz="3550">
              <a:latin typeface="Arial"/>
              <a:cs typeface="Arial"/>
            </a:endParaRPr>
          </a:p>
          <a:p>
            <a:pPr marL="12700" marR="5080">
              <a:lnSpc>
                <a:spcPct val="160200"/>
              </a:lnSpc>
            </a:pPr>
            <a:r>
              <a:rPr sz="3550" b="1" i="1" dirty="0">
                <a:solidFill>
                  <a:srgbClr val="E6DE21"/>
                </a:solidFill>
                <a:latin typeface="Arial"/>
                <a:cs typeface="Arial"/>
              </a:rPr>
              <a:t>Security</a:t>
            </a:r>
            <a:r>
              <a:rPr sz="3550" b="1" i="1" spc="-85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550" b="1" i="1" spc="-35" dirty="0">
                <a:solidFill>
                  <a:srgbClr val="E6DE21"/>
                </a:solidFill>
                <a:latin typeface="Arial"/>
                <a:cs typeface="Arial"/>
              </a:rPr>
              <a:t>Groups</a:t>
            </a:r>
            <a:r>
              <a:rPr sz="3550" b="1" i="1" spc="-3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550" b="1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3550" b="1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70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3550" b="1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110" dirty="0">
                <a:solidFill>
                  <a:srgbClr val="FFFFFF"/>
                </a:solidFill>
                <a:latin typeface="Arial"/>
                <a:cs typeface="Arial"/>
              </a:rPr>
              <a:t>firewall</a:t>
            </a:r>
            <a:r>
              <a:rPr sz="3550" b="1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dirty="0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r>
              <a:rPr sz="3550" b="1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16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550" b="1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85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3550" b="1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90" dirty="0">
                <a:solidFill>
                  <a:srgbClr val="FFFFFF"/>
                </a:solidFill>
                <a:latin typeface="Arial"/>
                <a:cs typeface="Arial"/>
              </a:rPr>
              <a:t>inbound/outbound </a:t>
            </a:r>
            <a:r>
              <a:rPr sz="3550" b="1" i="1" spc="114" dirty="0">
                <a:solidFill>
                  <a:srgbClr val="FFFFFF"/>
                </a:solidFill>
                <a:latin typeface="Arial"/>
                <a:cs typeface="Arial"/>
              </a:rPr>
              <a:t>traffic.</a:t>
            </a: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z="3550" b="1" i="1" spc="-10" dirty="0">
                <a:solidFill>
                  <a:srgbClr val="E6DE21"/>
                </a:solidFill>
                <a:latin typeface="Arial"/>
                <a:cs typeface="Arial"/>
              </a:rPr>
              <a:t>Key</a:t>
            </a:r>
            <a:r>
              <a:rPr sz="3550" b="1" i="1" spc="-14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550" b="1" i="1" dirty="0">
                <a:solidFill>
                  <a:srgbClr val="E6DE21"/>
                </a:solidFill>
                <a:latin typeface="Arial"/>
                <a:cs typeface="Arial"/>
              </a:rPr>
              <a:t>Pair</a:t>
            </a:r>
            <a:r>
              <a:rPr sz="3550" b="1" i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55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114" dirty="0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sz="355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6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355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-1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3550" b="1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17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355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-254" dirty="0">
                <a:solidFill>
                  <a:srgbClr val="FFFFFF"/>
                </a:solidFill>
                <a:latin typeface="Arial"/>
                <a:cs typeface="Arial"/>
              </a:rPr>
              <a:t>existinoft</a:t>
            </a:r>
            <a:r>
              <a:rPr sz="355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355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130" dirty="0">
                <a:solidFill>
                  <a:srgbClr val="FFFFFF"/>
                </a:solidFill>
                <a:latin typeface="Arial"/>
                <a:cs typeface="Arial"/>
              </a:rPr>
              <a:t>pair</a:t>
            </a:r>
            <a:r>
              <a:rPr sz="355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550" b="1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-70" dirty="0">
                <a:solidFill>
                  <a:srgbClr val="FFFFFF"/>
                </a:solidFill>
                <a:latin typeface="Arial"/>
                <a:cs typeface="Arial"/>
              </a:rPr>
              <a:t>SSH</a:t>
            </a:r>
            <a:r>
              <a:rPr sz="3550" b="1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550" b="1" i="1" spc="-10" dirty="0">
                <a:solidFill>
                  <a:srgbClr val="FFFFFF"/>
                </a:solidFill>
                <a:latin typeface="Arial"/>
                <a:cs typeface="Arial"/>
              </a:rPr>
              <a:t>access.</a:t>
            </a:r>
            <a:endParaRPr sz="35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684811" y="607952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1" y="870896"/>
                  </a:moveTo>
                  <a:lnTo>
                    <a:pt x="164130" y="870896"/>
                  </a:lnTo>
                  <a:lnTo>
                    <a:pt x="120570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70" y="5877"/>
                  </a:lnTo>
                  <a:lnTo>
                    <a:pt x="164130" y="0"/>
                  </a:lnTo>
                  <a:lnTo>
                    <a:pt x="2829221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1" y="48150"/>
                  </a:lnTo>
                  <a:lnTo>
                    <a:pt x="2970897" y="81382"/>
                  </a:lnTo>
                  <a:lnTo>
                    <a:pt x="2987475" y="120570"/>
                  </a:lnTo>
                  <a:lnTo>
                    <a:pt x="2993352" y="164130"/>
                  </a:lnTo>
                  <a:lnTo>
                    <a:pt x="2993352" y="706765"/>
                  </a:lnTo>
                  <a:lnTo>
                    <a:pt x="2987475" y="750326"/>
                  </a:lnTo>
                  <a:lnTo>
                    <a:pt x="2970897" y="789513"/>
                  </a:lnTo>
                  <a:lnTo>
                    <a:pt x="2945201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1" y="870896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2090" y="432642"/>
              <a:ext cx="2519821" cy="16001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5157" y="3129979"/>
              <a:ext cx="161925" cy="161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5157" y="4920679"/>
              <a:ext cx="161925" cy="1619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b="1" i="1" spc="105" dirty="0">
                <a:solidFill>
                  <a:srgbClr val="E6DE21"/>
                </a:solidFill>
                <a:latin typeface="Arial"/>
                <a:cs typeface="Arial"/>
              </a:rPr>
              <a:t>Network</a:t>
            </a:r>
            <a:r>
              <a:rPr sz="3650" b="1" i="1" spc="-135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650" b="1" i="1" spc="-225" dirty="0">
                <a:solidFill>
                  <a:srgbClr val="E6DE21"/>
                </a:solidFill>
                <a:latin typeface="Arial"/>
                <a:cs typeface="Arial"/>
              </a:rPr>
              <a:t>Settinofts</a:t>
            </a:r>
            <a:r>
              <a:rPr sz="3650" b="1" i="1" spc="-225" dirty="0">
                <a:latin typeface="Arial"/>
                <a:cs typeface="Arial"/>
              </a:rPr>
              <a:t>:</a:t>
            </a:r>
            <a:r>
              <a:rPr sz="3650" b="1" i="1" spc="-130" dirty="0">
                <a:latin typeface="Arial"/>
                <a:cs typeface="Arial"/>
              </a:rPr>
              <a:t> </a:t>
            </a:r>
            <a:r>
              <a:rPr sz="3650" b="1" i="1" spc="-185" dirty="0">
                <a:latin typeface="Arial"/>
                <a:cs typeface="Arial"/>
              </a:rPr>
              <a:t>Confiofture</a:t>
            </a:r>
            <a:r>
              <a:rPr sz="3650" b="1" i="1" spc="-135" dirty="0">
                <a:latin typeface="Arial"/>
                <a:cs typeface="Arial"/>
              </a:rPr>
              <a:t> </a:t>
            </a:r>
            <a:r>
              <a:rPr sz="3650" b="1" i="1" spc="-10" dirty="0">
                <a:latin typeface="Arial"/>
                <a:cs typeface="Arial"/>
              </a:rPr>
              <a:t>VPC,</a:t>
            </a:r>
            <a:r>
              <a:rPr sz="3650" b="1" i="1" spc="-130" dirty="0">
                <a:latin typeface="Arial"/>
                <a:cs typeface="Arial"/>
              </a:rPr>
              <a:t> </a:t>
            </a:r>
            <a:r>
              <a:rPr sz="3650" b="1" i="1" spc="60" dirty="0">
                <a:latin typeface="Arial"/>
                <a:cs typeface="Arial"/>
              </a:rPr>
              <a:t>subnet,</a:t>
            </a:r>
            <a:r>
              <a:rPr sz="3650" b="1" i="1" spc="-135" dirty="0">
                <a:latin typeface="Arial"/>
                <a:cs typeface="Arial"/>
              </a:rPr>
              <a:t> </a:t>
            </a:r>
            <a:r>
              <a:rPr sz="3650" b="1" i="1" spc="175" dirty="0">
                <a:latin typeface="Arial"/>
                <a:cs typeface="Arial"/>
              </a:rPr>
              <a:t>and</a:t>
            </a:r>
            <a:r>
              <a:rPr sz="3650" b="1" i="1" spc="-130" dirty="0">
                <a:latin typeface="Arial"/>
                <a:cs typeface="Arial"/>
              </a:rPr>
              <a:t> </a:t>
            </a:r>
            <a:r>
              <a:rPr sz="3650" b="1" i="1" spc="-330" dirty="0">
                <a:latin typeface="Arial"/>
                <a:cs typeface="Arial"/>
              </a:rPr>
              <a:t>assioftn</a:t>
            </a:r>
            <a:r>
              <a:rPr sz="3650" b="1" i="1" spc="-135" dirty="0">
                <a:latin typeface="Arial"/>
                <a:cs typeface="Arial"/>
              </a:rPr>
              <a:t> </a:t>
            </a:r>
            <a:r>
              <a:rPr sz="3650" b="1" i="1" spc="75" dirty="0">
                <a:latin typeface="Arial"/>
                <a:cs typeface="Arial"/>
              </a:rPr>
              <a:t>public</a:t>
            </a:r>
            <a:r>
              <a:rPr sz="3650" b="1" i="1" spc="-130" dirty="0">
                <a:latin typeface="Arial"/>
                <a:cs typeface="Arial"/>
              </a:rPr>
              <a:t> </a:t>
            </a:r>
            <a:r>
              <a:rPr sz="3650" b="1" i="1" spc="60" dirty="0">
                <a:latin typeface="Arial"/>
                <a:cs typeface="Arial"/>
              </a:rPr>
              <a:t>or</a:t>
            </a:r>
            <a:endParaRPr sz="3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670"/>
              </a:spcBef>
            </a:pPr>
            <a:r>
              <a:rPr sz="3650" b="1" i="1" spc="155" dirty="0">
                <a:latin typeface="Arial"/>
                <a:cs typeface="Arial"/>
              </a:rPr>
              <a:t>private</a:t>
            </a:r>
            <a:r>
              <a:rPr sz="3650" b="1" i="1" spc="-135" dirty="0">
                <a:latin typeface="Arial"/>
                <a:cs typeface="Arial"/>
              </a:rPr>
              <a:t> </a:t>
            </a:r>
            <a:r>
              <a:rPr sz="3650" b="1" i="1" spc="60" dirty="0">
                <a:latin typeface="Arial"/>
                <a:cs typeface="Arial"/>
              </a:rPr>
              <a:t>IP</a:t>
            </a:r>
            <a:r>
              <a:rPr sz="3650" b="1" i="1" spc="-135" dirty="0">
                <a:latin typeface="Arial"/>
                <a:cs typeface="Arial"/>
              </a:rPr>
              <a:t> </a:t>
            </a:r>
            <a:r>
              <a:rPr sz="3650" b="1" i="1" spc="-10" dirty="0">
                <a:latin typeface="Arial"/>
                <a:cs typeface="Arial"/>
              </a:rPr>
              <a:t>addresses.</a:t>
            </a:r>
            <a:endParaRPr sz="3650">
              <a:latin typeface="Arial"/>
              <a:cs typeface="Arial"/>
            </a:endParaRPr>
          </a:p>
          <a:p>
            <a:pPr marL="12700" marR="5080">
              <a:lnSpc>
                <a:spcPts val="7050"/>
              </a:lnSpc>
              <a:spcBef>
                <a:spcPts val="480"/>
              </a:spcBef>
            </a:pPr>
            <a:r>
              <a:rPr sz="3650" b="1" i="1" spc="130" dirty="0">
                <a:solidFill>
                  <a:srgbClr val="E6DE21"/>
                </a:solidFill>
                <a:latin typeface="Arial"/>
                <a:cs typeface="Arial"/>
              </a:rPr>
              <a:t>IAM</a:t>
            </a:r>
            <a:r>
              <a:rPr sz="3650" b="1" i="1" spc="-15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650" b="1" i="1" spc="-10" dirty="0">
                <a:solidFill>
                  <a:srgbClr val="E6DE21"/>
                </a:solidFill>
                <a:latin typeface="Arial"/>
                <a:cs typeface="Arial"/>
              </a:rPr>
              <a:t>Role</a:t>
            </a:r>
            <a:r>
              <a:rPr sz="3650" b="1" i="1" spc="-10" dirty="0">
                <a:latin typeface="Arial"/>
                <a:cs typeface="Arial"/>
              </a:rPr>
              <a:t>:</a:t>
            </a:r>
            <a:r>
              <a:rPr sz="3650" b="1" i="1" spc="-145" dirty="0">
                <a:latin typeface="Arial"/>
                <a:cs typeface="Arial"/>
              </a:rPr>
              <a:t> </a:t>
            </a:r>
            <a:r>
              <a:rPr sz="3650" b="1" i="1" spc="150" dirty="0">
                <a:latin typeface="Arial"/>
                <a:cs typeface="Arial"/>
              </a:rPr>
              <a:t>Attach</a:t>
            </a:r>
            <a:r>
              <a:rPr sz="3650" b="1" i="1" spc="-145" dirty="0">
                <a:latin typeface="Arial"/>
                <a:cs typeface="Arial"/>
              </a:rPr>
              <a:t> </a:t>
            </a:r>
            <a:r>
              <a:rPr sz="3650" b="1" i="1" spc="200" dirty="0">
                <a:latin typeface="Arial"/>
                <a:cs typeface="Arial"/>
              </a:rPr>
              <a:t>an</a:t>
            </a:r>
            <a:r>
              <a:rPr sz="3650" b="1" i="1" spc="-145" dirty="0">
                <a:latin typeface="Arial"/>
                <a:cs typeface="Arial"/>
              </a:rPr>
              <a:t> </a:t>
            </a:r>
            <a:r>
              <a:rPr sz="3650" b="1" i="1" spc="130" dirty="0">
                <a:latin typeface="Arial"/>
                <a:cs typeface="Arial"/>
              </a:rPr>
              <a:t>IAM</a:t>
            </a:r>
            <a:r>
              <a:rPr sz="3650" b="1" i="1" spc="-145" dirty="0">
                <a:latin typeface="Arial"/>
                <a:cs typeface="Arial"/>
              </a:rPr>
              <a:t> </a:t>
            </a:r>
            <a:r>
              <a:rPr sz="3650" b="1" i="1" spc="100" dirty="0">
                <a:latin typeface="Arial"/>
                <a:cs typeface="Arial"/>
              </a:rPr>
              <a:t>role</a:t>
            </a:r>
            <a:r>
              <a:rPr sz="3650" b="1" i="1" spc="-150" dirty="0">
                <a:latin typeface="Arial"/>
                <a:cs typeface="Arial"/>
              </a:rPr>
              <a:t> </a:t>
            </a:r>
            <a:r>
              <a:rPr sz="3650" b="1" i="1" spc="125" dirty="0">
                <a:latin typeface="Arial"/>
                <a:cs typeface="Arial"/>
              </a:rPr>
              <a:t>for</a:t>
            </a:r>
            <a:r>
              <a:rPr sz="3650" b="1" i="1" spc="-145" dirty="0">
                <a:latin typeface="Arial"/>
                <a:cs typeface="Arial"/>
              </a:rPr>
              <a:t> </a:t>
            </a:r>
            <a:r>
              <a:rPr sz="3650" b="1" i="1" dirty="0">
                <a:latin typeface="Arial"/>
                <a:cs typeface="Arial"/>
              </a:rPr>
              <a:t>permissions</a:t>
            </a:r>
            <a:r>
              <a:rPr sz="3650" b="1" i="1" spc="-145" dirty="0">
                <a:latin typeface="Arial"/>
                <a:cs typeface="Arial"/>
              </a:rPr>
              <a:t> </a:t>
            </a:r>
            <a:r>
              <a:rPr sz="3650" b="1" i="1" spc="185" dirty="0">
                <a:latin typeface="Arial"/>
                <a:cs typeface="Arial"/>
              </a:rPr>
              <a:t>to</a:t>
            </a:r>
            <a:r>
              <a:rPr sz="3650" b="1" i="1" spc="-145" dirty="0">
                <a:latin typeface="Arial"/>
                <a:cs typeface="Arial"/>
              </a:rPr>
              <a:t> </a:t>
            </a:r>
            <a:r>
              <a:rPr sz="3650" b="1" i="1" dirty="0">
                <a:latin typeface="Arial"/>
                <a:cs typeface="Arial"/>
              </a:rPr>
              <a:t>access</a:t>
            </a:r>
            <a:r>
              <a:rPr sz="3650" b="1" i="1" spc="-145" dirty="0">
                <a:latin typeface="Arial"/>
                <a:cs typeface="Arial"/>
              </a:rPr>
              <a:t> </a:t>
            </a:r>
            <a:r>
              <a:rPr sz="3650" b="1" i="1" spc="135" dirty="0">
                <a:latin typeface="Arial"/>
                <a:cs typeface="Arial"/>
              </a:rPr>
              <a:t>other</a:t>
            </a:r>
            <a:r>
              <a:rPr sz="3650" b="1" i="1" spc="-150" dirty="0">
                <a:latin typeface="Arial"/>
                <a:cs typeface="Arial"/>
              </a:rPr>
              <a:t> </a:t>
            </a:r>
            <a:r>
              <a:rPr sz="3650" b="1" i="1" spc="-25" dirty="0">
                <a:latin typeface="Arial"/>
                <a:cs typeface="Arial"/>
              </a:rPr>
              <a:t>AWS </a:t>
            </a:r>
            <a:r>
              <a:rPr sz="3650" b="1" i="1" spc="-10" dirty="0">
                <a:latin typeface="Arial"/>
                <a:cs typeface="Arial"/>
              </a:rPr>
              <a:t>resources.</a:t>
            </a:r>
            <a:endParaRPr sz="36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55157" y="6711379"/>
            <a:ext cx="161925" cy="1057275"/>
            <a:chOff x="1555157" y="6711379"/>
            <a:chExt cx="161925" cy="10572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5157" y="6711379"/>
              <a:ext cx="161925" cy="161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5157" y="7606729"/>
              <a:ext cx="161925" cy="1619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650" b="1" i="1" dirty="0">
                <a:solidFill>
                  <a:srgbClr val="E6DE21"/>
                </a:solidFill>
                <a:latin typeface="Arial"/>
                <a:cs typeface="Arial"/>
              </a:rPr>
              <a:t>User</a:t>
            </a:r>
            <a:r>
              <a:rPr sz="3650" b="1" i="1" spc="-12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650" b="1" i="1" spc="180" dirty="0">
                <a:solidFill>
                  <a:srgbClr val="E6DE21"/>
                </a:solidFill>
                <a:latin typeface="Arial"/>
                <a:cs typeface="Arial"/>
              </a:rPr>
              <a:t>Data</a:t>
            </a:r>
            <a:r>
              <a:rPr sz="3650" b="1" i="1" spc="180" dirty="0">
                <a:latin typeface="Arial"/>
                <a:cs typeface="Arial"/>
              </a:rPr>
              <a:t>:</a:t>
            </a:r>
            <a:r>
              <a:rPr sz="3650" b="1" i="1" spc="-120" dirty="0">
                <a:latin typeface="Arial"/>
                <a:cs typeface="Arial"/>
              </a:rPr>
              <a:t> </a:t>
            </a:r>
            <a:r>
              <a:rPr sz="3650" b="1" i="1" spc="50" dirty="0">
                <a:latin typeface="Arial"/>
                <a:cs typeface="Arial"/>
              </a:rPr>
              <a:t>Add</a:t>
            </a:r>
            <a:r>
              <a:rPr sz="3650" b="1" i="1" spc="-120" dirty="0">
                <a:latin typeface="Arial"/>
                <a:cs typeface="Arial"/>
              </a:rPr>
              <a:t> </a:t>
            </a:r>
            <a:r>
              <a:rPr sz="3650" b="1" i="1" dirty="0">
                <a:latin typeface="Arial"/>
                <a:cs typeface="Arial"/>
              </a:rPr>
              <a:t>scripts</a:t>
            </a:r>
            <a:r>
              <a:rPr sz="3650" b="1" i="1" spc="-120" dirty="0">
                <a:latin typeface="Arial"/>
                <a:cs typeface="Arial"/>
              </a:rPr>
              <a:t> </a:t>
            </a:r>
            <a:r>
              <a:rPr sz="3650" b="1" i="1" spc="185" dirty="0">
                <a:latin typeface="Arial"/>
                <a:cs typeface="Arial"/>
              </a:rPr>
              <a:t>to</a:t>
            </a:r>
            <a:r>
              <a:rPr sz="3650" b="1" i="1" spc="-120" dirty="0">
                <a:latin typeface="Arial"/>
                <a:cs typeface="Arial"/>
              </a:rPr>
              <a:t> </a:t>
            </a:r>
            <a:r>
              <a:rPr sz="3650" b="1" i="1" spc="125" dirty="0">
                <a:latin typeface="Arial"/>
                <a:cs typeface="Arial"/>
              </a:rPr>
              <a:t>be</a:t>
            </a:r>
            <a:r>
              <a:rPr sz="3650" b="1" i="1" spc="-120" dirty="0">
                <a:latin typeface="Arial"/>
                <a:cs typeface="Arial"/>
              </a:rPr>
              <a:t> </a:t>
            </a:r>
            <a:r>
              <a:rPr sz="3650" b="1" i="1" spc="85" dirty="0">
                <a:latin typeface="Arial"/>
                <a:cs typeface="Arial"/>
              </a:rPr>
              <a:t>executed</a:t>
            </a:r>
            <a:r>
              <a:rPr sz="3650" b="1" i="1" spc="-114" dirty="0">
                <a:latin typeface="Arial"/>
                <a:cs typeface="Arial"/>
              </a:rPr>
              <a:t> </a:t>
            </a:r>
            <a:r>
              <a:rPr sz="3650" b="1" i="1" spc="75" dirty="0">
                <a:latin typeface="Arial"/>
                <a:cs typeface="Arial"/>
              </a:rPr>
              <a:t>when</a:t>
            </a:r>
            <a:r>
              <a:rPr sz="3650" b="1" i="1" spc="-120" dirty="0">
                <a:latin typeface="Arial"/>
                <a:cs typeface="Arial"/>
              </a:rPr>
              <a:t> </a:t>
            </a:r>
            <a:r>
              <a:rPr sz="3650" b="1" i="1" spc="170" dirty="0">
                <a:latin typeface="Arial"/>
                <a:cs typeface="Arial"/>
              </a:rPr>
              <a:t>the</a:t>
            </a:r>
            <a:r>
              <a:rPr sz="3650" b="1" i="1" spc="-120" dirty="0">
                <a:latin typeface="Arial"/>
                <a:cs typeface="Arial"/>
              </a:rPr>
              <a:t> </a:t>
            </a:r>
            <a:r>
              <a:rPr sz="3650" b="1" i="1" spc="90" dirty="0">
                <a:latin typeface="Arial"/>
                <a:cs typeface="Arial"/>
              </a:rPr>
              <a:t>instance</a:t>
            </a:r>
            <a:r>
              <a:rPr sz="3650" b="1" i="1" spc="-120" dirty="0">
                <a:latin typeface="Arial"/>
                <a:cs typeface="Arial"/>
              </a:rPr>
              <a:t> </a:t>
            </a:r>
            <a:r>
              <a:rPr sz="3650" b="1" i="1" spc="70" dirty="0">
                <a:latin typeface="Arial"/>
                <a:cs typeface="Arial"/>
              </a:rPr>
              <a:t>starts.</a:t>
            </a:r>
            <a:endParaRPr sz="3650">
              <a:latin typeface="Arial"/>
              <a:cs typeface="Arial"/>
            </a:endParaRPr>
          </a:p>
          <a:p>
            <a:pPr marL="12700" marR="5080">
              <a:lnSpc>
                <a:spcPts val="7050"/>
              </a:lnSpc>
              <a:spcBef>
                <a:spcPts val="480"/>
              </a:spcBef>
            </a:pPr>
            <a:r>
              <a:rPr sz="3650" b="1" i="1" spc="50" dirty="0">
                <a:solidFill>
                  <a:srgbClr val="E6DE21"/>
                </a:solidFill>
                <a:latin typeface="Arial"/>
                <a:cs typeface="Arial"/>
              </a:rPr>
              <a:t>Elastic</a:t>
            </a:r>
            <a:r>
              <a:rPr sz="3650" b="1" i="1" spc="-150" dirty="0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sz="3650" b="1" i="1" dirty="0">
                <a:solidFill>
                  <a:srgbClr val="E6DE21"/>
                </a:solidFill>
                <a:latin typeface="Arial"/>
                <a:cs typeface="Arial"/>
              </a:rPr>
              <a:t>IP</a:t>
            </a:r>
            <a:r>
              <a:rPr sz="3650" b="1" i="1" dirty="0">
                <a:latin typeface="Arial"/>
                <a:cs typeface="Arial"/>
              </a:rPr>
              <a:t>:</a:t>
            </a:r>
            <a:r>
              <a:rPr sz="3650" b="1" i="1" spc="-150" dirty="0">
                <a:latin typeface="Arial"/>
                <a:cs typeface="Arial"/>
              </a:rPr>
              <a:t> </a:t>
            </a:r>
            <a:r>
              <a:rPr sz="3650" b="1" i="1" spc="125" dirty="0">
                <a:latin typeface="Arial"/>
                <a:cs typeface="Arial"/>
              </a:rPr>
              <a:t>Optionally</a:t>
            </a:r>
            <a:r>
              <a:rPr sz="3650" b="1" i="1" spc="-150" dirty="0">
                <a:latin typeface="Arial"/>
                <a:cs typeface="Arial"/>
              </a:rPr>
              <a:t> </a:t>
            </a:r>
            <a:r>
              <a:rPr sz="3650" b="1" i="1" spc="75" dirty="0">
                <a:latin typeface="Arial"/>
                <a:cs typeface="Arial"/>
              </a:rPr>
              <a:t>associate</a:t>
            </a:r>
            <a:r>
              <a:rPr sz="3650" b="1" i="1" spc="-150" dirty="0">
                <a:latin typeface="Arial"/>
                <a:cs typeface="Arial"/>
              </a:rPr>
              <a:t> </a:t>
            </a:r>
            <a:r>
              <a:rPr sz="3650" b="1" i="1" spc="320" dirty="0">
                <a:latin typeface="Arial"/>
                <a:cs typeface="Arial"/>
              </a:rPr>
              <a:t>a</a:t>
            </a:r>
            <a:r>
              <a:rPr sz="3650" b="1" i="1" spc="-150" dirty="0">
                <a:latin typeface="Arial"/>
                <a:cs typeface="Arial"/>
              </a:rPr>
              <a:t> </a:t>
            </a:r>
            <a:r>
              <a:rPr sz="3650" b="1" i="1" spc="125" dirty="0">
                <a:latin typeface="Arial"/>
                <a:cs typeface="Arial"/>
              </a:rPr>
              <a:t>static</a:t>
            </a:r>
            <a:r>
              <a:rPr sz="3650" b="1" i="1" spc="-145" dirty="0">
                <a:latin typeface="Arial"/>
                <a:cs typeface="Arial"/>
              </a:rPr>
              <a:t> </a:t>
            </a:r>
            <a:r>
              <a:rPr sz="3650" b="1" i="1" spc="60" dirty="0">
                <a:latin typeface="Arial"/>
                <a:cs typeface="Arial"/>
              </a:rPr>
              <a:t>IP</a:t>
            </a:r>
            <a:r>
              <a:rPr sz="3650" b="1" i="1" spc="-150" dirty="0">
                <a:latin typeface="Arial"/>
                <a:cs typeface="Arial"/>
              </a:rPr>
              <a:t> </a:t>
            </a:r>
            <a:r>
              <a:rPr sz="3650" b="1" i="1" spc="50" dirty="0">
                <a:latin typeface="Arial"/>
                <a:cs typeface="Arial"/>
              </a:rPr>
              <a:t>address</a:t>
            </a:r>
            <a:r>
              <a:rPr sz="3650" b="1" i="1" spc="-150" dirty="0">
                <a:latin typeface="Arial"/>
                <a:cs typeface="Arial"/>
              </a:rPr>
              <a:t> </a:t>
            </a:r>
            <a:r>
              <a:rPr sz="3650" b="1" i="1" spc="125" dirty="0">
                <a:latin typeface="Arial"/>
                <a:cs typeface="Arial"/>
              </a:rPr>
              <a:t>for</a:t>
            </a:r>
            <a:r>
              <a:rPr sz="3650" b="1" i="1" spc="-150" dirty="0">
                <a:latin typeface="Arial"/>
                <a:cs typeface="Arial"/>
              </a:rPr>
              <a:t> </a:t>
            </a:r>
            <a:r>
              <a:rPr sz="3650" b="1" i="1" spc="45" dirty="0">
                <a:latin typeface="Arial"/>
                <a:cs typeface="Arial"/>
              </a:rPr>
              <a:t>consistent </a:t>
            </a:r>
            <a:r>
              <a:rPr sz="3650" b="1" i="1" spc="75" dirty="0">
                <a:latin typeface="Arial"/>
                <a:cs typeface="Arial"/>
              </a:rPr>
              <a:t>public</a:t>
            </a:r>
            <a:r>
              <a:rPr sz="3650" b="1" i="1" spc="-145" dirty="0">
                <a:latin typeface="Arial"/>
                <a:cs typeface="Arial"/>
              </a:rPr>
              <a:t> </a:t>
            </a:r>
            <a:r>
              <a:rPr sz="3650" b="1" i="1" spc="-10" dirty="0">
                <a:latin typeface="Arial"/>
                <a:cs typeface="Arial"/>
              </a:rPr>
              <a:t>access.</a:t>
            </a:r>
            <a:endParaRPr sz="3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2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STEMUP</a:t>
            </a:r>
            <a:endParaRPr sz="22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4816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spc="-595" dirty="0"/>
              <a:t>Creating</a:t>
            </a:r>
            <a:r>
              <a:rPr spc="-890" dirty="0"/>
              <a:t> </a:t>
            </a:r>
            <a:r>
              <a:rPr spc="-360" dirty="0"/>
              <a:t>our</a:t>
            </a:r>
            <a:r>
              <a:rPr spc="-885" dirty="0"/>
              <a:t> </a:t>
            </a:r>
            <a:r>
              <a:rPr spc="-944" dirty="0"/>
              <a:t>EC2</a:t>
            </a:r>
            <a:r>
              <a:rPr spc="-885" dirty="0"/>
              <a:t> </a:t>
            </a:r>
            <a:r>
              <a:rPr spc="-690" dirty="0"/>
              <a:t>Instance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284" y="994441"/>
            <a:ext cx="1684083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75" dirty="0"/>
              <a:t>Userdata</a:t>
            </a:r>
            <a:r>
              <a:rPr sz="5200" spc="-495" dirty="0"/>
              <a:t> </a:t>
            </a:r>
            <a:r>
              <a:rPr sz="5200" spc="-315" dirty="0"/>
              <a:t>script</a:t>
            </a:r>
            <a:r>
              <a:rPr sz="5200" spc="-490" dirty="0"/>
              <a:t> </a:t>
            </a:r>
            <a:r>
              <a:rPr sz="5200" spc="-185" dirty="0"/>
              <a:t>to</a:t>
            </a:r>
            <a:r>
              <a:rPr sz="5200" spc="-490" dirty="0"/>
              <a:t> </a:t>
            </a:r>
            <a:r>
              <a:rPr sz="5200" spc="-290" dirty="0"/>
              <a:t>install</a:t>
            </a:r>
            <a:r>
              <a:rPr sz="5200" spc="-495" dirty="0"/>
              <a:t> </a:t>
            </a:r>
            <a:r>
              <a:rPr sz="5200" spc="-295" dirty="0"/>
              <a:t>and</a:t>
            </a:r>
            <a:r>
              <a:rPr sz="5200" spc="-490" dirty="0"/>
              <a:t> </a:t>
            </a:r>
            <a:r>
              <a:rPr sz="5200" spc="-204" dirty="0"/>
              <a:t>run</a:t>
            </a:r>
            <a:r>
              <a:rPr sz="5200" spc="-490" dirty="0"/>
              <a:t> </a:t>
            </a:r>
            <a:r>
              <a:rPr sz="5200" spc="-400" dirty="0"/>
              <a:t>Apache</a:t>
            </a:r>
            <a:r>
              <a:rPr sz="5200" spc="-490" dirty="0"/>
              <a:t> </a:t>
            </a:r>
            <a:r>
              <a:rPr sz="5200" spc="-340" dirty="0"/>
              <a:t>Webserver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1870308" y="2615041"/>
            <a:ext cx="14932660" cy="56534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850" spc="-10" dirty="0">
                <a:solidFill>
                  <a:srgbClr val="FFFFFF"/>
                </a:solidFill>
                <a:latin typeface="Arial Black"/>
                <a:cs typeface="Arial Black"/>
              </a:rPr>
              <a:t>#!/bin/bash</a:t>
            </a:r>
            <a:endParaRPr sz="2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50" spc="-155" dirty="0">
                <a:solidFill>
                  <a:srgbClr val="FFFFFF"/>
                </a:solidFill>
                <a:latin typeface="Arial Black"/>
                <a:cs typeface="Arial Black"/>
              </a:rPr>
              <a:t>sudo</a:t>
            </a:r>
            <a:r>
              <a:rPr sz="285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Arial Black"/>
                <a:cs typeface="Arial Black"/>
              </a:rPr>
              <a:t>yum</a:t>
            </a:r>
            <a:r>
              <a:rPr sz="285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Arial Black"/>
                <a:cs typeface="Arial Black"/>
              </a:rPr>
              <a:t>update</a:t>
            </a:r>
            <a:r>
              <a:rPr sz="285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dirty="0">
                <a:solidFill>
                  <a:srgbClr val="FFFFFF"/>
                </a:solidFill>
                <a:latin typeface="Arial Black"/>
                <a:cs typeface="Arial Black"/>
              </a:rPr>
              <a:t>-y</a:t>
            </a:r>
            <a:endParaRPr sz="2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Arial Black"/>
              <a:cs typeface="Arial Black"/>
            </a:endParaRPr>
          </a:p>
          <a:p>
            <a:pPr marL="12700" marR="8640445">
              <a:lnSpc>
                <a:spcPct val="117800"/>
              </a:lnSpc>
              <a:spcBef>
                <a:spcPts val="5"/>
              </a:spcBef>
            </a:pPr>
            <a:r>
              <a:rPr sz="2850" dirty="0">
                <a:solidFill>
                  <a:srgbClr val="FFFFFF"/>
                </a:solidFill>
                <a:latin typeface="Arial Black"/>
                <a:cs typeface="Arial Black"/>
              </a:rPr>
              <a:t>#</a:t>
            </a:r>
            <a:r>
              <a:rPr sz="285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60" dirty="0">
                <a:solidFill>
                  <a:srgbClr val="FFFFFF"/>
                </a:solidFill>
                <a:latin typeface="Arial Black"/>
                <a:cs typeface="Arial Black"/>
              </a:rPr>
              <a:t>Install</a:t>
            </a:r>
            <a:r>
              <a:rPr sz="285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204" dirty="0">
                <a:solidFill>
                  <a:srgbClr val="FFFFFF"/>
                </a:solidFill>
                <a:latin typeface="Arial Black"/>
                <a:cs typeface="Arial Black"/>
              </a:rPr>
              <a:t>Apache</a:t>
            </a:r>
            <a:r>
              <a:rPr sz="285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web</a:t>
            </a:r>
            <a:r>
              <a:rPr sz="285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70" dirty="0">
                <a:solidFill>
                  <a:srgbClr val="FFFFFF"/>
                </a:solidFill>
                <a:latin typeface="Arial Black"/>
                <a:cs typeface="Arial Black"/>
              </a:rPr>
              <a:t>server</a:t>
            </a:r>
            <a:r>
              <a:rPr sz="2850" spc="-2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45" dirty="0">
                <a:solidFill>
                  <a:srgbClr val="FFFFFF"/>
                </a:solidFill>
                <a:latin typeface="Arial Black"/>
                <a:cs typeface="Arial Black"/>
              </a:rPr>
              <a:t>(httpd) </a:t>
            </a:r>
            <a:r>
              <a:rPr sz="2850" spc="-155" dirty="0">
                <a:solidFill>
                  <a:srgbClr val="FFFFFF"/>
                </a:solidFill>
                <a:latin typeface="Arial Black"/>
                <a:cs typeface="Arial Black"/>
              </a:rPr>
              <a:t>sudo</a:t>
            </a: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Arial Black"/>
                <a:cs typeface="Arial Black"/>
              </a:rPr>
              <a:t>yum</a:t>
            </a: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45" dirty="0">
                <a:solidFill>
                  <a:srgbClr val="FFFFFF"/>
                </a:solidFill>
                <a:latin typeface="Arial Black"/>
                <a:cs typeface="Arial Black"/>
              </a:rPr>
              <a:t>install</a:t>
            </a: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dirty="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sz="2850" spc="50" dirty="0">
                <a:solidFill>
                  <a:srgbClr val="FFFFFF"/>
                </a:solidFill>
                <a:latin typeface="Arial Black"/>
                <a:cs typeface="Arial Black"/>
              </a:rPr>
              <a:t>y</a:t>
            </a: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Arial Black"/>
                <a:cs typeface="Arial Black"/>
              </a:rPr>
              <a:t>httpd</a:t>
            </a:r>
            <a:endParaRPr sz="2850">
              <a:latin typeface="Arial Black"/>
              <a:cs typeface="Arial Black"/>
            </a:endParaRPr>
          </a:p>
          <a:p>
            <a:pPr marL="12700" marR="9806305">
              <a:lnSpc>
                <a:spcPct val="117800"/>
              </a:lnSpc>
            </a:pPr>
            <a:r>
              <a:rPr sz="2850" spc="-155" dirty="0">
                <a:solidFill>
                  <a:srgbClr val="FFFFFF"/>
                </a:solidFill>
                <a:latin typeface="Arial Black"/>
                <a:cs typeface="Arial Black"/>
              </a:rPr>
              <a:t>sudo</a:t>
            </a:r>
            <a:r>
              <a:rPr sz="285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95" dirty="0">
                <a:solidFill>
                  <a:srgbClr val="FFFFFF"/>
                </a:solidFill>
                <a:latin typeface="Arial Black"/>
                <a:cs typeface="Arial Black"/>
              </a:rPr>
              <a:t>systemctl</a:t>
            </a:r>
            <a:r>
              <a:rPr sz="2850" spc="-2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55" dirty="0">
                <a:solidFill>
                  <a:srgbClr val="FFFFFF"/>
                </a:solidFill>
                <a:latin typeface="Arial Black"/>
                <a:cs typeface="Arial Black"/>
              </a:rPr>
              <a:t>start</a:t>
            </a:r>
            <a:r>
              <a:rPr sz="285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Arial Black"/>
                <a:cs typeface="Arial Black"/>
              </a:rPr>
              <a:t>httpd </a:t>
            </a:r>
            <a:r>
              <a:rPr sz="2850" spc="-155" dirty="0">
                <a:solidFill>
                  <a:srgbClr val="FFFFFF"/>
                </a:solidFill>
                <a:latin typeface="Arial Black"/>
                <a:cs typeface="Arial Black"/>
              </a:rPr>
              <a:t>sudo</a:t>
            </a:r>
            <a:r>
              <a:rPr sz="285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95" dirty="0">
                <a:solidFill>
                  <a:srgbClr val="FFFFFF"/>
                </a:solidFill>
                <a:latin typeface="Arial Black"/>
                <a:cs typeface="Arial Black"/>
              </a:rPr>
              <a:t>systemctl</a:t>
            </a:r>
            <a:r>
              <a:rPr sz="285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65" dirty="0">
                <a:solidFill>
                  <a:srgbClr val="FFFFFF"/>
                </a:solidFill>
                <a:latin typeface="Arial Black"/>
                <a:cs typeface="Arial Black"/>
              </a:rPr>
              <a:t>enable</a:t>
            </a:r>
            <a:r>
              <a:rPr sz="285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25" dirty="0">
                <a:solidFill>
                  <a:srgbClr val="FFFFFF"/>
                </a:solidFill>
                <a:latin typeface="Arial Black"/>
                <a:cs typeface="Arial Black"/>
              </a:rPr>
              <a:t>httpd</a:t>
            </a:r>
            <a:endParaRPr sz="28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850" dirty="0">
                <a:solidFill>
                  <a:srgbClr val="FFFFFF"/>
                </a:solidFill>
                <a:latin typeface="Arial Black"/>
                <a:cs typeface="Arial Black"/>
              </a:rPr>
              <a:t>#</a:t>
            </a:r>
            <a:r>
              <a:rPr sz="285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80" dirty="0">
                <a:solidFill>
                  <a:srgbClr val="FFFFFF"/>
                </a:solidFill>
                <a:latin typeface="Arial Black"/>
                <a:cs typeface="Arial Black"/>
              </a:rPr>
              <a:t>Create</a:t>
            </a:r>
            <a:r>
              <a:rPr sz="285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28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285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60" dirty="0">
                <a:solidFill>
                  <a:srgbClr val="FFFFFF"/>
                </a:solidFill>
                <a:latin typeface="Arial Black"/>
                <a:cs typeface="Arial Black"/>
              </a:rPr>
              <a:t>simple</a:t>
            </a:r>
            <a:r>
              <a:rPr sz="285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210" dirty="0">
                <a:solidFill>
                  <a:srgbClr val="FFFFFF"/>
                </a:solidFill>
                <a:latin typeface="Arial Black"/>
                <a:cs typeface="Arial Black"/>
              </a:rPr>
              <a:t>HTML</a:t>
            </a:r>
            <a:r>
              <a:rPr sz="285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05" dirty="0">
                <a:solidFill>
                  <a:srgbClr val="FFFFFF"/>
                </a:solidFill>
                <a:latin typeface="Arial Black"/>
                <a:cs typeface="Arial Black"/>
              </a:rPr>
              <a:t>file</a:t>
            </a:r>
            <a:r>
              <a:rPr sz="285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8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285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95" dirty="0">
                <a:solidFill>
                  <a:srgbClr val="FFFFFF"/>
                </a:solidFill>
                <a:latin typeface="Arial Black"/>
                <a:cs typeface="Arial Black"/>
              </a:rPr>
              <a:t>verify</a:t>
            </a:r>
            <a:r>
              <a:rPr sz="285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285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245" dirty="0">
                <a:solidFill>
                  <a:srgbClr val="FFFFFF"/>
                </a:solidFill>
                <a:latin typeface="Arial Black"/>
                <a:cs typeface="Arial Black"/>
              </a:rPr>
              <a:t>web</a:t>
            </a:r>
            <a:r>
              <a:rPr sz="285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70" dirty="0">
                <a:solidFill>
                  <a:srgbClr val="FFFFFF"/>
                </a:solidFill>
                <a:latin typeface="Arial Black"/>
                <a:cs typeface="Arial Black"/>
              </a:rPr>
              <a:t>server</a:t>
            </a:r>
            <a:r>
              <a:rPr sz="285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215" dirty="0">
                <a:solidFill>
                  <a:srgbClr val="FFFFFF"/>
                </a:solidFill>
                <a:latin typeface="Arial Black"/>
                <a:cs typeface="Arial Black"/>
              </a:rPr>
              <a:t>is</a:t>
            </a:r>
            <a:r>
              <a:rPr sz="2850" spc="-2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0" dirty="0">
                <a:solidFill>
                  <a:srgbClr val="FFFFFF"/>
                </a:solidFill>
                <a:latin typeface="Arial Black"/>
                <a:cs typeface="Arial Black"/>
              </a:rPr>
              <a:t>running</a:t>
            </a:r>
            <a:endParaRPr sz="2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50" spc="-190" dirty="0">
                <a:solidFill>
                  <a:srgbClr val="FFFFFF"/>
                </a:solidFill>
                <a:latin typeface="Arial Black"/>
                <a:cs typeface="Arial Black"/>
              </a:rPr>
              <a:t>echo</a:t>
            </a:r>
            <a:r>
              <a:rPr sz="285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215" dirty="0">
                <a:solidFill>
                  <a:srgbClr val="FFFFFF"/>
                </a:solidFill>
                <a:latin typeface="Arial Black"/>
                <a:cs typeface="Arial Black"/>
              </a:rPr>
              <a:t>"&lt;html&gt;&lt;h1&gt;Welcome</a:t>
            </a:r>
            <a:r>
              <a:rPr sz="285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85" dirty="0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sz="285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204" dirty="0">
                <a:solidFill>
                  <a:srgbClr val="FFFFFF"/>
                </a:solidFill>
                <a:latin typeface="Arial Black"/>
                <a:cs typeface="Arial Black"/>
              </a:rPr>
              <a:t>Apache</a:t>
            </a:r>
            <a:r>
              <a:rPr sz="285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65" dirty="0">
                <a:solidFill>
                  <a:srgbClr val="FFFFFF"/>
                </a:solidFill>
                <a:latin typeface="Arial Black"/>
                <a:cs typeface="Arial Black"/>
              </a:rPr>
              <a:t>Web</a:t>
            </a:r>
            <a:r>
              <a:rPr sz="285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60" dirty="0">
                <a:solidFill>
                  <a:srgbClr val="FFFFFF"/>
                </a:solidFill>
                <a:latin typeface="Arial Black"/>
                <a:cs typeface="Arial Black"/>
              </a:rPr>
              <a:t>Server</a:t>
            </a:r>
            <a:r>
              <a:rPr sz="285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95" dirty="0">
                <a:solidFill>
                  <a:srgbClr val="FFFFFF"/>
                </a:solidFill>
                <a:latin typeface="Arial Black"/>
                <a:cs typeface="Arial Black"/>
              </a:rPr>
              <a:t>on</a:t>
            </a:r>
            <a:r>
              <a:rPr sz="285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95" dirty="0">
                <a:solidFill>
                  <a:srgbClr val="FFFFFF"/>
                </a:solidFill>
                <a:latin typeface="Arial Black"/>
                <a:cs typeface="Arial Black"/>
              </a:rPr>
              <a:t>Amazon</a:t>
            </a:r>
            <a:r>
              <a:rPr sz="2850" spc="-2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135" dirty="0">
                <a:solidFill>
                  <a:srgbClr val="FFFFFF"/>
                </a:solidFill>
                <a:latin typeface="Arial Black"/>
                <a:cs typeface="Arial Black"/>
              </a:rPr>
              <a:t>Linux!&lt;/h1&gt;&lt;/html&gt;"</a:t>
            </a:r>
            <a:r>
              <a:rPr sz="2850" spc="-229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850" spc="-390" dirty="0">
                <a:solidFill>
                  <a:srgbClr val="FFFFFF"/>
                </a:solidFill>
                <a:latin typeface="Arial Black"/>
                <a:cs typeface="Arial Black"/>
              </a:rPr>
              <a:t>&gt;</a:t>
            </a:r>
            <a:endParaRPr sz="2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50" spc="-40" dirty="0">
                <a:solidFill>
                  <a:srgbClr val="FFFFFF"/>
                </a:solidFill>
                <a:latin typeface="Arial Black"/>
                <a:cs typeface="Arial Black"/>
              </a:rPr>
              <a:t>/var/www/html/index.html</a:t>
            </a:r>
            <a:endParaRPr sz="2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751</Words>
  <Application>Microsoft Macintosh PowerPoint</Application>
  <PresentationFormat>Custom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Black</vt:lpstr>
      <vt:lpstr>Lucida Sans Unicode</vt:lpstr>
      <vt:lpstr>Office Theme</vt:lpstr>
      <vt:lpstr>AWS EC2</vt:lpstr>
      <vt:lpstr>AWS EC2 (Amazon Elastic Compute Cloud) is a cloud service that provides resizable virtual servers, called instances, which you can use to run applications.</vt:lpstr>
      <vt:lpstr>Imaoftine you're runninoft a business and need a server to host your website or application.</vt:lpstr>
      <vt:lpstr>STEMUP</vt:lpstr>
      <vt:lpstr>PowerPoint Presentation</vt:lpstr>
      <vt:lpstr>Instance Type: Select the hardware capacity (e.oft., CPU, memory). AMI (Amazon Machine Imaofte): Choose the operatinoft system and software (linux, mac, windows).</vt:lpstr>
      <vt:lpstr>Network Settinofts: Confiofture VPC, subnet, and assioftn public or private IP addresses. IAM Role: Attach an IAM role for permissions to access other AWS resources.</vt:lpstr>
      <vt:lpstr>Creating our EC2 Instance</vt:lpstr>
      <vt:lpstr>Userdata script to install and run Apache Webserver</vt:lpstr>
      <vt:lpstr>Security Groups: Network firewall rules that control inbound and outbound traffic for instances.</vt:lpstr>
      <vt:lpstr>Important points about security groups</vt:lpstr>
      <vt:lpstr>Some ports you should be aware of:</vt:lpstr>
      <vt:lpstr>PowerPoint Presentation</vt:lpstr>
      <vt:lpstr>Instance Types</vt:lpstr>
      <vt:lpstr>PowerPoint Presentation</vt:lpstr>
      <vt:lpstr>Purchasing Options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04 - AWS EC2</dc:title>
  <dc:creator>Prashant Kumar Paradkar</dc:creator>
  <cp:keywords>DAGTWu1E02U,BAEKPmuNGcs</cp:keywords>
  <cp:lastModifiedBy>RAGHAVENDRA M J .</cp:lastModifiedBy>
  <cp:revision>1</cp:revision>
  <dcterms:created xsi:type="dcterms:W3CDTF">2025-04-05T07:55:06Z</dcterms:created>
  <dcterms:modified xsi:type="dcterms:W3CDTF">2025-04-05T07:55:59Z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2025-04-05T00:00:00Z</vt:filetime>
  </property>
  <property fmtid="{D5CDD505-2E9C-101B-9397-08002B2CF9AE}" pid="5" name="Producer">
    <vt:lpwstr>Canva</vt:lpwstr>
  </property>
</Properties>
</file>