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2"/>
  </p:normalViewPr>
  <p:slideViewPr>
    <p:cSldViewPr>
      <p:cViewPr varScale="1">
        <p:scale>
          <a:sx n="64" d="100"/>
          <a:sy n="64" d="100"/>
        </p:scale>
        <p:origin x="200" y="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92463" y="5646647"/>
            <a:ext cx="14715248" cy="2832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500551"/>
            <a:ext cx="14892655" cy="125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9732" y="3605440"/>
            <a:ext cx="14959330" cy="564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684811" y="607952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1" y="870896"/>
                  </a:moveTo>
                  <a:lnTo>
                    <a:pt x="164130" y="870896"/>
                  </a:lnTo>
                  <a:lnTo>
                    <a:pt x="120570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70" y="5877"/>
                  </a:lnTo>
                  <a:lnTo>
                    <a:pt x="164130" y="0"/>
                  </a:lnTo>
                  <a:lnTo>
                    <a:pt x="2829221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1" y="48150"/>
                  </a:lnTo>
                  <a:lnTo>
                    <a:pt x="2970897" y="81382"/>
                  </a:lnTo>
                  <a:lnTo>
                    <a:pt x="2987475" y="120570"/>
                  </a:lnTo>
                  <a:lnTo>
                    <a:pt x="2993352" y="164130"/>
                  </a:lnTo>
                  <a:lnTo>
                    <a:pt x="2993352" y="706765"/>
                  </a:lnTo>
                  <a:lnTo>
                    <a:pt x="2987475" y="750326"/>
                  </a:lnTo>
                  <a:lnTo>
                    <a:pt x="2970897" y="789513"/>
                  </a:lnTo>
                  <a:lnTo>
                    <a:pt x="2945201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1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2090" y="432642"/>
              <a:ext cx="2519821" cy="1600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35376" y="4084611"/>
              <a:ext cx="1885950" cy="1320165"/>
            </a:xfrm>
            <a:custGeom>
              <a:avLst/>
              <a:gdLst/>
              <a:ahLst/>
              <a:cxnLst/>
              <a:rect l="l" t="t" r="r" b="b"/>
              <a:pathLst>
                <a:path w="1885950" h="1320164">
                  <a:moveTo>
                    <a:pt x="1676051" y="1319580"/>
                  </a:moveTo>
                  <a:lnTo>
                    <a:pt x="93113" y="1319580"/>
                  </a:lnTo>
                  <a:lnTo>
                    <a:pt x="0" y="0"/>
                  </a:lnTo>
                  <a:lnTo>
                    <a:pt x="1885808" y="0"/>
                  </a:lnTo>
                  <a:lnTo>
                    <a:pt x="1676051" y="1319580"/>
                  </a:lnTo>
                  <a:close/>
                </a:path>
              </a:pathLst>
            </a:custGeom>
            <a:solidFill>
              <a:srgbClr val="F1B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5250" y="3875042"/>
              <a:ext cx="1659255" cy="648335"/>
            </a:xfrm>
            <a:custGeom>
              <a:avLst/>
              <a:gdLst/>
              <a:ahLst/>
              <a:cxnLst/>
              <a:rect l="l" t="t" r="r" b="b"/>
              <a:pathLst>
                <a:path w="1659255" h="648335">
                  <a:moveTo>
                    <a:pt x="1423394" y="647874"/>
                  </a:moveTo>
                  <a:lnTo>
                    <a:pt x="794409" y="647874"/>
                  </a:lnTo>
                  <a:lnTo>
                    <a:pt x="746640" y="638215"/>
                  </a:lnTo>
                  <a:lnTo>
                    <a:pt x="707632" y="611875"/>
                  </a:lnTo>
                  <a:lnTo>
                    <a:pt x="681332" y="572806"/>
                  </a:lnTo>
                  <a:lnTo>
                    <a:pt x="671688" y="524964"/>
                  </a:lnTo>
                  <a:lnTo>
                    <a:pt x="671688" y="444385"/>
                  </a:lnTo>
                  <a:lnTo>
                    <a:pt x="681332" y="396543"/>
                  </a:lnTo>
                  <a:lnTo>
                    <a:pt x="707632" y="357475"/>
                  </a:lnTo>
                  <a:lnTo>
                    <a:pt x="746640" y="331134"/>
                  </a:lnTo>
                  <a:lnTo>
                    <a:pt x="794409" y="321476"/>
                  </a:lnTo>
                  <a:lnTo>
                    <a:pt x="1436037" y="321476"/>
                  </a:lnTo>
                  <a:lnTo>
                    <a:pt x="1478712" y="329084"/>
                  </a:lnTo>
                  <a:lnTo>
                    <a:pt x="1514643" y="349979"/>
                  </a:lnTo>
                  <a:lnTo>
                    <a:pt x="1541359" y="381270"/>
                  </a:lnTo>
                  <a:lnTo>
                    <a:pt x="1556391" y="420063"/>
                  </a:lnTo>
                  <a:lnTo>
                    <a:pt x="1557271" y="463466"/>
                  </a:lnTo>
                  <a:lnTo>
                    <a:pt x="1544627" y="544045"/>
                  </a:lnTo>
                  <a:lnTo>
                    <a:pt x="1530225" y="585488"/>
                  </a:lnTo>
                  <a:lnTo>
                    <a:pt x="1503152" y="618377"/>
                  </a:lnTo>
                  <a:lnTo>
                    <a:pt x="1466508" y="640057"/>
                  </a:lnTo>
                  <a:lnTo>
                    <a:pt x="1423394" y="647874"/>
                  </a:lnTo>
                  <a:close/>
                </a:path>
                <a:path w="1659255" h="648335">
                  <a:moveTo>
                    <a:pt x="1207990" y="214232"/>
                  </a:moveTo>
                  <a:lnTo>
                    <a:pt x="149602" y="214232"/>
                  </a:lnTo>
                  <a:lnTo>
                    <a:pt x="102316" y="206593"/>
                  </a:lnTo>
                  <a:lnTo>
                    <a:pt x="61249" y="185323"/>
                  </a:lnTo>
                  <a:lnTo>
                    <a:pt x="28864" y="152889"/>
                  </a:lnTo>
                  <a:lnTo>
                    <a:pt x="7626" y="111758"/>
                  </a:lnTo>
                  <a:lnTo>
                    <a:pt x="0" y="64400"/>
                  </a:lnTo>
                  <a:lnTo>
                    <a:pt x="0" y="12564"/>
                  </a:lnTo>
                  <a:lnTo>
                    <a:pt x="1189893" y="12564"/>
                  </a:lnTo>
                  <a:lnTo>
                    <a:pt x="1189893" y="0"/>
                  </a:lnTo>
                  <a:lnTo>
                    <a:pt x="1635759" y="115645"/>
                  </a:lnTo>
                  <a:lnTo>
                    <a:pt x="1207990" y="115645"/>
                  </a:lnTo>
                  <a:lnTo>
                    <a:pt x="1207990" y="214232"/>
                  </a:lnTo>
                  <a:close/>
                </a:path>
                <a:path w="1659255" h="648335">
                  <a:moveTo>
                    <a:pt x="1658873" y="121640"/>
                  </a:moveTo>
                  <a:lnTo>
                    <a:pt x="1207990" y="115645"/>
                  </a:lnTo>
                  <a:lnTo>
                    <a:pt x="1635759" y="115645"/>
                  </a:lnTo>
                  <a:lnTo>
                    <a:pt x="1658873" y="121640"/>
                  </a:lnTo>
                  <a:close/>
                </a:path>
              </a:pathLst>
            </a:custGeom>
            <a:solidFill>
              <a:srgbClr val="215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59481" y="3772202"/>
              <a:ext cx="2216150" cy="317500"/>
            </a:xfrm>
            <a:custGeom>
              <a:avLst/>
              <a:gdLst/>
              <a:ahLst/>
              <a:cxnLst/>
              <a:rect l="l" t="t" r="r" b="b"/>
              <a:pathLst>
                <a:path w="2216150" h="317500">
                  <a:moveTo>
                    <a:pt x="2067381" y="317072"/>
                  </a:moveTo>
                  <a:lnTo>
                    <a:pt x="181572" y="317072"/>
                  </a:lnTo>
                  <a:lnTo>
                    <a:pt x="94278" y="297255"/>
                  </a:lnTo>
                  <a:lnTo>
                    <a:pt x="41902" y="230810"/>
                  </a:lnTo>
                  <a:lnTo>
                    <a:pt x="1710804" y="230810"/>
                  </a:lnTo>
                  <a:lnTo>
                    <a:pt x="1233761" y="115405"/>
                  </a:lnTo>
                  <a:lnTo>
                    <a:pt x="25769" y="115405"/>
                  </a:lnTo>
                  <a:lnTo>
                    <a:pt x="0" y="0"/>
                  </a:lnTo>
                  <a:lnTo>
                    <a:pt x="1233760" y="0"/>
                  </a:lnTo>
                  <a:lnTo>
                    <a:pt x="2216112" y="230810"/>
                  </a:lnTo>
                  <a:lnTo>
                    <a:pt x="2152726" y="294192"/>
                  </a:lnTo>
                  <a:lnTo>
                    <a:pt x="2067381" y="317072"/>
                  </a:lnTo>
                  <a:close/>
                </a:path>
              </a:pathLst>
            </a:custGeom>
            <a:solidFill>
              <a:srgbClr val="F1B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2170" y="4084611"/>
              <a:ext cx="1885950" cy="1320165"/>
            </a:xfrm>
            <a:custGeom>
              <a:avLst/>
              <a:gdLst/>
              <a:ahLst/>
              <a:cxnLst/>
              <a:rect l="l" t="t" r="r" b="b"/>
              <a:pathLst>
                <a:path w="1885950" h="1320164">
                  <a:moveTo>
                    <a:pt x="1792694" y="1319580"/>
                  </a:moveTo>
                  <a:lnTo>
                    <a:pt x="209756" y="1319580"/>
                  </a:lnTo>
                  <a:lnTo>
                    <a:pt x="0" y="0"/>
                  </a:lnTo>
                  <a:lnTo>
                    <a:pt x="1885808" y="0"/>
                  </a:lnTo>
                  <a:lnTo>
                    <a:pt x="1792694" y="1319580"/>
                  </a:lnTo>
                  <a:close/>
                </a:path>
              </a:pathLst>
            </a:custGeom>
            <a:solidFill>
              <a:srgbClr val="4EB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02170" y="3882944"/>
              <a:ext cx="2042160" cy="635635"/>
            </a:xfrm>
            <a:custGeom>
              <a:avLst/>
              <a:gdLst/>
              <a:ahLst/>
              <a:cxnLst/>
              <a:rect l="l" t="t" r="r" b="b"/>
              <a:pathLst>
                <a:path w="2042159" h="635635">
                  <a:moveTo>
                    <a:pt x="1236992" y="635310"/>
                  </a:moveTo>
                  <a:lnTo>
                    <a:pt x="608008" y="635310"/>
                  </a:lnTo>
                  <a:lnTo>
                    <a:pt x="564893" y="627494"/>
                  </a:lnTo>
                  <a:lnTo>
                    <a:pt x="528250" y="605813"/>
                  </a:lnTo>
                  <a:lnTo>
                    <a:pt x="501177" y="572924"/>
                  </a:lnTo>
                  <a:lnTo>
                    <a:pt x="486774" y="531481"/>
                  </a:lnTo>
                  <a:lnTo>
                    <a:pt x="474131" y="450902"/>
                  </a:lnTo>
                  <a:lnTo>
                    <a:pt x="475010" y="407499"/>
                  </a:lnTo>
                  <a:lnTo>
                    <a:pt x="490043" y="368706"/>
                  </a:lnTo>
                  <a:lnTo>
                    <a:pt x="516759" y="337415"/>
                  </a:lnTo>
                  <a:lnTo>
                    <a:pt x="552690" y="316520"/>
                  </a:lnTo>
                  <a:lnTo>
                    <a:pt x="595365" y="308912"/>
                  </a:lnTo>
                  <a:lnTo>
                    <a:pt x="1236992" y="308912"/>
                  </a:lnTo>
                  <a:lnTo>
                    <a:pt x="1284761" y="318571"/>
                  </a:lnTo>
                  <a:lnTo>
                    <a:pt x="1323770" y="344911"/>
                  </a:lnTo>
                  <a:lnTo>
                    <a:pt x="1350070" y="383979"/>
                  </a:lnTo>
                  <a:lnTo>
                    <a:pt x="1359714" y="431822"/>
                  </a:lnTo>
                  <a:lnTo>
                    <a:pt x="1359714" y="512401"/>
                  </a:lnTo>
                  <a:lnTo>
                    <a:pt x="1350070" y="560242"/>
                  </a:lnTo>
                  <a:lnTo>
                    <a:pt x="1323770" y="599311"/>
                  </a:lnTo>
                  <a:lnTo>
                    <a:pt x="1284761" y="625651"/>
                  </a:lnTo>
                  <a:lnTo>
                    <a:pt x="1236992" y="635310"/>
                  </a:lnTo>
                  <a:close/>
                </a:path>
                <a:path w="2042159" h="635635">
                  <a:moveTo>
                    <a:pt x="1893885" y="201667"/>
                  </a:moveTo>
                  <a:lnTo>
                    <a:pt x="0" y="201667"/>
                  </a:lnTo>
                  <a:lnTo>
                    <a:pt x="833620" y="0"/>
                  </a:lnTo>
                  <a:lnTo>
                    <a:pt x="2041610" y="0"/>
                  </a:lnTo>
                  <a:lnTo>
                    <a:pt x="2041610" y="53715"/>
                  </a:lnTo>
                  <a:lnTo>
                    <a:pt x="2034079" y="100479"/>
                  </a:lnTo>
                  <a:lnTo>
                    <a:pt x="2013108" y="141094"/>
                  </a:lnTo>
                  <a:lnTo>
                    <a:pt x="1981130" y="173121"/>
                  </a:lnTo>
                  <a:lnTo>
                    <a:pt x="1940578" y="194124"/>
                  </a:lnTo>
                  <a:lnTo>
                    <a:pt x="1893885" y="201667"/>
                  </a:lnTo>
                  <a:close/>
                </a:path>
              </a:pathLst>
            </a:custGeom>
            <a:solidFill>
              <a:srgbClr val="215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53439" y="3767539"/>
              <a:ext cx="2216150" cy="317500"/>
            </a:xfrm>
            <a:custGeom>
              <a:avLst/>
              <a:gdLst/>
              <a:ahLst/>
              <a:cxnLst/>
              <a:rect l="l" t="t" r="r" b="b"/>
              <a:pathLst>
                <a:path w="2216150" h="317500">
                  <a:moveTo>
                    <a:pt x="2034539" y="317072"/>
                  </a:moveTo>
                  <a:lnTo>
                    <a:pt x="148731" y="317072"/>
                  </a:lnTo>
                  <a:lnTo>
                    <a:pt x="63386" y="294192"/>
                  </a:lnTo>
                  <a:lnTo>
                    <a:pt x="0" y="230810"/>
                  </a:lnTo>
                  <a:lnTo>
                    <a:pt x="982352" y="0"/>
                  </a:lnTo>
                  <a:lnTo>
                    <a:pt x="2216112" y="0"/>
                  </a:lnTo>
                  <a:lnTo>
                    <a:pt x="2190343" y="115405"/>
                  </a:lnTo>
                  <a:lnTo>
                    <a:pt x="982351" y="115405"/>
                  </a:lnTo>
                  <a:lnTo>
                    <a:pt x="505309" y="230810"/>
                  </a:lnTo>
                  <a:lnTo>
                    <a:pt x="2174209" y="230810"/>
                  </a:lnTo>
                  <a:lnTo>
                    <a:pt x="2121833" y="297255"/>
                  </a:lnTo>
                  <a:lnTo>
                    <a:pt x="2034539" y="317072"/>
                  </a:lnTo>
                  <a:close/>
                </a:path>
              </a:pathLst>
            </a:custGeom>
            <a:solidFill>
              <a:srgbClr val="4EB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27470" y="2333719"/>
              <a:ext cx="2364105" cy="1664970"/>
            </a:xfrm>
            <a:custGeom>
              <a:avLst/>
              <a:gdLst/>
              <a:ahLst/>
              <a:cxnLst/>
              <a:rect l="l" t="t" r="r" b="b"/>
              <a:pathLst>
                <a:path w="2364105" h="1664970">
                  <a:moveTo>
                    <a:pt x="2035655" y="1664630"/>
                  </a:moveTo>
                  <a:lnTo>
                    <a:pt x="317703" y="1664630"/>
                  </a:lnTo>
                  <a:lnTo>
                    <a:pt x="115180" y="88212"/>
                  </a:lnTo>
                  <a:lnTo>
                    <a:pt x="113336" y="88212"/>
                  </a:lnTo>
                  <a:lnTo>
                    <a:pt x="52941" y="70707"/>
                  </a:lnTo>
                  <a:lnTo>
                    <a:pt x="11213" y="23606"/>
                  </a:lnTo>
                  <a:lnTo>
                    <a:pt x="0" y="0"/>
                  </a:lnTo>
                  <a:lnTo>
                    <a:pt x="2363882" y="0"/>
                  </a:lnTo>
                  <a:lnTo>
                    <a:pt x="2340159" y="46078"/>
                  </a:lnTo>
                  <a:lnTo>
                    <a:pt x="2285730" y="83107"/>
                  </a:lnTo>
                  <a:lnTo>
                    <a:pt x="2252145" y="88212"/>
                  </a:lnTo>
                  <a:lnTo>
                    <a:pt x="2231281" y="240136"/>
                  </a:lnTo>
                  <a:lnTo>
                    <a:pt x="829056" y="240136"/>
                  </a:lnTo>
                  <a:lnTo>
                    <a:pt x="784418" y="247346"/>
                  </a:lnTo>
                  <a:lnTo>
                    <a:pt x="745650" y="267426"/>
                  </a:lnTo>
                  <a:lnTo>
                    <a:pt x="715079" y="298044"/>
                  </a:lnTo>
                  <a:lnTo>
                    <a:pt x="695030" y="336871"/>
                  </a:lnTo>
                  <a:lnTo>
                    <a:pt x="687830" y="381578"/>
                  </a:lnTo>
                  <a:lnTo>
                    <a:pt x="687830" y="462394"/>
                  </a:lnTo>
                  <a:lnTo>
                    <a:pt x="695030" y="507100"/>
                  </a:lnTo>
                  <a:lnTo>
                    <a:pt x="715079" y="545927"/>
                  </a:lnTo>
                  <a:lnTo>
                    <a:pt x="745650" y="576546"/>
                  </a:lnTo>
                  <a:lnTo>
                    <a:pt x="784418" y="596625"/>
                  </a:lnTo>
                  <a:lnTo>
                    <a:pt x="829056" y="603836"/>
                  </a:lnTo>
                  <a:lnTo>
                    <a:pt x="2181334" y="603836"/>
                  </a:lnTo>
                  <a:lnTo>
                    <a:pt x="2035655" y="1664630"/>
                  </a:lnTo>
                  <a:close/>
                </a:path>
                <a:path w="2364105" h="1664970">
                  <a:moveTo>
                    <a:pt x="2181334" y="603836"/>
                  </a:moveTo>
                  <a:lnTo>
                    <a:pt x="1542924" y="603836"/>
                  </a:lnTo>
                  <a:lnTo>
                    <a:pt x="1587562" y="596625"/>
                  </a:lnTo>
                  <a:lnTo>
                    <a:pt x="1626330" y="576546"/>
                  </a:lnTo>
                  <a:lnTo>
                    <a:pt x="1656901" y="545927"/>
                  </a:lnTo>
                  <a:lnTo>
                    <a:pt x="1676949" y="507100"/>
                  </a:lnTo>
                  <a:lnTo>
                    <a:pt x="1684149" y="462394"/>
                  </a:lnTo>
                  <a:lnTo>
                    <a:pt x="1684149" y="381578"/>
                  </a:lnTo>
                  <a:lnTo>
                    <a:pt x="1676949" y="336871"/>
                  </a:lnTo>
                  <a:lnTo>
                    <a:pt x="1656901" y="298044"/>
                  </a:lnTo>
                  <a:lnTo>
                    <a:pt x="1626330" y="267426"/>
                  </a:lnTo>
                  <a:lnTo>
                    <a:pt x="1587562" y="247346"/>
                  </a:lnTo>
                  <a:lnTo>
                    <a:pt x="1542924" y="240136"/>
                  </a:lnTo>
                  <a:lnTo>
                    <a:pt x="2231281" y="240136"/>
                  </a:lnTo>
                  <a:lnTo>
                    <a:pt x="2181334" y="603836"/>
                  </a:lnTo>
                  <a:close/>
                </a:path>
              </a:pathLst>
            </a:custGeom>
            <a:solidFill>
              <a:srgbClr val="E85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15300" y="2796114"/>
              <a:ext cx="996315" cy="141605"/>
            </a:xfrm>
            <a:custGeom>
              <a:avLst/>
              <a:gdLst/>
              <a:ahLst/>
              <a:cxnLst/>
              <a:rect l="l" t="t" r="r" b="b"/>
              <a:pathLst>
                <a:path w="996315" h="141605">
                  <a:moveTo>
                    <a:pt x="855093" y="141442"/>
                  </a:moveTo>
                  <a:lnTo>
                    <a:pt x="141225" y="141442"/>
                  </a:lnTo>
                  <a:lnTo>
                    <a:pt x="96587" y="134231"/>
                  </a:lnTo>
                  <a:lnTo>
                    <a:pt x="57819" y="114151"/>
                  </a:lnTo>
                  <a:lnTo>
                    <a:pt x="27248" y="83533"/>
                  </a:lnTo>
                  <a:lnTo>
                    <a:pt x="7199" y="44706"/>
                  </a:lnTo>
                  <a:lnTo>
                    <a:pt x="0" y="0"/>
                  </a:lnTo>
                  <a:lnTo>
                    <a:pt x="996319" y="0"/>
                  </a:lnTo>
                  <a:lnTo>
                    <a:pt x="989119" y="44706"/>
                  </a:lnTo>
                  <a:lnTo>
                    <a:pt x="969070" y="83533"/>
                  </a:lnTo>
                  <a:lnTo>
                    <a:pt x="938499" y="114151"/>
                  </a:lnTo>
                  <a:lnTo>
                    <a:pt x="899731" y="134231"/>
                  </a:lnTo>
                  <a:lnTo>
                    <a:pt x="855093" y="141442"/>
                  </a:lnTo>
                  <a:close/>
                </a:path>
              </a:pathLst>
            </a:custGeom>
            <a:solidFill>
              <a:srgbClr val="215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46163" y="2325813"/>
              <a:ext cx="4726940" cy="3086100"/>
            </a:xfrm>
            <a:custGeom>
              <a:avLst/>
              <a:gdLst/>
              <a:ahLst/>
              <a:cxnLst/>
              <a:rect l="l" t="t" r="r" b="b"/>
              <a:pathLst>
                <a:path w="4726940" h="3086100">
                  <a:moveTo>
                    <a:pt x="75474" y="1663699"/>
                  </a:moveTo>
                  <a:lnTo>
                    <a:pt x="4837" y="1663699"/>
                  </a:lnTo>
                  <a:lnTo>
                    <a:pt x="987826" y="1422399"/>
                  </a:lnTo>
                  <a:lnTo>
                    <a:pt x="1465458" y="1422399"/>
                  </a:lnTo>
                  <a:lnTo>
                    <a:pt x="1294595" y="101599"/>
                  </a:lnTo>
                  <a:lnTo>
                    <a:pt x="1233028" y="76199"/>
                  </a:lnTo>
                  <a:lnTo>
                    <a:pt x="1190459" y="25399"/>
                  </a:lnTo>
                  <a:lnTo>
                    <a:pt x="1178079" y="0"/>
                  </a:lnTo>
                  <a:lnTo>
                    <a:pt x="3558559" y="0"/>
                  </a:lnTo>
                  <a:lnTo>
                    <a:pt x="3554774" y="12699"/>
                  </a:lnTo>
                  <a:lnTo>
                    <a:pt x="1198869" y="12699"/>
                  </a:lnTo>
                  <a:lnTo>
                    <a:pt x="1204714" y="25399"/>
                  </a:lnTo>
                  <a:lnTo>
                    <a:pt x="1221205" y="50799"/>
                  </a:lnTo>
                  <a:lnTo>
                    <a:pt x="1243529" y="63499"/>
                  </a:lnTo>
                  <a:lnTo>
                    <a:pt x="1270195" y="76199"/>
                  </a:lnTo>
                  <a:lnTo>
                    <a:pt x="3509227" y="76199"/>
                  </a:lnTo>
                  <a:lnTo>
                    <a:pt x="3479224" y="88899"/>
                  </a:lnTo>
                  <a:lnTo>
                    <a:pt x="3445443" y="101599"/>
                  </a:lnTo>
                  <a:lnTo>
                    <a:pt x="1310535" y="101599"/>
                  </a:lnTo>
                  <a:lnTo>
                    <a:pt x="1483316" y="1447799"/>
                  </a:lnTo>
                  <a:lnTo>
                    <a:pt x="981736" y="1447799"/>
                  </a:lnTo>
                  <a:lnTo>
                    <a:pt x="75474" y="1663699"/>
                  </a:lnTo>
                  <a:close/>
                </a:path>
                <a:path w="4726940" h="3086100">
                  <a:moveTo>
                    <a:pt x="3509227" y="76199"/>
                  </a:moveTo>
                  <a:lnTo>
                    <a:pt x="3469768" y="76199"/>
                  </a:lnTo>
                  <a:lnTo>
                    <a:pt x="3497635" y="63499"/>
                  </a:lnTo>
                  <a:lnTo>
                    <a:pt x="3520395" y="38099"/>
                  </a:lnTo>
                  <a:lnTo>
                    <a:pt x="3536316" y="12699"/>
                  </a:lnTo>
                  <a:lnTo>
                    <a:pt x="3554774" y="12699"/>
                  </a:lnTo>
                  <a:lnTo>
                    <a:pt x="3550988" y="25399"/>
                  </a:lnTo>
                  <a:lnTo>
                    <a:pt x="3533724" y="50799"/>
                  </a:lnTo>
                  <a:lnTo>
                    <a:pt x="3509227" y="76199"/>
                  </a:lnTo>
                  <a:close/>
                </a:path>
                <a:path w="4726940" h="3086100">
                  <a:moveTo>
                    <a:pt x="3231090" y="1663699"/>
                  </a:moveTo>
                  <a:lnTo>
                    <a:pt x="3215156" y="1663699"/>
                  </a:lnTo>
                  <a:lnTo>
                    <a:pt x="3429475" y="101599"/>
                  </a:lnTo>
                  <a:lnTo>
                    <a:pt x="3445443" y="101599"/>
                  </a:lnTo>
                  <a:lnTo>
                    <a:pt x="3262786" y="1422399"/>
                  </a:lnTo>
                  <a:lnTo>
                    <a:pt x="3740743" y="1422399"/>
                  </a:lnTo>
                  <a:lnTo>
                    <a:pt x="3843997" y="1447799"/>
                  </a:lnTo>
                  <a:lnTo>
                    <a:pt x="3262105" y="1447799"/>
                  </a:lnTo>
                  <a:lnTo>
                    <a:pt x="3249334" y="1536699"/>
                  </a:lnTo>
                  <a:lnTo>
                    <a:pt x="3744766" y="1536699"/>
                  </a:lnTo>
                  <a:lnTo>
                    <a:pt x="3744766" y="1549399"/>
                  </a:lnTo>
                  <a:lnTo>
                    <a:pt x="3797392" y="1562099"/>
                  </a:lnTo>
                  <a:lnTo>
                    <a:pt x="3244768" y="1562099"/>
                  </a:lnTo>
                  <a:lnTo>
                    <a:pt x="3231090" y="1663699"/>
                  </a:lnTo>
                  <a:close/>
                </a:path>
                <a:path w="4726940" h="3086100">
                  <a:moveTo>
                    <a:pt x="2776435" y="609599"/>
                  </a:moveTo>
                  <a:lnTo>
                    <a:pt x="1968301" y="609599"/>
                  </a:lnTo>
                  <a:lnTo>
                    <a:pt x="1927367" y="584199"/>
                  </a:lnTo>
                  <a:lnTo>
                    <a:pt x="1895087" y="546099"/>
                  </a:lnTo>
                  <a:lnTo>
                    <a:pt x="1873917" y="507999"/>
                  </a:lnTo>
                  <a:lnTo>
                    <a:pt x="1866313" y="469899"/>
                  </a:lnTo>
                  <a:lnTo>
                    <a:pt x="1866313" y="380999"/>
                  </a:lnTo>
                  <a:lnTo>
                    <a:pt x="1873917" y="330199"/>
                  </a:lnTo>
                  <a:lnTo>
                    <a:pt x="1895087" y="292099"/>
                  </a:lnTo>
                  <a:lnTo>
                    <a:pt x="1927368" y="266699"/>
                  </a:lnTo>
                  <a:lnTo>
                    <a:pt x="1968302" y="241299"/>
                  </a:lnTo>
                  <a:lnTo>
                    <a:pt x="2015434" y="228599"/>
                  </a:lnTo>
                  <a:lnTo>
                    <a:pt x="2729298" y="228599"/>
                  </a:lnTo>
                  <a:lnTo>
                    <a:pt x="2776434" y="241299"/>
                  </a:lnTo>
                  <a:lnTo>
                    <a:pt x="2796902" y="253999"/>
                  </a:lnTo>
                  <a:lnTo>
                    <a:pt x="1963536" y="253999"/>
                  </a:lnTo>
                  <a:lnTo>
                    <a:pt x="1940894" y="266699"/>
                  </a:lnTo>
                  <a:lnTo>
                    <a:pt x="1921153" y="292099"/>
                  </a:lnTo>
                  <a:lnTo>
                    <a:pt x="1904866" y="304799"/>
                  </a:lnTo>
                  <a:lnTo>
                    <a:pt x="1892574" y="330199"/>
                  </a:lnTo>
                  <a:lnTo>
                    <a:pt x="1884807" y="355599"/>
                  </a:lnTo>
                  <a:lnTo>
                    <a:pt x="1882098" y="380999"/>
                  </a:lnTo>
                  <a:lnTo>
                    <a:pt x="1882098" y="457199"/>
                  </a:lnTo>
                  <a:lnTo>
                    <a:pt x="2878420" y="457199"/>
                  </a:lnTo>
                  <a:lnTo>
                    <a:pt x="2878420" y="469899"/>
                  </a:lnTo>
                  <a:lnTo>
                    <a:pt x="1882497" y="469899"/>
                  </a:lnTo>
                  <a:lnTo>
                    <a:pt x="1886222" y="495299"/>
                  </a:lnTo>
                  <a:lnTo>
                    <a:pt x="1905943" y="546099"/>
                  </a:lnTo>
                  <a:lnTo>
                    <a:pt x="1940894" y="571499"/>
                  </a:lnTo>
                  <a:lnTo>
                    <a:pt x="1988557" y="596899"/>
                  </a:lnTo>
                  <a:lnTo>
                    <a:pt x="2796902" y="596899"/>
                  </a:lnTo>
                  <a:lnTo>
                    <a:pt x="2776435" y="609599"/>
                  </a:lnTo>
                  <a:close/>
                </a:path>
                <a:path w="4726940" h="3086100">
                  <a:moveTo>
                    <a:pt x="2878420" y="457199"/>
                  </a:moveTo>
                  <a:lnTo>
                    <a:pt x="2862635" y="457199"/>
                  </a:lnTo>
                  <a:lnTo>
                    <a:pt x="2862635" y="380999"/>
                  </a:lnTo>
                  <a:lnTo>
                    <a:pt x="2859926" y="355599"/>
                  </a:lnTo>
                  <a:lnTo>
                    <a:pt x="2852160" y="330199"/>
                  </a:lnTo>
                  <a:lnTo>
                    <a:pt x="2839869" y="304799"/>
                  </a:lnTo>
                  <a:lnTo>
                    <a:pt x="2823583" y="292099"/>
                  </a:lnTo>
                  <a:lnTo>
                    <a:pt x="2803843" y="266699"/>
                  </a:lnTo>
                  <a:lnTo>
                    <a:pt x="2781201" y="253999"/>
                  </a:lnTo>
                  <a:lnTo>
                    <a:pt x="2796902" y="253999"/>
                  </a:lnTo>
                  <a:lnTo>
                    <a:pt x="2817369" y="266699"/>
                  </a:lnTo>
                  <a:lnTo>
                    <a:pt x="2849648" y="292099"/>
                  </a:lnTo>
                  <a:lnTo>
                    <a:pt x="2870816" y="330199"/>
                  </a:lnTo>
                  <a:lnTo>
                    <a:pt x="2878420" y="380999"/>
                  </a:lnTo>
                  <a:lnTo>
                    <a:pt x="2878420" y="457199"/>
                  </a:lnTo>
                  <a:close/>
                </a:path>
                <a:path w="4726940" h="3086100">
                  <a:moveTo>
                    <a:pt x="2796902" y="596899"/>
                  </a:moveTo>
                  <a:lnTo>
                    <a:pt x="2756178" y="596899"/>
                  </a:lnTo>
                  <a:lnTo>
                    <a:pt x="2781200" y="584199"/>
                  </a:lnTo>
                  <a:lnTo>
                    <a:pt x="2803843" y="571499"/>
                  </a:lnTo>
                  <a:lnTo>
                    <a:pt x="2838792" y="546099"/>
                  </a:lnTo>
                  <a:lnTo>
                    <a:pt x="2858511" y="495299"/>
                  </a:lnTo>
                  <a:lnTo>
                    <a:pt x="2862236" y="469899"/>
                  </a:lnTo>
                  <a:lnTo>
                    <a:pt x="2878420" y="469899"/>
                  </a:lnTo>
                  <a:lnTo>
                    <a:pt x="2870816" y="507999"/>
                  </a:lnTo>
                  <a:lnTo>
                    <a:pt x="2849648" y="546099"/>
                  </a:lnTo>
                  <a:lnTo>
                    <a:pt x="2817369" y="584199"/>
                  </a:lnTo>
                  <a:lnTo>
                    <a:pt x="2796902" y="596899"/>
                  </a:lnTo>
                  <a:close/>
                </a:path>
                <a:path w="4726940" h="3086100">
                  <a:moveTo>
                    <a:pt x="2938942" y="1015999"/>
                  </a:moveTo>
                  <a:lnTo>
                    <a:pt x="1889590" y="1015999"/>
                  </a:lnTo>
                  <a:lnTo>
                    <a:pt x="1889590" y="1003299"/>
                  </a:lnTo>
                  <a:lnTo>
                    <a:pt x="2938942" y="1003299"/>
                  </a:lnTo>
                  <a:lnTo>
                    <a:pt x="2938942" y="1015999"/>
                  </a:lnTo>
                  <a:close/>
                </a:path>
                <a:path w="4726940" h="3086100">
                  <a:moveTo>
                    <a:pt x="2935408" y="1130299"/>
                  </a:moveTo>
                  <a:lnTo>
                    <a:pt x="1893124" y="1130299"/>
                  </a:lnTo>
                  <a:lnTo>
                    <a:pt x="1889590" y="1117599"/>
                  </a:lnTo>
                  <a:lnTo>
                    <a:pt x="1893124" y="1104899"/>
                  </a:lnTo>
                  <a:lnTo>
                    <a:pt x="2935408" y="1104899"/>
                  </a:lnTo>
                  <a:lnTo>
                    <a:pt x="2938942" y="1117599"/>
                  </a:lnTo>
                  <a:lnTo>
                    <a:pt x="2935408" y="1130299"/>
                  </a:lnTo>
                  <a:close/>
                </a:path>
                <a:path w="4726940" h="3086100">
                  <a:moveTo>
                    <a:pt x="2938942" y="1231899"/>
                  </a:moveTo>
                  <a:lnTo>
                    <a:pt x="1889590" y="1231899"/>
                  </a:lnTo>
                  <a:lnTo>
                    <a:pt x="1889590" y="1219199"/>
                  </a:lnTo>
                  <a:lnTo>
                    <a:pt x="2938942" y="1219199"/>
                  </a:lnTo>
                  <a:lnTo>
                    <a:pt x="2938942" y="1231899"/>
                  </a:lnTo>
                  <a:close/>
                </a:path>
                <a:path w="4726940" h="3086100">
                  <a:moveTo>
                    <a:pt x="576716" y="1663699"/>
                  </a:moveTo>
                  <a:lnTo>
                    <a:pt x="509155" y="1663699"/>
                  </a:lnTo>
                  <a:lnTo>
                    <a:pt x="981736" y="1549399"/>
                  </a:lnTo>
                  <a:lnTo>
                    <a:pt x="981736" y="1447799"/>
                  </a:lnTo>
                  <a:lnTo>
                    <a:pt x="997520" y="1447799"/>
                  </a:lnTo>
                  <a:lnTo>
                    <a:pt x="997520" y="1536699"/>
                  </a:lnTo>
                  <a:lnTo>
                    <a:pt x="1494726" y="1536699"/>
                  </a:lnTo>
                  <a:lnTo>
                    <a:pt x="1497986" y="1562099"/>
                  </a:lnTo>
                  <a:lnTo>
                    <a:pt x="981735" y="1562099"/>
                  </a:lnTo>
                  <a:lnTo>
                    <a:pt x="576716" y="1663699"/>
                  </a:lnTo>
                  <a:close/>
                </a:path>
                <a:path w="4726940" h="3086100">
                  <a:moveTo>
                    <a:pt x="1494726" y="1536699"/>
                  </a:moveTo>
                  <a:lnTo>
                    <a:pt x="1480279" y="1536699"/>
                  </a:lnTo>
                  <a:lnTo>
                    <a:pt x="1467488" y="1447799"/>
                  </a:lnTo>
                  <a:lnTo>
                    <a:pt x="1483316" y="1447799"/>
                  </a:lnTo>
                  <a:lnTo>
                    <a:pt x="1494726" y="1536699"/>
                  </a:lnTo>
                  <a:close/>
                </a:path>
                <a:path w="4726940" h="3086100">
                  <a:moveTo>
                    <a:pt x="3744766" y="1536699"/>
                  </a:moveTo>
                  <a:lnTo>
                    <a:pt x="3728980" y="1536699"/>
                  </a:lnTo>
                  <a:lnTo>
                    <a:pt x="3728980" y="1447799"/>
                  </a:lnTo>
                  <a:lnTo>
                    <a:pt x="3744766" y="1447799"/>
                  </a:lnTo>
                  <a:lnTo>
                    <a:pt x="3744766" y="1536699"/>
                  </a:lnTo>
                  <a:close/>
                </a:path>
                <a:path w="4726940" h="3086100">
                  <a:moveTo>
                    <a:pt x="4721654" y="1663699"/>
                  </a:moveTo>
                  <a:lnTo>
                    <a:pt x="4651155" y="1663699"/>
                  </a:lnTo>
                  <a:lnTo>
                    <a:pt x="3744766" y="1447799"/>
                  </a:lnTo>
                  <a:lnTo>
                    <a:pt x="3843997" y="1447799"/>
                  </a:lnTo>
                  <a:lnTo>
                    <a:pt x="4721654" y="1663699"/>
                  </a:lnTo>
                  <a:close/>
                </a:path>
                <a:path w="4726940" h="3086100">
                  <a:moveTo>
                    <a:pt x="997520" y="1663699"/>
                  </a:moveTo>
                  <a:lnTo>
                    <a:pt x="981735" y="1663699"/>
                  </a:lnTo>
                  <a:lnTo>
                    <a:pt x="981735" y="1562099"/>
                  </a:lnTo>
                  <a:lnTo>
                    <a:pt x="997520" y="1562099"/>
                  </a:lnTo>
                  <a:lnTo>
                    <a:pt x="997520" y="1663699"/>
                  </a:lnTo>
                  <a:close/>
                </a:path>
                <a:path w="4726940" h="3086100">
                  <a:moveTo>
                    <a:pt x="1511026" y="1663699"/>
                  </a:moveTo>
                  <a:lnTo>
                    <a:pt x="1495108" y="1663699"/>
                  </a:lnTo>
                  <a:lnTo>
                    <a:pt x="1482314" y="1562099"/>
                  </a:lnTo>
                  <a:lnTo>
                    <a:pt x="1497986" y="1562099"/>
                  </a:lnTo>
                  <a:lnTo>
                    <a:pt x="1511026" y="1663699"/>
                  </a:lnTo>
                  <a:close/>
                </a:path>
                <a:path w="4726940" h="3086100">
                  <a:moveTo>
                    <a:pt x="3744766" y="1663699"/>
                  </a:moveTo>
                  <a:lnTo>
                    <a:pt x="3728980" y="1663699"/>
                  </a:lnTo>
                  <a:lnTo>
                    <a:pt x="3728980" y="1562099"/>
                  </a:lnTo>
                  <a:lnTo>
                    <a:pt x="3744766" y="1562099"/>
                  </a:lnTo>
                  <a:lnTo>
                    <a:pt x="3744766" y="1663699"/>
                  </a:lnTo>
                  <a:close/>
                </a:path>
                <a:path w="4726940" h="3086100">
                  <a:moveTo>
                    <a:pt x="4218402" y="1663699"/>
                  </a:moveTo>
                  <a:lnTo>
                    <a:pt x="4150974" y="1663699"/>
                  </a:lnTo>
                  <a:lnTo>
                    <a:pt x="3744766" y="1562099"/>
                  </a:lnTo>
                  <a:lnTo>
                    <a:pt x="3797392" y="1562099"/>
                  </a:lnTo>
                  <a:lnTo>
                    <a:pt x="4218402" y="1663699"/>
                  </a:lnTo>
                  <a:close/>
                </a:path>
                <a:path w="4726940" h="3086100">
                  <a:moveTo>
                    <a:pt x="4725892" y="1676399"/>
                  </a:moveTo>
                  <a:lnTo>
                    <a:pt x="617" y="1676399"/>
                  </a:lnTo>
                  <a:lnTo>
                    <a:pt x="0" y="1663699"/>
                  </a:lnTo>
                  <a:lnTo>
                    <a:pt x="4726492" y="1663699"/>
                  </a:lnTo>
                  <a:lnTo>
                    <a:pt x="4725892" y="1676399"/>
                  </a:lnTo>
                  <a:close/>
                </a:path>
                <a:path w="4726940" h="3086100">
                  <a:moveTo>
                    <a:pt x="1949903" y="3086099"/>
                  </a:moveTo>
                  <a:lnTo>
                    <a:pt x="361878" y="3086099"/>
                  </a:lnTo>
                  <a:lnTo>
                    <a:pt x="358577" y="3073399"/>
                  </a:lnTo>
                  <a:lnTo>
                    <a:pt x="149235" y="1765299"/>
                  </a:lnTo>
                  <a:lnTo>
                    <a:pt x="106848" y="1752599"/>
                  </a:lnTo>
                  <a:lnTo>
                    <a:pt x="67763" y="1739899"/>
                  </a:lnTo>
                  <a:lnTo>
                    <a:pt x="33601" y="1714499"/>
                  </a:lnTo>
                  <a:lnTo>
                    <a:pt x="5985" y="1676399"/>
                  </a:lnTo>
                  <a:lnTo>
                    <a:pt x="21983" y="1676399"/>
                  </a:lnTo>
                  <a:lnTo>
                    <a:pt x="48201" y="1701799"/>
                  </a:lnTo>
                  <a:lnTo>
                    <a:pt x="80279" y="1727199"/>
                  </a:lnTo>
                  <a:lnTo>
                    <a:pt x="116714" y="1739899"/>
                  </a:lnTo>
                  <a:lnTo>
                    <a:pt x="2224828" y="1739899"/>
                  </a:lnTo>
                  <a:lnTo>
                    <a:pt x="2222521" y="1765299"/>
                  </a:lnTo>
                  <a:lnTo>
                    <a:pt x="165253" y="1765299"/>
                  </a:lnTo>
                  <a:lnTo>
                    <a:pt x="372498" y="3060699"/>
                  </a:lnTo>
                  <a:lnTo>
                    <a:pt x="1960252" y="3060699"/>
                  </a:lnTo>
                  <a:lnTo>
                    <a:pt x="1956154" y="3073399"/>
                  </a:lnTo>
                  <a:lnTo>
                    <a:pt x="1950413" y="3073399"/>
                  </a:lnTo>
                  <a:lnTo>
                    <a:pt x="1949903" y="3086099"/>
                  </a:lnTo>
                  <a:close/>
                </a:path>
                <a:path w="4726940" h="3086100">
                  <a:moveTo>
                    <a:pt x="2224828" y="1739899"/>
                  </a:moveTo>
                  <a:lnTo>
                    <a:pt x="2074472" y="1739899"/>
                  </a:lnTo>
                  <a:lnTo>
                    <a:pt x="2104997" y="1727199"/>
                  </a:lnTo>
                  <a:lnTo>
                    <a:pt x="2132218" y="1714499"/>
                  </a:lnTo>
                  <a:lnTo>
                    <a:pt x="2154964" y="1689099"/>
                  </a:lnTo>
                  <a:lnTo>
                    <a:pt x="2165612" y="1676399"/>
                  </a:lnTo>
                  <a:lnTo>
                    <a:pt x="2230593" y="1676399"/>
                  </a:lnTo>
                  <a:lnTo>
                    <a:pt x="2224828" y="1739899"/>
                  </a:lnTo>
                  <a:close/>
                </a:path>
                <a:path w="4726940" h="3086100">
                  <a:moveTo>
                    <a:pt x="4364612" y="3086099"/>
                  </a:moveTo>
                  <a:lnTo>
                    <a:pt x="2776598" y="3086099"/>
                  </a:lnTo>
                  <a:lnTo>
                    <a:pt x="2776088" y="3073399"/>
                  </a:lnTo>
                  <a:lnTo>
                    <a:pt x="2770346" y="3073399"/>
                  </a:lnTo>
                  <a:lnTo>
                    <a:pt x="2565431" y="2438399"/>
                  </a:lnTo>
                  <a:lnTo>
                    <a:pt x="2565079" y="2438399"/>
                  </a:lnTo>
                  <a:lnTo>
                    <a:pt x="2495897" y="1676399"/>
                  </a:lnTo>
                  <a:lnTo>
                    <a:pt x="2560884" y="1676399"/>
                  </a:lnTo>
                  <a:lnTo>
                    <a:pt x="2571537" y="1689099"/>
                  </a:lnTo>
                  <a:lnTo>
                    <a:pt x="2594281" y="1714499"/>
                  </a:lnTo>
                  <a:lnTo>
                    <a:pt x="2621500" y="1727199"/>
                  </a:lnTo>
                  <a:lnTo>
                    <a:pt x="2652024" y="1739899"/>
                  </a:lnTo>
                  <a:lnTo>
                    <a:pt x="4658730" y="1739899"/>
                  </a:lnTo>
                  <a:lnTo>
                    <a:pt x="4619644" y="1752599"/>
                  </a:lnTo>
                  <a:lnTo>
                    <a:pt x="4577257" y="1765299"/>
                  </a:lnTo>
                  <a:lnTo>
                    <a:pt x="2693155" y="1765299"/>
                  </a:lnTo>
                  <a:lnTo>
                    <a:pt x="2785151" y="3060699"/>
                  </a:lnTo>
                  <a:lnTo>
                    <a:pt x="4369947" y="3060699"/>
                  </a:lnTo>
                  <a:lnTo>
                    <a:pt x="4367914" y="3073399"/>
                  </a:lnTo>
                  <a:lnTo>
                    <a:pt x="4364612" y="3086099"/>
                  </a:lnTo>
                  <a:close/>
                </a:path>
                <a:path w="4726940" h="3086100">
                  <a:moveTo>
                    <a:pt x="4658730" y="1739899"/>
                  </a:moveTo>
                  <a:lnTo>
                    <a:pt x="4609777" y="1739899"/>
                  </a:lnTo>
                  <a:lnTo>
                    <a:pt x="4646214" y="1727199"/>
                  </a:lnTo>
                  <a:lnTo>
                    <a:pt x="4678292" y="1701799"/>
                  </a:lnTo>
                  <a:lnTo>
                    <a:pt x="4704508" y="1676399"/>
                  </a:lnTo>
                  <a:lnTo>
                    <a:pt x="4720506" y="1676399"/>
                  </a:lnTo>
                  <a:lnTo>
                    <a:pt x="4692892" y="1714499"/>
                  </a:lnTo>
                  <a:lnTo>
                    <a:pt x="4658730" y="1739899"/>
                  </a:lnTo>
                  <a:close/>
                </a:path>
                <a:path w="4726940" h="3086100">
                  <a:moveTo>
                    <a:pt x="1960252" y="3060699"/>
                  </a:moveTo>
                  <a:lnTo>
                    <a:pt x="1941351" y="3060699"/>
                  </a:lnTo>
                  <a:lnTo>
                    <a:pt x="2033345" y="1765299"/>
                  </a:lnTo>
                  <a:lnTo>
                    <a:pt x="2222521" y="1765299"/>
                  </a:lnTo>
                  <a:lnTo>
                    <a:pt x="2161410" y="2438399"/>
                  </a:lnTo>
                  <a:lnTo>
                    <a:pt x="2161059" y="2438399"/>
                  </a:lnTo>
                  <a:lnTo>
                    <a:pt x="1960252" y="3060699"/>
                  </a:lnTo>
                  <a:close/>
                </a:path>
                <a:path w="4726940" h="3086100">
                  <a:moveTo>
                    <a:pt x="4369947" y="3060699"/>
                  </a:moveTo>
                  <a:lnTo>
                    <a:pt x="4353992" y="3060699"/>
                  </a:lnTo>
                  <a:lnTo>
                    <a:pt x="4561237" y="1765299"/>
                  </a:lnTo>
                  <a:lnTo>
                    <a:pt x="4577257" y="1765299"/>
                  </a:lnTo>
                  <a:lnTo>
                    <a:pt x="4369947" y="3060699"/>
                  </a:lnTo>
                  <a:close/>
                </a:path>
                <a:path w="4726940" h="3086100">
                  <a:moveTo>
                    <a:pt x="636515" y="1993899"/>
                  </a:moveTo>
                  <a:lnTo>
                    <a:pt x="620729" y="1993899"/>
                  </a:lnTo>
                  <a:lnTo>
                    <a:pt x="620729" y="1981199"/>
                  </a:lnTo>
                  <a:lnTo>
                    <a:pt x="630847" y="1930399"/>
                  </a:lnTo>
                  <a:lnTo>
                    <a:pt x="658594" y="1892299"/>
                  </a:lnTo>
                  <a:lnTo>
                    <a:pt x="700069" y="1866899"/>
                  </a:lnTo>
                  <a:lnTo>
                    <a:pt x="751372" y="1854199"/>
                  </a:lnTo>
                  <a:lnTo>
                    <a:pt x="1392997" y="1854199"/>
                  </a:lnTo>
                  <a:lnTo>
                    <a:pt x="1443839" y="1866899"/>
                  </a:lnTo>
                  <a:lnTo>
                    <a:pt x="727943" y="1866899"/>
                  </a:lnTo>
                  <a:lnTo>
                    <a:pt x="706268" y="1879599"/>
                  </a:lnTo>
                  <a:lnTo>
                    <a:pt x="686754" y="1892299"/>
                  </a:lnTo>
                  <a:lnTo>
                    <a:pt x="669809" y="1904999"/>
                  </a:lnTo>
                  <a:lnTo>
                    <a:pt x="655880" y="1917699"/>
                  </a:lnTo>
                  <a:lnTo>
                    <a:pt x="645404" y="1943099"/>
                  </a:lnTo>
                  <a:lnTo>
                    <a:pt x="638808" y="1955799"/>
                  </a:lnTo>
                  <a:lnTo>
                    <a:pt x="636515" y="1981199"/>
                  </a:lnTo>
                  <a:lnTo>
                    <a:pt x="636515" y="1993899"/>
                  </a:lnTo>
                  <a:close/>
                </a:path>
                <a:path w="4726940" h="3086100">
                  <a:moveTo>
                    <a:pt x="3962478" y="2197099"/>
                  </a:moveTo>
                  <a:lnTo>
                    <a:pt x="3333493" y="2197099"/>
                  </a:lnTo>
                  <a:lnTo>
                    <a:pt x="3282652" y="2184399"/>
                  </a:lnTo>
                  <a:lnTo>
                    <a:pt x="3241137" y="2158999"/>
                  </a:lnTo>
                  <a:lnTo>
                    <a:pt x="3213147" y="2108199"/>
                  </a:lnTo>
                  <a:lnTo>
                    <a:pt x="3202881" y="2057399"/>
                  </a:lnTo>
                  <a:lnTo>
                    <a:pt x="3202881" y="1981199"/>
                  </a:lnTo>
                  <a:lnTo>
                    <a:pt x="3213147" y="1930399"/>
                  </a:lnTo>
                  <a:lnTo>
                    <a:pt x="3241137" y="1892299"/>
                  </a:lnTo>
                  <a:lnTo>
                    <a:pt x="3282652" y="1866899"/>
                  </a:lnTo>
                  <a:lnTo>
                    <a:pt x="3333493" y="1854199"/>
                  </a:lnTo>
                  <a:lnTo>
                    <a:pt x="3975119" y="1854199"/>
                  </a:lnTo>
                  <a:lnTo>
                    <a:pt x="4026426" y="1866899"/>
                  </a:lnTo>
                  <a:lnTo>
                    <a:pt x="3310345" y="1866899"/>
                  </a:lnTo>
                  <a:lnTo>
                    <a:pt x="3288797" y="1879599"/>
                  </a:lnTo>
                  <a:lnTo>
                    <a:pt x="3269299" y="1892299"/>
                  </a:lnTo>
                  <a:lnTo>
                    <a:pt x="3252298" y="1904999"/>
                  </a:lnTo>
                  <a:lnTo>
                    <a:pt x="3238272" y="1917699"/>
                  </a:lnTo>
                  <a:lnTo>
                    <a:pt x="3227687" y="1943099"/>
                  </a:lnTo>
                  <a:lnTo>
                    <a:pt x="3220999" y="1955799"/>
                  </a:lnTo>
                  <a:lnTo>
                    <a:pt x="3218667" y="1981199"/>
                  </a:lnTo>
                  <a:lnTo>
                    <a:pt x="3218667" y="2057399"/>
                  </a:lnTo>
                  <a:lnTo>
                    <a:pt x="3227687" y="2108199"/>
                  </a:lnTo>
                  <a:lnTo>
                    <a:pt x="3252298" y="2146299"/>
                  </a:lnTo>
                  <a:lnTo>
                    <a:pt x="3288797" y="2171699"/>
                  </a:lnTo>
                  <a:lnTo>
                    <a:pt x="3310344" y="2171699"/>
                  </a:lnTo>
                  <a:lnTo>
                    <a:pt x="3333493" y="2184399"/>
                  </a:lnTo>
                  <a:lnTo>
                    <a:pt x="4008369" y="2184399"/>
                  </a:lnTo>
                  <a:lnTo>
                    <a:pt x="3962478" y="2197099"/>
                  </a:lnTo>
                  <a:close/>
                </a:path>
                <a:path w="4726940" h="3086100">
                  <a:moveTo>
                    <a:pt x="997520" y="2184399"/>
                  </a:moveTo>
                  <a:lnTo>
                    <a:pt x="981735" y="2184399"/>
                  </a:lnTo>
                  <a:lnTo>
                    <a:pt x="981735" y="1866899"/>
                  </a:lnTo>
                  <a:lnTo>
                    <a:pt x="997520" y="1866899"/>
                  </a:lnTo>
                  <a:lnTo>
                    <a:pt x="997520" y="2184399"/>
                  </a:lnTo>
                  <a:close/>
                </a:path>
                <a:path w="4726940" h="3086100">
                  <a:moveTo>
                    <a:pt x="1443838" y="2184399"/>
                  </a:moveTo>
                  <a:lnTo>
                    <a:pt x="1392997" y="2184399"/>
                  </a:lnTo>
                  <a:lnTo>
                    <a:pt x="1416146" y="2171699"/>
                  </a:lnTo>
                  <a:lnTo>
                    <a:pt x="1437693" y="2171699"/>
                  </a:lnTo>
                  <a:lnTo>
                    <a:pt x="1457191" y="2158999"/>
                  </a:lnTo>
                  <a:lnTo>
                    <a:pt x="1488218" y="2133599"/>
                  </a:lnTo>
                  <a:lnTo>
                    <a:pt x="1505491" y="2082799"/>
                  </a:lnTo>
                  <a:lnTo>
                    <a:pt x="1507823" y="2057399"/>
                  </a:lnTo>
                  <a:lnTo>
                    <a:pt x="1507823" y="1981199"/>
                  </a:lnTo>
                  <a:lnTo>
                    <a:pt x="1505491" y="1955799"/>
                  </a:lnTo>
                  <a:lnTo>
                    <a:pt x="1498803" y="1943099"/>
                  </a:lnTo>
                  <a:lnTo>
                    <a:pt x="1488218" y="1917699"/>
                  </a:lnTo>
                  <a:lnTo>
                    <a:pt x="1474192" y="1904999"/>
                  </a:lnTo>
                  <a:lnTo>
                    <a:pt x="1457191" y="1892299"/>
                  </a:lnTo>
                  <a:lnTo>
                    <a:pt x="1437693" y="1879599"/>
                  </a:lnTo>
                  <a:lnTo>
                    <a:pt x="1416145" y="1866899"/>
                  </a:lnTo>
                  <a:lnTo>
                    <a:pt x="1443839" y="1866899"/>
                  </a:lnTo>
                  <a:lnTo>
                    <a:pt x="1485354" y="1892299"/>
                  </a:lnTo>
                  <a:lnTo>
                    <a:pt x="1513344" y="1930399"/>
                  </a:lnTo>
                  <a:lnTo>
                    <a:pt x="1523609" y="1981199"/>
                  </a:lnTo>
                  <a:lnTo>
                    <a:pt x="1523609" y="2057399"/>
                  </a:lnTo>
                  <a:lnTo>
                    <a:pt x="1513343" y="2108199"/>
                  </a:lnTo>
                  <a:lnTo>
                    <a:pt x="1485353" y="2158999"/>
                  </a:lnTo>
                  <a:lnTo>
                    <a:pt x="1443838" y="2184399"/>
                  </a:lnTo>
                  <a:close/>
                </a:path>
                <a:path w="4726940" h="3086100">
                  <a:moveTo>
                    <a:pt x="3744766" y="2184399"/>
                  </a:moveTo>
                  <a:lnTo>
                    <a:pt x="3728980" y="2184399"/>
                  </a:lnTo>
                  <a:lnTo>
                    <a:pt x="3728980" y="1866899"/>
                  </a:lnTo>
                  <a:lnTo>
                    <a:pt x="3744766" y="1866899"/>
                  </a:lnTo>
                  <a:lnTo>
                    <a:pt x="3744766" y="2184399"/>
                  </a:lnTo>
                  <a:close/>
                </a:path>
                <a:path w="4726940" h="3086100">
                  <a:moveTo>
                    <a:pt x="4105765" y="1993899"/>
                  </a:moveTo>
                  <a:lnTo>
                    <a:pt x="4089979" y="1993899"/>
                  </a:lnTo>
                  <a:lnTo>
                    <a:pt x="4089980" y="1981199"/>
                  </a:lnTo>
                  <a:lnTo>
                    <a:pt x="4087687" y="1955799"/>
                  </a:lnTo>
                  <a:lnTo>
                    <a:pt x="4081090" y="1943099"/>
                  </a:lnTo>
                  <a:lnTo>
                    <a:pt x="4070615" y="1917699"/>
                  </a:lnTo>
                  <a:lnTo>
                    <a:pt x="4056686" y="1904999"/>
                  </a:lnTo>
                  <a:lnTo>
                    <a:pt x="4039741" y="1892299"/>
                  </a:lnTo>
                  <a:lnTo>
                    <a:pt x="4020227" y="1879599"/>
                  </a:lnTo>
                  <a:lnTo>
                    <a:pt x="3998551" y="1866899"/>
                  </a:lnTo>
                  <a:lnTo>
                    <a:pt x="4026426" y="1866899"/>
                  </a:lnTo>
                  <a:lnTo>
                    <a:pt x="4067902" y="1892299"/>
                  </a:lnTo>
                  <a:lnTo>
                    <a:pt x="4095648" y="1930399"/>
                  </a:lnTo>
                  <a:lnTo>
                    <a:pt x="4105764" y="1981199"/>
                  </a:lnTo>
                  <a:lnTo>
                    <a:pt x="4105765" y="1993899"/>
                  </a:lnTo>
                  <a:close/>
                </a:path>
                <a:path w="4726940" h="3086100">
                  <a:moveTo>
                    <a:pt x="1392997" y="2197099"/>
                  </a:moveTo>
                  <a:lnTo>
                    <a:pt x="764012" y="2197099"/>
                  </a:lnTo>
                  <a:lnTo>
                    <a:pt x="718126" y="2184399"/>
                  </a:lnTo>
                  <a:lnTo>
                    <a:pt x="679127" y="2158999"/>
                  </a:lnTo>
                  <a:lnTo>
                    <a:pt x="650314" y="2133599"/>
                  </a:lnTo>
                  <a:lnTo>
                    <a:pt x="634986" y="2082799"/>
                  </a:lnTo>
                  <a:lnTo>
                    <a:pt x="622340" y="2006599"/>
                  </a:lnTo>
                  <a:lnTo>
                    <a:pt x="621255" y="1993899"/>
                  </a:lnTo>
                  <a:lnTo>
                    <a:pt x="636977" y="1993899"/>
                  </a:lnTo>
                  <a:lnTo>
                    <a:pt x="650581" y="2082799"/>
                  </a:lnTo>
                  <a:lnTo>
                    <a:pt x="664056" y="2120899"/>
                  </a:lnTo>
                  <a:lnTo>
                    <a:pt x="689387" y="2146299"/>
                  </a:lnTo>
                  <a:lnTo>
                    <a:pt x="723674" y="2171699"/>
                  </a:lnTo>
                  <a:lnTo>
                    <a:pt x="764013" y="2184399"/>
                  </a:lnTo>
                  <a:lnTo>
                    <a:pt x="1443838" y="2184399"/>
                  </a:lnTo>
                  <a:lnTo>
                    <a:pt x="1392997" y="2197099"/>
                  </a:lnTo>
                  <a:close/>
                </a:path>
                <a:path w="4726940" h="3086100">
                  <a:moveTo>
                    <a:pt x="4008369" y="2184399"/>
                  </a:moveTo>
                  <a:lnTo>
                    <a:pt x="3962478" y="2184399"/>
                  </a:lnTo>
                  <a:lnTo>
                    <a:pt x="4002823" y="2171699"/>
                  </a:lnTo>
                  <a:lnTo>
                    <a:pt x="4037111" y="2146299"/>
                  </a:lnTo>
                  <a:lnTo>
                    <a:pt x="4062443" y="2120899"/>
                  </a:lnTo>
                  <a:lnTo>
                    <a:pt x="4075920" y="2082799"/>
                  </a:lnTo>
                  <a:lnTo>
                    <a:pt x="4089518" y="1993899"/>
                  </a:lnTo>
                  <a:lnTo>
                    <a:pt x="4105240" y="1993899"/>
                  </a:lnTo>
                  <a:lnTo>
                    <a:pt x="4091515" y="2082799"/>
                  </a:lnTo>
                  <a:lnTo>
                    <a:pt x="4076183" y="2133599"/>
                  </a:lnTo>
                  <a:lnTo>
                    <a:pt x="4047370" y="2158999"/>
                  </a:lnTo>
                  <a:lnTo>
                    <a:pt x="4008369" y="2184399"/>
                  </a:lnTo>
                  <a:close/>
                </a:path>
                <a:path w="4726940" h="3086100">
                  <a:moveTo>
                    <a:pt x="1593311" y="2603499"/>
                  </a:moveTo>
                  <a:lnTo>
                    <a:pt x="551032" y="2603499"/>
                  </a:lnTo>
                  <a:lnTo>
                    <a:pt x="547498" y="2590799"/>
                  </a:lnTo>
                  <a:lnTo>
                    <a:pt x="551032" y="2578099"/>
                  </a:lnTo>
                  <a:lnTo>
                    <a:pt x="1593311" y="2578099"/>
                  </a:lnTo>
                  <a:lnTo>
                    <a:pt x="1596845" y="2590799"/>
                  </a:lnTo>
                  <a:lnTo>
                    <a:pt x="1593311" y="2603499"/>
                  </a:lnTo>
                  <a:close/>
                </a:path>
                <a:path w="4726940" h="3086100">
                  <a:moveTo>
                    <a:pt x="4175464" y="2603499"/>
                  </a:moveTo>
                  <a:lnTo>
                    <a:pt x="3133180" y="2603499"/>
                  </a:lnTo>
                  <a:lnTo>
                    <a:pt x="3129646" y="2590799"/>
                  </a:lnTo>
                  <a:lnTo>
                    <a:pt x="3133179" y="2578099"/>
                  </a:lnTo>
                  <a:lnTo>
                    <a:pt x="4175464" y="2578099"/>
                  </a:lnTo>
                  <a:lnTo>
                    <a:pt x="4178998" y="2590799"/>
                  </a:lnTo>
                  <a:lnTo>
                    <a:pt x="4175464" y="2603499"/>
                  </a:lnTo>
                  <a:close/>
                </a:path>
                <a:path w="4726940" h="3086100">
                  <a:moveTo>
                    <a:pt x="1596845" y="2705099"/>
                  </a:moveTo>
                  <a:lnTo>
                    <a:pt x="547498" y="2705099"/>
                  </a:lnTo>
                  <a:lnTo>
                    <a:pt x="547498" y="2692399"/>
                  </a:lnTo>
                  <a:lnTo>
                    <a:pt x="1596845" y="2692399"/>
                  </a:lnTo>
                  <a:lnTo>
                    <a:pt x="1596845" y="2705099"/>
                  </a:lnTo>
                  <a:close/>
                </a:path>
                <a:path w="4726940" h="3086100">
                  <a:moveTo>
                    <a:pt x="4178998" y="2705099"/>
                  </a:moveTo>
                  <a:lnTo>
                    <a:pt x="3129646" y="2705099"/>
                  </a:lnTo>
                  <a:lnTo>
                    <a:pt x="3129646" y="2692399"/>
                  </a:lnTo>
                  <a:lnTo>
                    <a:pt x="4178998" y="2692399"/>
                  </a:lnTo>
                  <a:lnTo>
                    <a:pt x="4178998" y="2705099"/>
                  </a:lnTo>
                  <a:close/>
                </a:path>
                <a:path w="4726940" h="3086100">
                  <a:moveTo>
                    <a:pt x="1593311" y="2819399"/>
                  </a:moveTo>
                  <a:lnTo>
                    <a:pt x="551032" y="2819399"/>
                  </a:lnTo>
                  <a:lnTo>
                    <a:pt x="547498" y="2806699"/>
                  </a:lnTo>
                  <a:lnTo>
                    <a:pt x="551032" y="2793999"/>
                  </a:lnTo>
                  <a:lnTo>
                    <a:pt x="1593311" y="2793999"/>
                  </a:lnTo>
                  <a:lnTo>
                    <a:pt x="1596845" y="2806699"/>
                  </a:lnTo>
                  <a:lnTo>
                    <a:pt x="1593311" y="2819399"/>
                  </a:lnTo>
                  <a:close/>
                </a:path>
                <a:path w="4726940" h="3086100">
                  <a:moveTo>
                    <a:pt x="4175464" y="2819399"/>
                  </a:moveTo>
                  <a:lnTo>
                    <a:pt x="3133180" y="2819399"/>
                  </a:lnTo>
                  <a:lnTo>
                    <a:pt x="3129646" y="2806699"/>
                  </a:lnTo>
                  <a:lnTo>
                    <a:pt x="3133179" y="2793999"/>
                  </a:lnTo>
                  <a:lnTo>
                    <a:pt x="4175464" y="2793999"/>
                  </a:lnTo>
                  <a:lnTo>
                    <a:pt x="4178998" y="2806699"/>
                  </a:lnTo>
                  <a:lnTo>
                    <a:pt x="4175464" y="28193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513" y="3201637"/>
              <a:ext cx="1485899" cy="22097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17328" y="3694022"/>
            <a:ext cx="12206605" cy="3292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074670" algn="ctr">
              <a:lnSpc>
                <a:spcPts val="15615"/>
              </a:lnSpc>
              <a:spcBef>
                <a:spcPts val="110"/>
              </a:spcBef>
            </a:pPr>
            <a:r>
              <a:rPr sz="13050" spc="-1185" dirty="0">
                <a:solidFill>
                  <a:srgbClr val="E6DE21"/>
                </a:solidFill>
              </a:rPr>
              <a:t>AWS</a:t>
            </a:r>
            <a:r>
              <a:rPr sz="13050" spc="-1270" dirty="0">
                <a:solidFill>
                  <a:srgbClr val="E6DE21"/>
                </a:solidFill>
              </a:rPr>
              <a:t> </a:t>
            </a:r>
            <a:r>
              <a:rPr sz="13050" spc="-1305" dirty="0">
                <a:solidFill>
                  <a:srgbClr val="E6DE21"/>
                </a:solidFill>
              </a:rPr>
              <a:t>S3</a:t>
            </a:r>
            <a:endParaRPr sz="13050"/>
          </a:p>
          <a:p>
            <a:pPr marL="12700">
              <a:lnSpc>
                <a:spcPts val="10095"/>
              </a:lnSpc>
            </a:pPr>
            <a:r>
              <a:rPr sz="8450" b="1" i="1" spc="100" dirty="0">
                <a:latin typeface="Arial"/>
                <a:cs typeface="Arial"/>
              </a:rPr>
              <a:t>Simple</a:t>
            </a:r>
            <a:r>
              <a:rPr sz="8450" b="1" i="1" spc="-350" dirty="0">
                <a:latin typeface="Arial"/>
                <a:cs typeface="Arial"/>
              </a:rPr>
              <a:t> </a:t>
            </a:r>
            <a:r>
              <a:rPr sz="8450" b="1" i="1" spc="-515" dirty="0">
                <a:latin typeface="Arial"/>
                <a:cs typeface="Arial"/>
              </a:rPr>
              <a:t>Storaofte</a:t>
            </a:r>
            <a:r>
              <a:rPr sz="8450" b="1" i="1" spc="-345" dirty="0">
                <a:latin typeface="Arial"/>
                <a:cs typeface="Arial"/>
              </a:rPr>
              <a:t> </a:t>
            </a:r>
            <a:r>
              <a:rPr sz="8450" b="1" i="1" spc="50" dirty="0">
                <a:latin typeface="Arial"/>
                <a:cs typeface="Arial"/>
              </a:rPr>
              <a:t>Service</a:t>
            </a:r>
            <a:endParaRPr sz="8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671" y="1266501"/>
            <a:ext cx="5715000" cy="99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-605" dirty="0">
                <a:solidFill>
                  <a:srgbClr val="E6DE21"/>
                </a:solidFill>
              </a:rPr>
              <a:t>S3</a:t>
            </a:r>
            <a:r>
              <a:rPr sz="6350" spc="-610" dirty="0">
                <a:solidFill>
                  <a:srgbClr val="E6DE21"/>
                </a:solidFill>
              </a:rPr>
              <a:t> </a:t>
            </a:r>
            <a:r>
              <a:rPr sz="6350" spc="-385" dirty="0">
                <a:solidFill>
                  <a:srgbClr val="E6DE21"/>
                </a:solidFill>
              </a:rPr>
              <a:t>Replication</a:t>
            </a:r>
            <a:endParaRPr sz="6350"/>
          </a:p>
        </p:txBody>
      </p:sp>
      <p:grpSp>
        <p:nvGrpSpPr>
          <p:cNvPr id="3" name="object 3"/>
          <p:cNvGrpSpPr/>
          <p:nvPr/>
        </p:nvGrpSpPr>
        <p:grpSpPr>
          <a:xfrm>
            <a:off x="1807996" y="4727440"/>
            <a:ext cx="180975" cy="885825"/>
            <a:chOff x="1807996" y="4727440"/>
            <a:chExt cx="180975" cy="885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7996" y="4727440"/>
              <a:ext cx="180974" cy="1809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7996" y="5432290"/>
              <a:ext cx="180974" cy="1809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66671" y="2977418"/>
            <a:ext cx="15498444" cy="566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sz="3950" spc="-175" dirty="0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05" dirty="0">
                <a:solidFill>
                  <a:srgbClr val="FFFFFF"/>
                </a:solidFill>
                <a:latin typeface="Arial Black"/>
                <a:cs typeface="Arial Black"/>
              </a:rPr>
              <a:t>allows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6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3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35" dirty="0">
                <a:solidFill>
                  <a:srgbClr val="FFFFFF"/>
                </a:solidFill>
                <a:latin typeface="Arial Black"/>
                <a:cs typeface="Arial Black"/>
              </a:rPr>
              <a:t>automatically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 Black"/>
                <a:cs typeface="Arial Black"/>
              </a:rPr>
              <a:t>copy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4" dirty="0">
                <a:solidFill>
                  <a:srgbClr val="FFFFFF"/>
                </a:solidFill>
                <a:latin typeface="Arial Black"/>
                <a:cs typeface="Arial Black"/>
              </a:rPr>
              <a:t>objects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40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 Black"/>
                <a:cs typeface="Arial Black"/>
              </a:rPr>
              <a:t>one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65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85" dirty="0">
                <a:solidFill>
                  <a:srgbClr val="FFFFFF"/>
                </a:solidFill>
                <a:latin typeface="Arial Black"/>
                <a:cs typeface="Arial Black"/>
              </a:rPr>
              <a:t>bucket </a:t>
            </a:r>
            <a:r>
              <a:rPr sz="3950" spc="-13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95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00" dirty="0">
                <a:solidFill>
                  <a:srgbClr val="FFFFFF"/>
                </a:solidFill>
                <a:latin typeface="Arial Black"/>
                <a:cs typeface="Arial Black"/>
              </a:rPr>
              <a:t>another,</a:t>
            </a:r>
            <a:r>
              <a:rPr sz="395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00" dirty="0">
                <a:solidFill>
                  <a:srgbClr val="FFFFFF"/>
                </a:solidFill>
                <a:latin typeface="Arial Black"/>
                <a:cs typeface="Arial Black"/>
              </a:rPr>
              <a:t>which</a:t>
            </a:r>
            <a:r>
              <a:rPr sz="395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95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endParaRPr sz="3950">
              <a:latin typeface="Arial Black"/>
              <a:cs typeface="Arial Black"/>
            </a:endParaRPr>
          </a:p>
          <a:p>
            <a:pPr marL="870585" marR="285115">
              <a:lnSpc>
                <a:spcPct val="117100"/>
              </a:lnSpc>
            </a:pPr>
            <a:r>
              <a:rPr sz="3950" spc="-225" dirty="0">
                <a:solidFill>
                  <a:srgbClr val="FFFFFF"/>
                </a:solidFill>
                <a:latin typeface="Arial Black"/>
                <a:cs typeface="Arial Black"/>
              </a:rPr>
              <a:t>within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9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70" dirty="0">
                <a:solidFill>
                  <a:srgbClr val="FFFFFF"/>
                </a:solidFill>
                <a:latin typeface="Arial Black"/>
                <a:cs typeface="Arial Black"/>
              </a:rPr>
              <a:t>same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25" dirty="0">
                <a:solidFill>
                  <a:srgbClr val="FFFFFF"/>
                </a:solidFill>
                <a:latin typeface="Arial Black"/>
                <a:cs typeface="Arial Black"/>
              </a:rPr>
              <a:t>region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35" dirty="0">
                <a:solidFill>
                  <a:srgbClr val="FFFFFF"/>
                </a:solidFill>
                <a:latin typeface="Arial Black"/>
                <a:cs typeface="Arial Black"/>
              </a:rPr>
              <a:t>(</a:t>
            </a:r>
            <a:r>
              <a:rPr sz="3950" spc="-235" dirty="0">
                <a:solidFill>
                  <a:srgbClr val="E6DE21"/>
                </a:solidFill>
                <a:latin typeface="Arial Black"/>
                <a:cs typeface="Arial Black"/>
              </a:rPr>
              <a:t>Same-</a:t>
            </a:r>
            <a:r>
              <a:rPr sz="3950" spc="-280" dirty="0">
                <a:solidFill>
                  <a:srgbClr val="E6DE21"/>
                </a:solidFill>
                <a:latin typeface="Arial Black"/>
                <a:cs typeface="Arial Black"/>
              </a:rPr>
              <a:t>Region</a:t>
            </a:r>
            <a:r>
              <a:rPr sz="3950" spc="-34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950" spc="-240" dirty="0">
                <a:solidFill>
                  <a:srgbClr val="E6DE21"/>
                </a:solidFill>
                <a:latin typeface="Arial Black"/>
                <a:cs typeface="Arial Black"/>
              </a:rPr>
              <a:t>Replication</a:t>
            </a:r>
            <a:r>
              <a:rPr sz="3950" spc="-34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950" spc="210" dirty="0">
                <a:solidFill>
                  <a:srgbClr val="E6DE21"/>
                </a:solidFill>
                <a:latin typeface="Arial Black"/>
                <a:cs typeface="Arial Black"/>
              </a:rPr>
              <a:t>-</a:t>
            </a:r>
            <a:r>
              <a:rPr sz="3950" spc="-34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950" spc="-360" dirty="0">
                <a:solidFill>
                  <a:srgbClr val="E6DE21"/>
                </a:solidFill>
                <a:latin typeface="Arial Black"/>
                <a:cs typeface="Arial Black"/>
              </a:rPr>
              <a:t>SRR</a:t>
            </a:r>
            <a:r>
              <a:rPr sz="3950" spc="-360" dirty="0">
                <a:solidFill>
                  <a:srgbClr val="FFFFFF"/>
                </a:solidFill>
                <a:latin typeface="Arial Black"/>
                <a:cs typeface="Arial Black"/>
              </a:rPr>
              <a:t>)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sz="3950" spc="-16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395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45" dirty="0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sz="395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4" dirty="0">
                <a:solidFill>
                  <a:srgbClr val="FFFFFF"/>
                </a:solidFill>
                <a:latin typeface="Arial Black"/>
                <a:cs typeface="Arial Black"/>
              </a:rPr>
              <a:t>regions</a:t>
            </a:r>
            <a:r>
              <a:rPr sz="395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10" dirty="0">
                <a:solidFill>
                  <a:srgbClr val="FFFFFF"/>
                </a:solidFill>
                <a:latin typeface="Arial Black"/>
                <a:cs typeface="Arial Black"/>
              </a:rPr>
              <a:t>(</a:t>
            </a:r>
            <a:r>
              <a:rPr sz="3950" spc="-210" dirty="0">
                <a:solidFill>
                  <a:srgbClr val="E6DE21"/>
                </a:solidFill>
                <a:latin typeface="Arial Black"/>
                <a:cs typeface="Arial Black"/>
              </a:rPr>
              <a:t>Cross-</a:t>
            </a:r>
            <a:r>
              <a:rPr sz="3950" spc="-280" dirty="0">
                <a:solidFill>
                  <a:srgbClr val="E6DE21"/>
                </a:solidFill>
                <a:latin typeface="Arial Black"/>
                <a:cs typeface="Arial Black"/>
              </a:rPr>
              <a:t>Region</a:t>
            </a:r>
            <a:r>
              <a:rPr sz="3950" spc="-33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950" spc="-240" dirty="0">
                <a:solidFill>
                  <a:srgbClr val="E6DE21"/>
                </a:solidFill>
                <a:latin typeface="Arial Black"/>
                <a:cs typeface="Arial Black"/>
              </a:rPr>
              <a:t>Replication</a:t>
            </a:r>
            <a:r>
              <a:rPr sz="3950" spc="-33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950" spc="210" dirty="0">
                <a:solidFill>
                  <a:srgbClr val="E6DE21"/>
                </a:solidFill>
                <a:latin typeface="Arial Black"/>
                <a:cs typeface="Arial Black"/>
              </a:rPr>
              <a:t>-</a:t>
            </a:r>
            <a:r>
              <a:rPr sz="3950" spc="-33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950" spc="-320" dirty="0">
                <a:solidFill>
                  <a:srgbClr val="E6DE21"/>
                </a:solidFill>
                <a:latin typeface="Arial Black"/>
                <a:cs typeface="Arial Black"/>
              </a:rPr>
              <a:t>CRR</a:t>
            </a:r>
            <a:r>
              <a:rPr sz="3950" spc="-320" dirty="0">
                <a:solidFill>
                  <a:srgbClr val="FFFFFF"/>
                </a:solidFill>
                <a:latin typeface="Arial Black"/>
                <a:cs typeface="Arial Black"/>
              </a:rPr>
              <a:t>).</a:t>
            </a:r>
            <a:endParaRPr sz="3950">
              <a:latin typeface="Arial Black"/>
              <a:cs typeface="Arial Black"/>
            </a:endParaRPr>
          </a:p>
          <a:p>
            <a:pPr marL="12700" marR="1569085">
              <a:lnSpc>
                <a:spcPct val="117100"/>
              </a:lnSpc>
              <a:spcBef>
                <a:spcPts val="5545"/>
              </a:spcBef>
            </a:pPr>
            <a:r>
              <a:rPr sz="3950" spc="-235" dirty="0">
                <a:solidFill>
                  <a:srgbClr val="FFFFFF"/>
                </a:solidFill>
                <a:latin typeface="Arial Black"/>
                <a:cs typeface="Arial Black"/>
              </a:rPr>
              <a:t>It's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Arial Black"/>
                <a:cs typeface="Arial Black"/>
              </a:rPr>
              <a:t>commonly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65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4" dirty="0">
                <a:solidFill>
                  <a:srgbClr val="FFFFFF"/>
                </a:solidFill>
                <a:latin typeface="Arial Black"/>
                <a:cs typeface="Arial Black"/>
              </a:rPr>
              <a:t>compliance,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10" dirty="0">
                <a:solidFill>
                  <a:srgbClr val="FFFFFF"/>
                </a:solidFill>
                <a:latin typeface="Arial Black"/>
                <a:cs typeface="Arial Black"/>
              </a:rPr>
              <a:t>redundancy,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3950" spc="-185" dirty="0">
                <a:solidFill>
                  <a:srgbClr val="FFFFFF"/>
                </a:solidFill>
                <a:latin typeface="Arial Black"/>
                <a:cs typeface="Arial Black"/>
              </a:rPr>
              <a:t>improve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430" dirty="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Arial Black"/>
                <a:cs typeface="Arial Black"/>
              </a:rPr>
              <a:t>performance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10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40" dirty="0">
                <a:solidFill>
                  <a:srgbClr val="FFFFFF"/>
                </a:solidFill>
                <a:latin typeface="Arial Black"/>
                <a:cs typeface="Arial Black"/>
              </a:rPr>
              <a:t>maintaining</a:t>
            </a:r>
            <a:r>
              <a:rPr sz="39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90" dirty="0">
                <a:solidFill>
                  <a:srgbClr val="FFFFFF"/>
                </a:solidFill>
                <a:latin typeface="Arial Black"/>
                <a:cs typeface="Arial Black"/>
              </a:rPr>
              <a:t>copies </a:t>
            </a:r>
            <a:r>
              <a:rPr sz="3950" spc="-265" dirty="0">
                <a:solidFill>
                  <a:srgbClr val="FFFFFF"/>
                </a:solidFill>
                <a:latin typeface="Arial Black"/>
                <a:cs typeface="Arial Black"/>
              </a:rPr>
              <a:t>closer</a:t>
            </a:r>
            <a:r>
              <a:rPr sz="395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3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95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50" dirty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sz="395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05" dirty="0">
                <a:solidFill>
                  <a:srgbClr val="FFFFFF"/>
                </a:solidFill>
                <a:latin typeface="Arial Black"/>
                <a:cs typeface="Arial Black"/>
              </a:rPr>
              <a:t>users.</a:t>
            </a:r>
            <a:endParaRPr sz="395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8" name="object 8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422" rIns="0" bIns="0" rtlCol="0">
            <a:spAutoFit/>
          </a:bodyPr>
          <a:lstStyle/>
          <a:p>
            <a:pPr marL="1100455">
              <a:lnSpc>
                <a:spcPct val="100000"/>
              </a:lnSpc>
              <a:spcBef>
                <a:spcPts val="120"/>
              </a:spcBef>
            </a:pPr>
            <a:r>
              <a:rPr sz="5750" spc="-545" dirty="0">
                <a:solidFill>
                  <a:srgbClr val="E6DE21"/>
                </a:solidFill>
              </a:rPr>
              <a:t>S3</a:t>
            </a:r>
            <a:r>
              <a:rPr sz="5750" spc="-550" dirty="0">
                <a:solidFill>
                  <a:srgbClr val="E6DE21"/>
                </a:solidFill>
              </a:rPr>
              <a:t> </a:t>
            </a:r>
            <a:r>
              <a:rPr sz="5750" spc="-459" dirty="0">
                <a:solidFill>
                  <a:srgbClr val="E6DE21"/>
                </a:solidFill>
              </a:rPr>
              <a:t>Bucket</a:t>
            </a:r>
            <a:r>
              <a:rPr sz="5750" spc="-545" dirty="0">
                <a:solidFill>
                  <a:srgbClr val="E6DE21"/>
                </a:solidFill>
              </a:rPr>
              <a:t> </a:t>
            </a:r>
            <a:r>
              <a:rPr sz="5750" spc="-400" dirty="0">
                <a:solidFill>
                  <a:srgbClr val="E6DE21"/>
                </a:solidFill>
              </a:rPr>
              <a:t>Policies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2104219" y="3342135"/>
            <a:ext cx="13953490" cy="512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JSON-</a:t>
            </a: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95" dirty="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70" dirty="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Arial Black"/>
                <a:cs typeface="Arial Black"/>
              </a:rPr>
              <a:t>policies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6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FFFFFF"/>
                </a:solidFill>
                <a:latin typeface="Arial Black"/>
                <a:cs typeface="Arial Black"/>
              </a:rPr>
              <a:t>attach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Arial Black"/>
                <a:cs typeface="Arial Black"/>
              </a:rPr>
              <a:t>directly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3600" spc="-254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55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bucket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manage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permissions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45" dirty="0">
                <a:solidFill>
                  <a:srgbClr val="FFFFFF"/>
                </a:solidFill>
                <a:latin typeface="Arial Black"/>
                <a:cs typeface="Arial Black"/>
              </a:rPr>
              <a:t>accessing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9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75" dirty="0">
                <a:solidFill>
                  <a:srgbClr val="FFFFFF"/>
                </a:solidFill>
                <a:latin typeface="Arial Black"/>
                <a:cs typeface="Arial Black"/>
              </a:rPr>
              <a:t>bucket 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Arial Black"/>
                <a:cs typeface="Arial Black"/>
              </a:rPr>
              <a:t>its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Arial Black"/>
                <a:cs typeface="Arial Black"/>
              </a:rPr>
              <a:t>objects.</a:t>
            </a:r>
            <a:endParaRPr sz="3600">
              <a:latin typeface="Arial Black"/>
              <a:cs typeface="Arial Black"/>
            </a:endParaRPr>
          </a:p>
          <a:p>
            <a:pPr marL="12700" marR="698500">
              <a:lnSpc>
                <a:spcPct val="116300"/>
              </a:lnSpc>
              <a:spcBef>
                <a:spcPts val="5025"/>
              </a:spcBef>
            </a:pPr>
            <a:r>
              <a:rPr sz="3600" spc="-275" dirty="0">
                <a:solidFill>
                  <a:srgbClr val="FFFFFF"/>
                </a:solidFill>
                <a:latin typeface="Arial Black"/>
                <a:cs typeface="Arial Black"/>
              </a:rPr>
              <a:t>They</a:t>
            </a: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allow</a:t>
            </a: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6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Arial Black"/>
                <a:cs typeface="Arial Black"/>
              </a:rPr>
              <a:t>define</a:t>
            </a: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who</a:t>
            </a: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95" dirty="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9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what </a:t>
            </a:r>
            <a:r>
              <a:rPr sz="3600" spc="-260" dirty="0">
                <a:solidFill>
                  <a:srgbClr val="FFFFFF"/>
                </a:solidFill>
                <a:latin typeface="Arial Black"/>
                <a:cs typeface="Arial Black"/>
              </a:rPr>
              <a:t>actions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80" dirty="0">
                <a:solidFill>
                  <a:srgbClr val="FFFFFF"/>
                </a:solidFill>
                <a:latin typeface="Arial Black"/>
                <a:cs typeface="Arial Black"/>
              </a:rPr>
              <a:t>they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65" dirty="0">
                <a:solidFill>
                  <a:srgbClr val="FFFFFF"/>
                </a:solidFill>
                <a:latin typeface="Arial Black"/>
                <a:cs typeface="Arial Black"/>
              </a:rPr>
              <a:t>perform,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FFFFFF"/>
                </a:solidFill>
                <a:latin typeface="Arial Black"/>
                <a:cs typeface="Arial Black"/>
              </a:rPr>
              <a:t>such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95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0" dirty="0">
                <a:solidFill>
                  <a:srgbClr val="FFFFFF"/>
                </a:solidFill>
                <a:latin typeface="Arial Black"/>
                <a:cs typeface="Arial Black"/>
              </a:rPr>
              <a:t>read,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write,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Black"/>
                <a:cs typeface="Arial Black"/>
              </a:rPr>
              <a:t>delete, </a:t>
            </a:r>
            <a:r>
              <a:rPr sz="3600" spc="-229" dirty="0">
                <a:solidFill>
                  <a:srgbClr val="FFFFFF"/>
                </a:solidFill>
                <a:latin typeface="Arial Black"/>
                <a:cs typeface="Arial Black"/>
              </a:rPr>
              <a:t>enabling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Arial Black"/>
                <a:cs typeface="Arial Black"/>
              </a:rPr>
              <a:t>fine-</a:t>
            </a:r>
            <a:r>
              <a:rPr sz="3600" spc="-235" dirty="0">
                <a:solidFill>
                  <a:srgbClr val="FFFFFF"/>
                </a:solidFill>
                <a:latin typeface="Arial Black"/>
                <a:cs typeface="Arial Black"/>
              </a:rPr>
              <a:t>grained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70" dirty="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Arial Black"/>
                <a:cs typeface="Arial Black"/>
              </a:rPr>
              <a:t>over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9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Arial Black"/>
                <a:cs typeface="Arial Black"/>
              </a:rPr>
              <a:t>security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Arial Black"/>
                <a:cs typeface="Arial Black"/>
              </a:rPr>
              <a:t>data </a:t>
            </a:r>
            <a:r>
              <a:rPr sz="3600" spc="-204" dirty="0">
                <a:solidFill>
                  <a:srgbClr val="FFFFFF"/>
                </a:solidFill>
                <a:latin typeface="Arial Black"/>
                <a:cs typeface="Arial Black"/>
              </a:rPr>
              <a:t>stored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6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36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35" dirty="0">
                <a:solidFill>
                  <a:srgbClr val="FFFFFF"/>
                </a:solidFill>
                <a:latin typeface="Arial Black"/>
                <a:cs typeface="Arial Black"/>
              </a:rPr>
              <a:t>S3.</a:t>
            </a:r>
            <a:endParaRPr sz="36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5" name="object 5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1809750"/>
            <a:ext cx="180975" cy="180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545" y="1444510"/>
            <a:ext cx="13383260" cy="1473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sz="4100" spc="-210" dirty="0"/>
              <a:t>Write</a:t>
            </a:r>
            <a:r>
              <a:rPr sz="4100" spc="-380" dirty="0"/>
              <a:t> </a:t>
            </a:r>
            <a:r>
              <a:rPr sz="4100" spc="-140" dirty="0"/>
              <a:t>or</a:t>
            </a:r>
            <a:r>
              <a:rPr sz="4100" spc="-375" dirty="0"/>
              <a:t> </a:t>
            </a:r>
            <a:r>
              <a:rPr sz="4100" spc="-290" dirty="0"/>
              <a:t>paste</a:t>
            </a:r>
            <a:r>
              <a:rPr sz="4100" spc="-375" dirty="0"/>
              <a:t> </a:t>
            </a:r>
            <a:r>
              <a:rPr sz="4100" spc="-155" dirty="0"/>
              <a:t>your</a:t>
            </a:r>
            <a:r>
              <a:rPr sz="4100" spc="-375" dirty="0"/>
              <a:t> </a:t>
            </a:r>
            <a:r>
              <a:rPr sz="4100" spc="-325" dirty="0"/>
              <a:t>JSON</a:t>
            </a:r>
            <a:r>
              <a:rPr sz="4100" spc="-380" dirty="0"/>
              <a:t> </a:t>
            </a:r>
            <a:r>
              <a:rPr sz="4100" spc="-195" dirty="0"/>
              <a:t>policy</a:t>
            </a:r>
            <a:r>
              <a:rPr sz="4100" spc="-375" dirty="0"/>
              <a:t> </a:t>
            </a:r>
            <a:r>
              <a:rPr sz="4100" spc="-180" dirty="0"/>
              <a:t>in</a:t>
            </a:r>
            <a:r>
              <a:rPr sz="4100" spc="-375" dirty="0"/>
              <a:t> </a:t>
            </a:r>
            <a:r>
              <a:rPr sz="4100" spc="-210" dirty="0"/>
              <a:t>the</a:t>
            </a:r>
            <a:r>
              <a:rPr sz="4100" spc="-375" dirty="0"/>
              <a:t> </a:t>
            </a:r>
            <a:r>
              <a:rPr sz="4100" spc="-330" dirty="0"/>
              <a:t>Bucket</a:t>
            </a:r>
            <a:r>
              <a:rPr sz="4100" spc="-375" dirty="0"/>
              <a:t> </a:t>
            </a:r>
            <a:r>
              <a:rPr sz="4100" spc="-114" dirty="0"/>
              <a:t>Policy </a:t>
            </a:r>
            <a:r>
              <a:rPr sz="4100" spc="-40" dirty="0"/>
              <a:t>editor.</a:t>
            </a:r>
            <a:endParaRPr sz="4100"/>
          </a:p>
        </p:txBody>
      </p:sp>
      <p:grpSp>
        <p:nvGrpSpPr>
          <p:cNvPr id="4" name="object 4"/>
          <p:cNvGrpSpPr/>
          <p:nvPr/>
        </p:nvGrpSpPr>
        <p:grpSpPr>
          <a:xfrm>
            <a:off x="1485899" y="3981449"/>
            <a:ext cx="1081405" cy="3805554"/>
            <a:chOff x="1485899" y="3981449"/>
            <a:chExt cx="1081405" cy="38055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899" y="3981449"/>
              <a:ext cx="180975" cy="180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6487" y="6148386"/>
              <a:ext cx="190500" cy="190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6487" y="7596186"/>
              <a:ext cx="190500" cy="1904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8295" marR="490855">
              <a:lnSpc>
                <a:spcPct val="115900"/>
              </a:lnSpc>
              <a:spcBef>
                <a:spcPts val="90"/>
              </a:spcBef>
            </a:pPr>
            <a:r>
              <a:rPr sz="4100" spc="-315" dirty="0"/>
              <a:t>You</a:t>
            </a:r>
            <a:r>
              <a:rPr sz="4100" spc="-385" dirty="0"/>
              <a:t> </a:t>
            </a:r>
            <a:r>
              <a:rPr sz="4100" spc="-355" dirty="0"/>
              <a:t>can</a:t>
            </a:r>
            <a:r>
              <a:rPr sz="4100" spc="-380" dirty="0"/>
              <a:t> </a:t>
            </a:r>
            <a:r>
              <a:rPr sz="4100" spc="-345" dirty="0"/>
              <a:t>use</a:t>
            </a:r>
            <a:r>
              <a:rPr sz="4100" spc="-375" dirty="0"/>
              <a:t> </a:t>
            </a:r>
            <a:r>
              <a:rPr sz="4100" spc="-320" dirty="0">
                <a:solidFill>
                  <a:srgbClr val="E6DE21"/>
                </a:solidFill>
              </a:rPr>
              <a:t>AWS’s</a:t>
            </a:r>
            <a:r>
              <a:rPr sz="4100" spc="-385" dirty="0">
                <a:solidFill>
                  <a:srgbClr val="E6DE21"/>
                </a:solidFill>
              </a:rPr>
              <a:t> </a:t>
            </a:r>
            <a:r>
              <a:rPr sz="4100" spc="-229" dirty="0">
                <a:solidFill>
                  <a:srgbClr val="E6DE21"/>
                </a:solidFill>
              </a:rPr>
              <a:t>Policy</a:t>
            </a:r>
            <a:r>
              <a:rPr sz="4100" spc="-380" dirty="0">
                <a:solidFill>
                  <a:srgbClr val="E6DE21"/>
                </a:solidFill>
              </a:rPr>
              <a:t> </a:t>
            </a:r>
            <a:r>
              <a:rPr sz="4100" spc="-240" dirty="0">
                <a:solidFill>
                  <a:srgbClr val="E6DE21"/>
                </a:solidFill>
              </a:rPr>
              <a:t>Generator</a:t>
            </a:r>
            <a:r>
              <a:rPr sz="4100" spc="-375" dirty="0">
                <a:solidFill>
                  <a:srgbClr val="E6DE21"/>
                </a:solidFill>
              </a:rPr>
              <a:t> </a:t>
            </a:r>
            <a:r>
              <a:rPr sz="4100" spc="-145" dirty="0"/>
              <a:t>to</a:t>
            </a:r>
            <a:r>
              <a:rPr sz="4100" spc="-385" dirty="0"/>
              <a:t> </a:t>
            </a:r>
            <a:r>
              <a:rPr sz="4100" spc="-295" dirty="0"/>
              <a:t>create</a:t>
            </a:r>
            <a:r>
              <a:rPr sz="4100" spc="-380" dirty="0"/>
              <a:t> </a:t>
            </a:r>
            <a:r>
              <a:rPr sz="4100" spc="-415" dirty="0"/>
              <a:t>a</a:t>
            </a:r>
            <a:r>
              <a:rPr sz="4100" spc="-380" dirty="0"/>
              <a:t> </a:t>
            </a:r>
            <a:r>
              <a:rPr sz="4100" spc="-300" dirty="0"/>
              <a:t>custom </a:t>
            </a:r>
            <a:r>
              <a:rPr sz="4100" spc="-200" dirty="0"/>
              <a:t>policy,</a:t>
            </a:r>
            <a:r>
              <a:rPr sz="4100" spc="-375" dirty="0"/>
              <a:t> </a:t>
            </a:r>
            <a:r>
              <a:rPr sz="4100" spc="-140" dirty="0"/>
              <a:t>or</a:t>
            </a:r>
            <a:r>
              <a:rPr sz="4100" spc="-370" dirty="0"/>
              <a:t> </a:t>
            </a:r>
            <a:r>
              <a:rPr sz="4100" spc="-170" dirty="0"/>
              <a:t>you</a:t>
            </a:r>
            <a:r>
              <a:rPr sz="4100" spc="-375" dirty="0"/>
              <a:t> </a:t>
            </a:r>
            <a:r>
              <a:rPr sz="4100" spc="-355" dirty="0"/>
              <a:t>can</a:t>
            </a:r>
            <a:r>
              <a:rPr sz="4100" spc="-370" dirty="0"/>
              <a:t> </a:t>
            </a:r>
            <a:r>
              <a:rPr sz="4100" spc="-235" dirty="0"/>
              <a:t>manually</a:t>
            </a:r>
            <a:r>
              <a:rPr sz="4100" spc="-375" dirty="0"/>
              <a:t> </a:t>
            </a:r>
            <a:r>
              <a:rPr sz="4100" spc="-280" dirty="0"/>
              <a:t>write</a:t>
            </a:r>
            <a:r>
              <a:rPr sz="4100" spc="-370" dirty="0"/>
              <a:t> </a:t>
            </a:r>
            <a:r>
              <a:rPr sz="4100" spc="-210" dirty="0"/>
              <a:t>the</a:t>
            </a:r>
            <a:r>
              <a:rPr sz="4100" spc="-375" dirty="0"/>
              <a:t> </a:t>
            </a:r>
            <a:r>
              <a:rPr sz="4100" spc="-195" dirty="0"/>
              <a:t>policy</a:t>
            </a:r>
            <a:r>
              <a:rPr sz="4100" spc="-370" dirty="0"/>
              <a:t> </a:t>
            </a:r>
            <a:r>
              <a:rPr sz="4100" spc="-180" dirty="0"/>
              <a:t>in</a:t>
            </a:r>
            <a:r>
              <a:rPr sz="4100" spc="-375" dirty="0"/>
              <a:t> </a:t>
            </a:r>
            <a:r>
              <a:rPr sz="4100" spc="-345" dirty="0"/>
              <a:t>JSON </a:t>
            </a:r>
            <a:r>
              <a:rPr sz="4100" spc="-50" dirty="0"/>
              <a:t>format.</a:t>
            </a:r>
            <a:endParaRPr sz="4100"/>
          </a:p>
          <a:p>
            <a:pPr marL="1217930" marR="5080">
              <a:lnSpc>
                <a:spcPts val="5700"/>
              </a:lnSpc>
              <a:spcBef>
                <a:spcPts val="320"/>
              </a:spcBef>
            </a:pPr>
            <a:r>
              <a:rPr sz="4100" spc="-254" dirty="0">
                <a:solidFill>
                  <a:srgbClr val="E6DE21"/>
                </a:solidFill>
              </a:rPr>
              <a:t>GetObject</a:t>
            </a:r>
            <a:r>
              <a:rPr sz="4100" spc="-254" dirty="0"/>
              <a:t>:</a:t>
            </a:r>
            <a:r>
              <a:rPr sz="4100" spc="-365" dirty="0"/>
              <a:t> </a:t>
            </a:r>
            <a:r>
              <a:rPr sz="4100" spc="-305" dirty="0"/>
              <a:t>Used</a:t>
            </a:r>
            <a:r>
              <a:rPr sz="4100" spc="-365" dirty="0"/>
              <a:t> </a:t>
            </a:r>
            <a:r>
              <a:rPr sz="4100" spc="-145" dirty="0"/>
              <a:t>to</a:t>
            </a:r>
            <a:r>
              <a:rPr sz="4100" spc="-365" dirty="0"/>
              <a:t> </a:t>
            </a:r>
            <a:r>
              <a:rPr sz="4100" spc="-210" dirty="0"/>
              <a:t>retrieve</a:t>
            </a:r>
            <a:r>
              <a:rPr sz="4100" spc="-365" dirty="0"/>
              <a:t> </a:t>
            </a:r>
            <a:r>
              <a:rPr sz="4100" spc="-140" dirty="0"/>
              <a:t>or</a:t>
            </a:r>
            <a:r>
              <a:rPr sz="4100" spc="-365" dirty="0"/>
              <a:t> </a:t>
            </a:r>
            <a:r>
              <a:rPr sz="4100" spc="-240" dirty="0"/>
              <a:t>download</a:t>
            </a:r>
            <a:r>
              <a:rPr sz="4100" spc="-360" dirty="0"/>
              <a:t> </a:t>
            </a:r>
            <a:r>
              <a:rPr sz="4100" spc="-225" dirty="0"/>
              <a:t>files</a:t>
            </a:r>
            <a:r>
              <a:rPr sz="4100" spc="-365" dirty="0"/>
              <a:t> </a:t>
            </a:r>
            <a:r>
              <a:rPr sz="4100" spc="-145" dirty="0"/>
              <a:t>from</a:t>
            </a:r>
            <a:r>
              <a:rPr sz="4100" spc="-365" dirty="0"/>
              <a:t> </a:t>
            </a:r>
            <a:r>
              <a:rPr sz="4100" spc="-315" dirty="0"/>
              <a:t>an </a:t>
            </a:r>
            <a:r>
              <a:rPr sz="4100" spc="-390" dirty="0"/>
              <a:t>S3</a:t>
            </a:r>
            <a:r>
              <a:rPr sz="4100" spc="-400" dirty="0"/>
              <a:t> </a:t>
            </a:r>
            <a:r>
              <a:rPr sz="4100" spc="-290" dirty="0"/>
              <a:t>bucket.</a:t>
            </a:r>
            <a:endParaRPr sz="4100"/>
          </a:p>
          <a:p>
            <a:pPr marL="1217930" marR="1297305">
              <a:lnSpc>
                <a:spcPts val="5700"/>
              </a:lnSpc>
            </a:pPr>
            <a:r>
              <a:rPr sz="4100" spc="-235" dirty="0">
                <a:solidFill>
                  <a:srgbClr val="E6DE21"/>
                </a:solidFill>
              </a:rPr>
              <a:t>PutObject</a:t>
            </a:r>
            <a:r>
              <a:rPr sz="4100" spc="-235" dirty="0"/>
              <a:t>:</a:t>
            </a:r>
            <a:r>
              <a:rPr sz="4100" spc="-375" dirty="0"/>
              <a:t> </a:t>
            </a:r>
            <a:r>
              <a:rPr sz="4100" spc="-305" dirty="0"/>
              <a:t>Used</a:t>
            </a:r>
            <a:r>
              <a:rPr sz="4100" spc="-375" dirty="0"/>
              <a:t> </a:t>
            </a:r>
            <a:r>
              <a:rPr sz="4100" spc="-145" dirty="0"/>
              <a:t>to</a:t>
            </a:r>
            <a:r>
              <a:rPr sz="4100" spc="-370" dirty="0"/>
              <a:t> </a:t>
            </a:r>
            <a:r>
              <a:rPr sz="4100" spc="-185" dirty="0"/>
              <a:t>upload</a:t>
            </a:r>
            <a:r>
              <a:rPr sz="4100" spc="-375" dirty="0"/>
              <a:t> </a:t>
            </a:r>
            <a:r>
              <a:rPr sz="4100" spc="-140" dirty="0"/>
              <a:t>or</a:t>
            </a:r>
            <a:r>
              <a:rPr sz="4100" spc="-375" dirty="0"/>
              <a:t> </a:t>
            </a:r>
            <a:r>
              <a:rPr sz="4100" spc="-195" dirty="0"/>
              <a:t>add</a:t>
            </a:r>
            <a:r>
              <a:rPr sz="4100" spc="-370" dirty="0"/>
              <a:t> </a:t>
            </a:r>
            <a:r>
              <a:rPr sz="4100" spc="-225" dirty="0"/>
              <a:t>files</a:t>
            </a:r>
            <a:r>
              <a:rPr sz="4100" spc="-375" dirty="0"/>
              <a:t> </a:t>
            </a:r>
            <a:r>
              <a:rPr sz="4100" spc="-165" dirty="0"/>
              <a:t>into</a:t>
            </a:r>
            <a:r>
              <a:rPr sz="4100" spc="-375" dirty="0"/>
              <a:t> </a:t>
            </a:r>
            <a:r>
              <a:rPr sz="4100" spc="-290" dirty="0"/>
              <a:t>an</a:t>
            </a:r>
            <a:r>
              <a:rPr sz="4100" spc="-370" dirty="0"/>
              <a:t> </a:t>
            </a:r>
            <a:r>
              <a:rPr sz="4100" spc="-415" dirty="0"/>
              <a:t>S3 </a:t>
            </a:r>
            <a:r>
              <a:rPr sz="4100" spc="-290" dirty="0"/>
              <a:t>bucket.</a:t>
            </a:r>
            <a:endParaRPr sz="4100"/>
          </a:p>
        </p:txBody>
      </p:sp>
      <p:grpSp>
        <p:nvGrpSpPr>
          <p:cNvPr id="9" name="object 9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10" name="object 10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3188" y="4361486"/>
            <a:ext cx="11125835" cy="1485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50" spc="-905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9550" spc="-9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550" spc="-675" dirty="0">
                <a:solidFill>
                  <a:srgbClr val="FFFFFF"/>
                </a:solidFill>
                <a:latin typeface="Arial Black"/>
                <a:cs typeface="Arial Black"/>
              </a:rPr>
              <a:t>Storage</a:t>
            </a:r>
            <a:r>
              <a:rPr sz="9550" spc="-9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550" spc="-885" dirty="0">
                <a:solidFill>
                  <a:srgbClr val="FFFFFF"/>
                </a:solidFill>
                <a:latin typeface="Arial Black"/>
                <a:cs typeface="Arial Black"/>
              </a:rPr>
              <a:t>Classes</a:t>
            </a:r>
            <a:endParaRPr sz="955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4" name="object 4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1846" y="569293"/>
            <a:ext cx="13064305" cy="9143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635" y="541832"/>
            <a:ext cx="14382749" cy="921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566" y="1583196"/>
            <a:ext cx="1115060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905" dirty="0">
                <a:solidFill>
                  <a:srgbClr val="E6DE21"/>
                </a:solidFill>
              </a:rPr>
              <a:t>S3</a:t>
            </a:r>
            <a:r>
              <a:rPr sz="9200" spc="-894" dirty="0">
                <a:solidFill>
                  <a:srgbClr val="E6DE21"/>
                </a:solidFill>
              </a:rPr>
              <a:t> </a:t>
            </a:r>
            <a:r>
              <a:rPr sz="9200" spc="-750" dirty="0">
                <a:solidFill>
                  <a:srgbClr val="E6DE21"/>
                </a:solidFill>
              </a:rPr>
              <a:t>Bucket</a:t>
            </a:r>
            <a:r>
              <a:rPr sz="9200" spc="-894" dirty="0">
                <a:solidFill>
                  <a:srgbClr val="E6DE21"/>
                </a:solidFill>
              </a:rPr>
              <a:t> </a:t>
            </a:r>
            <a:r>
              <a:rPr sz="9200" spc="-630" dirty="0">
                <a:solidFill>
                  <a:srgbClr val="E6DE21"/>
                </a:solidFill>
              </a:rPr>
              <a:t>Lifecycle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2738516" y="4216389"/>
            <a:ext cx="13107669" cy="315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799"/>
              </a:lnSpc>
              <a:spcBef>
                <a:spcPts val="95"/>
              </a:spcBef>
            </a:pPr>
            <a:r>
              <a:rPr sz="4400" spc="-350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8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70" dirty="0">
                <a:solidFill>
                  <a:srgbClr val="FFFFFF"/>
                </a:solidFill>
                <a:latin typeface="Arial Black"/>
                <a:cs typeface="Arial Black"/>
              </a:rPr>
              <a:t>use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60" dirty="0">
                <a:solidFill>
                  <a:srgbClr val="FFFFFF"/>
                </a:solidFill>
                <a:latin typeface="Arial Black"/>
                <a:cs typeface="Arial Black"/>
              </a:rPr>
              <a:t>lifecycle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80" dirty="0">
                <a:solidFill>
                  <a:srgbClr val="FFFFFF"/>
                </a:solidFill>
                <a:latin typeface="Arial Black"/>
                <a:cs typeface="Arial Black"/>
              </a:rPr>
              <a:t>policies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7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10" dirty="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r>
              <a:rPr sz="44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4400" spc="-260" dirty="0">
                <a:solidFill>
                  <a:srgbClr val="FFFFFF"/>
                </a:solidFill>
                <a:latin typeface="Arial Black"/>
                <a:cs typeface="Arial Black"/>
              </a:rPr>
              <a:t>movement</a:t>
            </a:r>
            <a:r>
              <a:rPr sz="44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14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44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95" dirty="0">
                <a:solidFill>
                  <a:srgbClr val="FFFFFF"/>
                </a:solidFill>
                <a:latin typeface="Arial Black"/>
                <a:cs typeface="Arial Black"/>
              </a:rPr>
              <a:t>objects</a:t>
            </a:r>
            <a:r>
              <a:rPr sz="44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30" dirty="0">
                <a:solidFill>
                  <a:srgbClr val="FFFFFF"/>
                </a:solidFill>
                <a:latin typeface="Arial Black"/>
                <a:cs typeface="Arial Black"/>
              </a:rPr>
              <a:t>between</a:t>
            </a:r>
            <a:r>
              <a:rPr sz="44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75" dirty="0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sz="44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35" dirty="0">
                <a:solidFill>
                  <a:srgbClr val="FFFFFF"/>
                </a:solidFill>
                <a:latin typeface="Arial Black"/>
                <a:cs typeface="Arial Black"/>
              </a:rPr>
              <a:t>storage </a:t>
            </a:r>
            <a:r>
              <a:rPr sz="4400" spc="-430" dirty="0">
                <a:solidFill>
                  <a:srgbClr val="FFFFFF"/>
                </a:solidFill>
                <a:latin typeface="Arial Black"/>
                <a:cs typeface="Arial Black"/>
              </a:rPr>
              <a:t>classes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6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44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54" dirty="0">
                <a:solidFill>
                  <a:srgbClr val="FFFFFF"/>
                </a:solidFill>
                <a:latin typeface="Arial Black"/>
                <a:cs typeface="Arial Black"/>
              </a:rPr>
              <a:t>delete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54" dirty="0">
                <a:solidFill>
                  <a:srgbClr val="FFFFFF"/>
                </a:solidFill>
                <a:latin typeface="Arial Black"/>
                <a:cs typeface="Arial Black"/>
              </a:rPr>
              <a:t>them</a:t>
            </a:r>
            <a:r>
              <a:rPr sz="44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15" dirty="0">
                <a:solidFill>
                  <a:srgbClr val="FFFFFF"/>
                </a:solidFill>
                <a:latin typeface="Arial Black"/>
                <a:cs typeface="Arial Black"/>
              </a:rPr>
              <a:t>entirely,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20" dirty="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sz="44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Arial Black"/>
                <a:cs typeface="Arial Black"/>
              </a:rPr>
              <a:t>on </a:t>
            </a:r>
            <a:r>
              <a:rPr sz="4400" spc="-305" dirty="0">
                <a:solidFill>
                  <a:srgbClr val="FFFFFF"/>
                </a:solidFill>
                <a:latin typeface="Arial Black"/>
                <a:cs typeface="Arial Black"/>
              </a:rPr>
              <a:t>specific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50" dirty="0">
                <a:solidFill>
                  <a:srgbClr val="FFFFFF"/>
                </a:solidFill>
                <a:latin typeface="Arial Black"/>
                <a:cs typeface="Arial Black"/>
              </a:rPr>
              <a:t>conditions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10" dirty="0">
                <a:solidFill>
                  <a:srgbClr val="FFFFFF"/>
                </a:solidFill>
                <a:latin typeface="Arial Black"/>
                <a:cs typeface="Arial Black"/>
              </a:rPr>
              <a:t>like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434" dirty="0">
                <a:solidFill>
                  <a:srgbClr val="FFFFFF"/>
                </a:solidFill>
                <a:latin typeface="Arial Black"/>
                <a:cs typeface="Arial Black"/>
              </a:rPr>
              <a:t>age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6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05" dirty="0">
                <a:solidFill>
                  <a:srgbClr val="FFFFFF"/>
                </a:solidFill>
                <a:latin typeface="Arial Black"/>
                <a:cs typeface="Arial Black"/>
              </a:rPr>
              <a:t>inactivity.</a:t>
            </a:r>
            <a:endParaRPr sz="44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5" name="object 5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144180"/>
            <a:ext cx="14006194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3800" spc="-295" dirty="0">
                <a:solidFill>
                  <a:srgbClr val="E6DE21"/>
                </a:solidFill>
              </a:rPr>
              <a:t>There</a:t>
            </a:r>
            <a:r>
              <a:rPr sz="3800" spc="-355" dirty="0">
                <a:solidFill>
                  <a:srgbClr val="E6DE21"/>
                </a:solidFill>
              </a:rPr>
              <a:t> </a:t>
            </a:r>
            <a:r>
              <a:rPr sz="3800" spc="-285" dirty="0">
                <a:solidFill>
                  <a:srgbClr val="E6DE21"/>
                </a:solidFill>
              </a:rPr>
              <a:t>are</a:t>
            </a:r>
            <a:r>
              <a:rPr sz="3800" spc="-355" dirty="0">
                <a:solidFill>
                  <a:srgbClr val="E6DE21"/>
                </a:solidFill>
              </a:rPr>
              <a:t> </a:t>
            </a:r>
            <a:r>
              <a:rPr sz="3800" spc="-300" dirty="0">
                <a:solidFill>
                  <a:srgbClr val="E6DE21"/>
                </a:solidFill>
              </a:rPr>
              <a:t>two</a:t>
            </a:r>
            <a:r>
              <a:rPr sz="3800" spc="-355" dirty="0">
                <a:solidFill>
                  <a:srgbClr val="E6DE21"/>
                </a:solidFill>
              </a:rPr>
              <a:t> </a:t>
            </a:r>
            <a:r>
              <a:rPr sz="3800" spc="-265" dirty="0">
                <a:solidFill>
                  <a:srgbClr val="E6DE21"/>
                </a:solidFill>
              </a:rPr>
              <a:t>main</a:t>
            </a:r>
            <a:r>
              <a:rPr sz="3800" spc="-350" dirty="0">
                <a:solidFill>
                  <a:srgbClr val="E6DE21"/>
                </a:solidFill>
              </a:rPr>
              <a:t> </a:t>
            </a:r>
            <a:r>
              <a:rPr sz="3800" spc="-235" dirty="0">
                <a:solidFill>
                  <a:srgbClr val="E6DE21"/>
                </a:solidFill>
              </a:rPr>
              <a:t>types</a:t>
            </a:r>
            <a:r>
              <a:rPr sz="3800" spc="-355" dirty="0">
                <a:solidFill>
                  <a:srgbClr val="E6DE21"/>
                </a:solidFill>
              </a:rPr>
              <a:t> </a:t>
            </a:r>
            <a:r>
              <a:rPr sz="3800" spc="-105" dirty="0">
                <a:solidFill>
                  <a:srgbClr val="E6DE21"/>
                </a:solidFill>
              </a:rPr>
              <a:t>of</a:t>
            </a:r>
            <a:r>
              <a:rPr sz="3800" spc="-355" dirty="0">
                <a:solidFill>
                  <a:srgbClr val="E6DE21"/>
                </a:solidFill>
              </a:rPr>
              <a:t> </a:t>
            </a:r>
            <a:r>
              <a:rPr sz="3800" spc="-280" dirty="0">
                <a:solidFill>
                  <a:srgbClr val="E6DE21"/>
                </a:solidFill>
              </a:rPr>
              <a:t>actions</a:t>
            </a:r>
            <a:r>
              <a:rPr sz="3800" spc="-355" dirty="0">
                <a:solidFill>
                  <a:srgbClr val="E6DE21"/>
                </a:solidFill>
              </a:rPr>
              <a:t> </a:t>
            </a:r>
            <a:r>
              <a:rPr sz="3800" spc="-200" dirty="0">
                <a:solidFill>
                  <a:srgbClr val="E6DE21"/>
                </a:solidFill>
              </a:rPr>
              <a:t>that</a:t>
            </a:r>
            <a:r>
              <a:rPr sz="3800" spc="-350" dirty="0">
                <a:solidFill>
                  <a:srgbClr val="E6DE21"/>
                </a:solidFill>
              </a:rPr>
              <a:t> </a:t>
            </a:r>
            <a:r>
              <a:rPr sz="3800" spc="-175" dirty="0">
                <a:solidFill>
                  <a:srgbClr val="E6DE21"/>
                </a:solidFill>
              </a:rPr>
              <a:t>you</a:t>
            </a:r>
            <a:r>
              <a:rPr sz="3800" spc="-355" dirty="0">
                <a:solidFill>
                  <a:srgbClr val="E6DE21"/>
                </a:solidFill>
              </a:rPr>
              <a:t> </a:t>
            </a:r>
            <a:r>
              <a:rPr sz="3800" spc="-345" dirty="0">
                <a:solidFill>
                  <a:srgbClr val="E6DE21"/>
                </a:solidFill>
              </a:rPr>
              <a:t>can</a:t>
            </a:r>
            <a:r>
              <a:rPr sz="3800" spc="-355" dirty="0">
                <a:solidFill>
                  <a:srgbClr val="E6DE21"/>
                </a:solidFill>
              </a:rPr>
              <a:t> </a:t>
            </a:r>
            <a:r>
              <a:rPr sz="3800" spc="-195" dirty="0">
                <a:solidFill>
                  <a:srgbClr val="E6DE21"/>
                </a:solidFill>
              </a:rPr>
              <a:t>define</a:t>
            </a:r>
            <a:r>
              <a:rPr sz="3800" spc="-350" dirty="0">
                <a:solidFill>
                  <a:srgbClr val="E6DE21"/>
                </a:solidFill>
              </a:rPr>
              <a:t> </a:t>
            </a:r>
            <a:r>
              <a:rPr sz="3800" spc="-170" dirty="0">
                <a:solidFill>
                  <a:srgbClr val="E6DE21"/>
                </a:solidFill>
              </a:rPr>
              <a:t>in</a:t>
            </a:r>
            <a:r>
              <a:rPr sz="3800" spc="-355" dirty="0">
                <a:solidFill>
                  <a:srgbClr val="E6DE21"/>
                </a:solidFill>
              </a:rPr>
              <a:t> </a:t>
            </a:r>
            <a:r>
              <a:rPr sz="3800" spc="-459" dirty="0">
                <a:solidFill>
                  <a:srgbClr val="E6DE21"/>
                </a:solidFill>
              </a:rPr>
              <a:t>a </a:t>
            </a:r>
            <a:r>
              <a:rPr sz="3800" spc="-240" dirty="0">
                <a:solidFill>
                  <a:srgbClr val="E6DE21"/>
                </a:solidFill>
              </a:rPr>
              <a:t>lifecycle</a:t>
            </a:r>
            <a:r>
              <a:rPr sz="3800" spc="-325" dirty="0">
                <a:solidFill>
                  <a:srgbClr val="E6DE21"/>
                </a:solidFill>
              </a:rPr>
              <a:t> </a:t>
            </a:r>
            <a:r>
              <a:rPr sz="3800" spc="-45" dirty="0">
                <a:solidFill>
                  <a:srgbClr val="E6DE21"/>
                </a:solidFill>
              </a:rPr>
              <a:t>policy: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1362074" y="3879944"/>
            <a:ext cx="843280" cy="4643755"/>
            <a:chOff x="1362074" y="3879944"/>
            <a:chExt cx="843280" cy="4643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074" y="3879944"/>
              <a:ext cx="142874" cy="142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2637" y="6685056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637" y="7809006"/>
              <a:ext cx="152400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2637" y="8370981"/>
              <a:ext cx="152400" cy="1523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64135">
              <a:lnSpc>
                <a:spcPct val="115199"/>
              </a:lnSpc>
              <a:spcBef>
                <a:spcPts val="100"/>
              </a:spcBef>
            </a:pPr>
            <a:r>
              <a:rPr spc="-215" dirty="0">
                <a:solidFill>
                  <a:srgbClr val="E6DE21"/>
                </a:solidFill>
              </a:rPr>
              <a:t>Transition</a:t>
            </a:r>
            <a:r>
              <a:rPr spc="-285" dirty="0">
                <a:solidFill>
                  <a:srgbClr val="E6DE21"/>
                </a:solidFill>
              </a:rPr>
              <a:t> </a:t>
            </a:r>
            <a:r>
              <a:rPr spc="-229" dirty="0">
                <a:solidFill>
                  <a:srgbClr val="E6DE21"/>
                </a:solidFill>
              </a:rPr>
              <a:t>Actions</a:t>
            </a:r>
            <a:r>
              <a:rPr spc="-229" dirty="0"/>
              <a:t>:</a:t>
            </a:r>
            <a:r>
              <a:rPr spc="-285" dirty="0"/>
              <a:t> </a:t>
            </a:r>
            <a:r>
              <a:rPr spc="-275" dirty="0"/>
              <a:t>This</a:t>
            </a:r>
            <a:r>
              <a:rPr spc="-285" dirty="0"/>
              <a:t> </a:t>
            </a:r>
            <a:r>
              <a:rPr spc="-220" dirty="0"/>
              <a:t>action</a:t>
            </a:r>
            <a:r>
              <a:rPr spc="-285" dirty="0"/>
              <a:t> </a:t>
            </a:r>
            <a:r>
              <a:rPr spc="-260" dirty="0"/>
              <a:t>is</a:t>
            </a:r>
            <a:r>
              <a:rPr spc="-280" dirty="0"/>
              <a:t> </a:t>
            </a:r>
            <a:r>
              <a:rPr spc="-229" dirty="0"/>
              <a:t>used</a:t>
            </a:r>
            <a:r>
              <a:rPr spc="-285" dirty="0"/>
              <a:t> </a:t>
            </a:r>
            <a:r>
              <a:rPr spc="-135" dirty="0"/>
              <a:t>to</a:t>
            </a:r>
            <a:r>
              <a:rPr spc="-285" dirty="0"/>
              <a:t> </a:t>
            </a:r>
            <a:r>
              <a:rPr spc="-210" dirty="0"/>
              <a:t>move</a:t>
            </a:r>
            <a:r>
              <a:rPr spc="-285" dirty="0"/>
              <a:t> </a:t>
            </a:r>
            <a:r>
              <a:rPr spc="-225" dirty="0"/>
              <a:t>objects</a:t>
            </a:r>
            <a:r>
              <a:rPr spc="-285" dirty="0"/>
              <a:t> </a:t>
            </a:r>
            <a:r>
              <a:rPr spc="-135" dirty="0"/>
              <a:t>to</a:t>
            </a:r>
            <a:r>
              <a:rPr spc="-280" dirty="0"/>
              <a:t> </a:t>
            </a:r>
            <a:r>
              <a:rPr spc="-345" dirty="0"/>
              <a:t>a</a:t>
            </a:r>
            <a:r>
              <a:rPr spc="-285" dirty="0"/>
              <a:t> </a:t>
            </a:r>
            <a:r>
              <a:rPr spc="-10" dirty="0"/>
              <a:t>different </a:t>
            </a:r>
            <a:r>
              <a:rPr spc="-254" dirty="0"/>
              <a:t>storage</a:t>
            </a:r>
            <a:r>
              <a:rPr spc="-290" dirty="0"/>
              <a:t> </a:t>
            </a:r>
            <a:r>
              <a:rPr spc="-295" dirty="0"/>
              <a:t>class.</a:t>
            </a:r>
            <a:r>
              <a:rPr spc="-285" dirty="0"/>
              <a:t> </a:t>
            </a:r>
            <a:r>
              <a:rPr spc="-254" dirty="0"/>
              <a:t>You</a:t>
            </a:r>
            <a:r>
              <a:rPr spc="-285" dirty="0"/>
              <a:t> </a:t>
            </a:r>
            <a:r>
              <a:rPr spc="-290" dirty="0"/>
              <a:t>can</a:t>
            </a:r>
            <a:r>
              <a:rPr spc="-285" dirty="0"/>
              <a:t> </a:t>
            </a:r>
            <a:r>
              <a:rPr spc="-210" dirty="0"/>
              <a:t>move</a:t>
            </a:r>
            <a:r>
              <a:rPr spc="-285" dirty="0"/>
              <a:t> </a:t>
            </a:r>
            <a:r>
              <a:rPr spc="-225" dirty="0"/>
              <a:t>objects</a:t>
            </a:r>
            <a:r>
              <a:rPr spc="-290" dirty="0"/>
              <a:t> </a:t>
            </a:r>
            <a:r>
              <a:rPr spc="-135" dirty="0"/>
              <a:t>to</a:t>
            </a:r>
            <a:r>
              <a:rPr spc="-285" dirty="0"/>
              <a:t> </a:t>
            </a:r>
            <a:r>
              <a:rPr spc="-240" dirty="0"/>
              <a:t>cheaper</a:t>
            </a:r>
            <a:r>
              <a:rPr spc="-285" dirty="0"/>
              <a:t> </a:t>
            </a:r>
            <a:r>
              <a:rPr spc="-254" dirty="0"/>
              <a:t>storage</a:t>
            </a:r>
            <a:r>
              <a:rPr spc="-285" dirty="0"/>
              <a:t> </a:t>
            </a:r>
            <a:r>
              <a:rPr spc="-320" dirty="0"/>
              <a:t>classes</a:t>
            </a:r>
            <a:r>
              <a:rPr spc="-285" dirty="0"/>
              <a:t> </a:t>
            </a:r>
            <a:r>
              <a:rPr spc="-360" dirty="0"/>
              <a:t>as</a:t>
            </a:r>
            <a:r>
              <a:rPr spc="-290" dirty="0"/>
              <a:t> </a:t>
            </a:r>
            <a:r>
              <a:rPr spc="-165" dirty="0"/>
              <a:t>they</a:t>
            </a:r>
            <a:r>
              <a:rPr spc="-285" dirty="0"/>
              <a:t> </a:t>
            </a:r>
            <a:r>
              <a:rPr spc="-360" dirty="0"/>
              <a:t>age </a:t>
            </a:r>
            <a:r>
              <a:rPr spc="-195" dirty="0"/>
              <a:t>and</a:t>
            </a:r>
            <a:r>
              <a:rPr spc="-280" dirty="0"/>
              <a:t> </a:t>
            </a:r>
            <a:r>
              <a:rPr spc="-245" dirty="0"/>
              <a:t>are</a:t>
            </a:r>
            <a:r>
              <a:rPr spc="-280" dirty="0"/>
              <a:t> less</a:t>
            </a:r>
            <a:r>
              <a:rPr spc="-275" dirty="0"/>
              <a:t> </a:t>
            </a:r>
            <a:r>
              <a:rPr spc="-145" dirty="0"/>
              <a:t>frequently</a:t>
            </a:r>
            <a:r>
              <a:rPr spc="-280" dirty="0"/>
              <a:t> </a:t>
            </a:r>
            <a:r>
              <a:rPr spc="-315" dirty="0"/>
              <a:t>accessed.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pc="-315" dirty="0"/>
          </a:p>
          <a:p>
            <a:pPr marL="12700">
              <a:lnSpc>
                <a:spcPct val="100000"/>
              </a:lnSpc>
            </a:pPr>
            <a:r>
              <a:rPr spc="-190" dirty="0"/>
              <a:t>For</a:t>
            </a:r>
            <a:r>
              <a:rPr spc="-290" dirty="0"/>
              <a:t> </a:t>
            </a:r>
            <a:r>
              <a:rPr spc="-125" dirty="0"/>
              <a:t>instance:</a:t>
            </a:r>
          </a:p>
          <a:p>
            <a:pPr marL="817244" marR="326390">
              <a:lnSpc>
                <a:spcPct val="115199"/>
              </a:lnSpc>
            </a:pPr>
            <a:r>
              <a:rPr spc="-170" dirty="0"/>
              <a:t>Move</a:t>
            </a:r>
            <a:r>
              <a:rPr spc="-280" dirty="0"/>
              <a:t> </a:t>
            </a:r>
            <a:r>
              <a:rPr spc="-225" dirty="0"/>
              <a:t>objects</a:t>
            </a:r>
            <a:r>
              <a:rPr spc="-275" dirty="0"/>
              <a:t> </a:t>
            </a:r>
            <a:r>
              <a:rPr spc="-135" dirty="0"/>
              <a:t>from</a:t>
            </a:r>
            <a:r>
              <a:rPr spc="-280" dirty="0"/>
              <a:t> </a:t>
            </a:r>
            <a:r>
              <a:rPr spc="-320" dirty="0"/>
              <a:t>S3</a:t>
            </a:r>
            <a:r>
              <a:rPr spc="-275" dirty="0"/>
              <a:t> </a:t>
            </a:r>
            <a:r>
              <a:rPr spc="-204" dirty="0"/>
              <a:t>Standard</a:t>
            </a:r>
            <a:r>
              <a:rPr spc="-280" dirty="0"/>
              <a:t> </a:t>
            </a:r>
            <a:r>
              <a:rPr spc="-135" dirty="0"/>
              <a:t>to</a:t>
            </a:r>
            <a:r>
              <a:rPr spc="-275" dirty="0"/>
              <a:t> </a:t>
            </a:r>
            <a:r>
              <a:rPr spc="-320" dirty="0"/>
              <a:t>S3</a:t>
            </a:r>
            <a:r>
              <a:rPr spc="-275" dirty="0"/>
              <a:t> </a:t>
            </a:r>
            <a:r>
              <a:rPr spc="-165" dirty="0"/>
              <a:t>Standard-</a:t>
            </a:r>
            <a:r>
              <a:rPr spc="-254" dirty="0"/>
              <a:t>IA</a:t>
            </a:r>
            <a:r>
              <a:rPr spc="-280" dirty="0"/>
              <a:t> </a:t>
            </a:r>
            <a:r>
              <a:rPr spc="-155" dirty="0"/>
              <a:t>(Infrequent</a:t>
            </a:r>
            <a:r>
              <a:rPr spc="-275" dirty="0"/>
              <a:t> </a:t>
            </a:r>
            <a:r>
              <a:rPr spc="-330" dirty="0"/>
              <a:t>Access) </a:t>
            </a:r>
            <a:r>
              <a:rPr spc="-175" dirty="0"/>
              <a:t>after</a:t>
            </a:r>
            <a:r>
              <a:rPr spc="-290" dirty="0"/>
              <a:t> </a:t>
            </a:r>
            <a:r>
              <a:rPr spc="-95" dirty="0"/>
              <a:t>30</a:t>
            </a:r>
            <a:r>
              <a:rPr spc="-290" dirty="0"/>
              <a:t> </a:t>
            </a:r>
            <a:r>
              <a:rPr spc="-20" dirty="0"/>
              <a:t>days.</a:t>
            </a:r>
          </a:p>
          <a:p>
            <a:pPr marL="817244">
              <a:lnSpc>
                <a:spcPct val="100000"/>
              </a:lnSpc>
              <a:spcBef>
                <a:spcPts val="585"/>
              </a:spcBef>
            </a:pPr>
            <a:r>
              <a:rPr spc="-170" dirty="0"/>
              <a:t>Move</a:t>
            </a:r>
            <a:r>
              <a:rPr spc="-285" dirty="0"/>
              <a:t> </a:t>
            </a:r>
            <a:r>
              <a:rPr spc="-225" dirty="0"/>
              <a:t>objects</a:t>
            </a:r>
            <a:r>
              <a:rPr spc="-285" dirty="0"/>
              <a:t> </a:t>
            </a:r>
            <a:r>
              <a:rPr spc="-135" dirty="0"/>
              <a:t>from</a:t>
            </a:r>
            <a:r>
              <a:rPr spc="-285" dirty="0"/>
              <a:t> </a:t>
            </a:r>
            <a:r>
              <a:rPr spc="-320" dirty="0"/>
              <a:t>S3</a:t>
            </a:r>
            <a:r>
              <a:rPr spc="-285" dirty="0"/>
              <a:t> </a:t>
            </a:r>
            <a:r>
              <a:rPr spc="-165" dirty="0"/>
              <a:t>Standard-</a:t>
            </a:r>
            <a:r>
              <a:rPr spc="-254" dirty="0"/>
              <a:t>IA</a:t>
            </a:r>
            <a:r>
              <a:rPr spc="-285" dirty="0"/>
              <a:t> </a:t>
            </a:r>
            <a:r>
              <a:rPr spc="-135" dirty="0"/>
              <a:t>to</a:t>
            </a:r>
            <a:r>
              <a:rPr spc="-280" dirty="0"/>
              <a:t> </a:t>
            </a:r>
            <a:r>
              <a:rPr spc="-320" dirty="0"/>
              <a:t>S3</a:t>
            </a:r>
            <a:r>
              <a:rPr spc="-285" dirty="0"/>
              <a:t> </a:t>
            </a:r>
            <a:r>
              <a:rPr spc="-240" dirty="0"/>
              <a:t>Glacier</a:t>
            </a:r>
            <a:r>
              <a:rPr spc="-285" dirty="0"/>
              <a:t> </a:t>
            </a:r>
            <a:r>
              <a:rPr spc="-175" dirty="0"/>
              <a:t>after</a:t>
            </a:r>
            <a:r>
              <a:rPr spc="-285" dirty="0"/>
              <a:t> </a:t>
            </a:r>
            <a:r>
              <a:rPr spc="-10" dirty="0"/>
              <a:t>90</a:t>
            </a:r>
            <a:r>
              <a:rPr spc="-285" dirty="0"/>
              <a:t> </a:t>
            </a:r>
            <a:r>
              <a:rPr spc="-10" dirty="0"/>
              <a:t>days.</a:t>
            </a:r>
          </a:p>
          <a:p>
            <a:pPr marL="817244" marR="5080">
              <a:lnSpc>
                <a:spcPct val="115199"/>
              </a:lnSpc>
            </a:pPr>
            <a:r>
              <a:rPr spc="-170" dirty="0"/>
              <a:t>Move</a:t>
            </a:r>
            <a:r>
              <a:rPr spc="-275" dirty="0"/>
              <a:t> </a:t>
            </a:r>
            <a:r>
              <a:rPr spc="-225" dirty="0"/>
              <a:t>objects</a:t>
            </a:r>
            <a:r>
              <a:rPr spc="-275" dirty="0"/>
              <a:t> </a:t>
            </a:r>
            <a:r>
              <a:rPr spc="-135" dirty="0"/>
              <a:t>to</a:t>
            </a:r>
            <a:r>
              <a:rPr spc="-275" dirty="0"/>
              <a:t> </a:t>
            </a:r>
            <a:r>
              <a:rPr spc="-320" dirty="0"/>
              <a:t>S3</a:t>
            </a:r>
            <a:r>
              <a:rPr spc="-275" dirty="0"/>
              <a:t> </a:t>
            </a:r>
            <a:r>
              <a:rPr spc="-240" dirty="0"/>
              <a:t>Glacier</a:t>
            </a:r>
            <a:r>
              <a:rPr spc="-275" dirty="0"/>
              <a:t> </a:t>
            </a:r>
            <a:r>
              <a:rPr spc="-190" dirty="0"/>
              <a:t>Deep</a:t>
            </a:r>
            <a:r>
              <a:rPr spc="-275" dirty="0"/>
              <a:t> </a:t>
            </a:r>
            <a:r>
              <a:rPr spc="-215" dirty="0"/>
              <a:t>Archive</a:t>
            </a:r>
            <a:r>
              <a:rPr spc="-275" dirty="0"/>
              <a:t> </a:t>
            </a:r>
            <a:r>
              <a:rPr spc="-95" dirty="0"/>
              <a:t>for</a:t>
            </a:r>
            <a:r>
              <a:rPr spc="-275" dirty="0"/>
              <a:t> </a:t>
            </a:r>
            <a:r>
              <a:rPr spc="-125" dirty="0"/>
              <a:t>long-</a:t>
            </a:r>
            <a:r>
              <a:rPr spc="-190" dirty="0"/>
              <a:t>term</a:t>
            </a:r>
            <a:r>
              <a:rPr spc="-275" dirty="0"/>
              <a:t> </a:t>
            </a:r>
            <a:r>
              <a:rPr spc="-165" dirty="0"/>
              <a:t>retention</a:t>
            </a:r>
            <a:r>
              <a:rPr spc="-275" dirty="0"/>
              <a:t> </a:t>
            </a:r>
            <a:r>
              <a:rPr spc="-175" dirty="0"/>
              <a:t>after</a:t>
            </a:r>
            <a:r>
              <a:rPr spc="-275" dirty="0"/>
              <a:t> </a:t>
            </a:r>
            <a:r>
              <a:rPr spc="-395" dirty="0"/>
              <a:t>a </a:t>
            </a:r>
            <a:r>
              <a:rPr spc="-235" dirty="0"/>
              <a:t>specific</a:t>
            </a:r>
            <a:r>
              <a:rPr spc="-265" dirty="0"/>
              <a:t> </a:t>
            </a:r>
            <a:r>
              <a:rPr spc="-10" dirty="0"/>
              <a:t>period.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pc="-260" dirty="0"/>
              <a:t>There</a:t>
            </a:r>
            <a:r>
              <a:rPr spc="-325" dirty="0"/>
              <a:t> </a:t>
            </a:r>
            <a:r>
              <a:rPr spc="-254" dirty="0"/>
              <a:t>are</a:t>
            </a:r>
            <a:r>
              <a:rPr spc="-320" dirty="0"/>
              <a:t> </a:t>
            </a:r>
            <a:r>
              <a:rPr spc="-280" dirty="0"/>
              <a:t>two</a:t>
            </a:r>
            <a:r>
              <a:rPr spc="-325" dirty="0"/>
              <a:t> </a:t>
            </a:r>
            <a:r>
              <a:rPr spc="-235" dirty="0"/>
              <a:t>main</a:t>
            </a:r>
            <a:r>
              <a:rPr spc="-320" dirty="0"/>
              <a:t> </a:t>
            </a:r>
            <a:r>
              <a:rPr spc="-215" dirty="0"/>
              <a:t>types</a:t>
            </a:r>
            <a:r>
              <a:rPr spc="-320" dirty="0"/>
              <a:t> </a:t>
            </a:r>
            <a:r>
              <a:rPr spc="-100" dirty="0"/>
              <a:t>of</a:t>
            </a:r>
            <a:r>
              <a:rPr spc="-325" dirty="0"/>
              <a:t> </a:t>
            </a:r>
            <a:r>
              <a:rPr spc="-254" dirty="0"/>
              <a:t>actions</a:t>
            </a:r>
            <a:r>
              <a:rPr spc="-320" dirty="0"/>
              <a:t> </a:t>
            </a:r>
            <a:r>
              <a:rPr spc="-180" dirty="0"/>
              <a:t>that</a:t>
            </a:r>
            <a:r>
              <a:rPr spc="-325" dirty="0"/>
              <a:t> </a:t>
            </a:r>
            <a:r>
              <a:rPr spc="-165" dirty="0"/>
              <a:t>you</a:t>
            </a:r>
            <a:r>
              <a:rPr spc="-320" dirty="0"/>
              <a:t> </a:t>
            </a:r>
            <a:r>
              <a:rPr spc="-300" dirty="0"/>
              <a:t>can</a:t>
            </a:r>
            <a:r>
              <a:rPr spc="-320" dirty="0"/>
              <a:t> </a:t>
            </a:r>
            <a:r>
              <a:rPr spc="-180" dirty="0"/>
              <a:t>define</a:t>
            </a:r>
            <a:r>
              <a:rPr spc="-325" dirty="0"/>
              <a:t> </a:t>
            </a:r>
            <a:r>
              <a:rPr spc="-155" dirty="0"/>
              <a:t>in</a:t>
            </a:r>
            <a:r>
              <a:rPr spc="-320" dirty="0"/>
              <a:t> </a:t>
            </a:r>
            <a:r>
              <a:rPr spc="-355" dirty="0"/>
              <a:t>a</a:t>
            </a:r>
            <a:r>
              <a:rPr spc="-320" dirty="0"/>
              <a:t> </a:t>
            </a:r>
            <a:r>
              <a:rPr spc="-120" dirty="0"/>
              <a:t>lifecycle </a:t>
            </a:r>
            <a:r>
              <a:rPr spc="-40" dirty="0"/>
              <a:t>policy: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4481" y="4266915"/>
            <a:ext cx="925194" cy="2628900"/>
            <a:chOff x="1394481" y="4266915"/>
            <a:chExt cx="925194" cy="2628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4481" y="4266915"/>
              <a:ext cx="156763" cy="1567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2171" y="6111498"/>
              <a:ext cx="167214" cy="1672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2171" y="6728101"/>
              <a:ext cx="167214" cy="1672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72383" y="3966962"/>
            <a:ext cx="15622905" cy="372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3500" spc="-225" dirty="0">
                <a:solidFill>
                  <a:srgbClr val="E6DE21"/>
                </a:solidFill>
                <a:latin typeface="Arial Black"/>
                <a:cs typeface="Arial Black"/>
              </a:rPr>
              <a:t>Expiration</a:t>
            </a:r>
            <a:r>
              <a:rPr sz="3500" spc="-31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40" dirty="0">
                <a:solidFill>
                  <a:srgbClr val="E6DE21"/>
                </a:solidFill>
                <a:latin typeface="Arial Black"/>
                <a:cs typeface="Arial Black"/>
              </a:rPr>
              <a:t>Actions</a:t>
            </a:r>
            <a:r>
              <a:rPr sz="3500" spc="-24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29" dirty="0">
                <a:solidFill>
                  <a:srgbClr val="FFFFFF"/>
                </a:solidFill>
                <a:latin typeface="Arial Black"/>
                <a:cs typeface="Arial Black"/>
              </a:rPr>
              <a:t>action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8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54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4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Arial Black"/>
                <a:cs typeface="Arial Black"/>
              </a:rPr>
              <a:t>delete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40" dirty="0">
                <a:solidFill>
                  <a:srgbClr val="FFFFFF"/>
                </a:solidFill>
                <a:latin typeface="Arial Black"/>
                <a:cs typeface="Arial Black"/>
              </a:rPr>
              <a:t>objects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80" dirty="0">
                <a:solidFill>
                  <a:srgbClr val="FFFFFF"/>
                </a:solidFill>
                <a:latin typeface="Arial Black"/>
                <a:cs typeface="Arial Black"/>
              </a:rPr>
              <a:t>after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35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Arial Black"/>
                <a:cs typeface="Arial Black"/>
              </a:rPr>
              <a:t>specified </a:t>
            </a:r>
            <a:r>
              <a:rPr sz="3500" spc="-165" dirty="0">
                <a:solidFill>
                  <a:srgbClr val="FFFFFF"/>
                </a:solidFill>
                <a:latin typeface="Arial Black"/>
                <a:cs typeface="Arial Black"/>
              </a:rPr>
              <a:t>period.</a:t>
            </a:r>
            <a:r>
              <a:rPr sz="35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80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75" dirty="0">
                <a:solidFill>
                  <a:srgbClr val="FFFFFF"/>
                </a:solidFill>
                <a:latin typeface="Arial Black"/>
                <a:cs typeface="Arial Black"/>
              </a:rPr>
              <a:t>set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20" dirty="0">
                <a:solidFill>
                  <a:srgbClr val="FFFFFF"/>
                </a:solidFill>
                <a:latin typeface="Arial Black"/>
                <a:cs typeface="Arial Black"/>
              </a:rPr>
              <a:t>rules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4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5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90" dirty="0">
                <a:solidFill>
                  <a:srgbClr val="FFFFFF"/>
                </a:solidFill>
                <a:latin typeface="Arial Black"/>
                <a:cs typeface="Arial Black"/>
              </a:rPr>
              <a:t>permanently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Arial Black"/>
                <a:cs typeface="Arial Black"/>
              </a:rPr>
              <a:t>delete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40" dirty="0">
                <a:solidFill>
                  <a:srgbClr val="FFFFFF"/>
                </a:solidFill>
                <a:latin typeface="Arial Black"/>
                <a:cs typeface="Arial Black"/>
              </a:rPr>
              <a:t>objects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when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80" dirty="0">
                <a:solidFill>
                  <a:srgbClr val="FFFFFF"/>
                </a:solidFill>
                <a:latin typeface="Arial Black"/>
                <a:cs typeface="Arial Black"/>
              </a:rPr>
              <a:t>they</a:t>
            </a:r>
            <a:r>
              <a:rPr sz="35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Arial Black"/>
                <a:cs typeface="Arial Black"/>
              </a:rPr>
              <a:t>are </a:t>
            </a:r>
            <a:r>
              <a:rPr sz="3500" spc="-160" dirty="0">
                <a:solidFill>
                  <a:srgbClr val="FFFFFF"/>
                </a:solidFill>
                <a:latin typeface="Arial Black"/>
                <a:cs typeface="Arial Black"/>
              </a:rPr>
              <a:t>no</a:t>
            </a:r>
            <a:r>
              <a:rPr sz="35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04" dirty="0">
                <a:solidFill>
                  <a:srgbClr val="FFFFFF"/>
                </a:solidFill>
                <a:latin typeface="Arial Black"/>
                <a:cs typeface="Arial Black"/>
              </a:rPr>
              <a:t>longer</a:t>
            </a:r>
            <a:r>
              <a:rPr sz="35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15" dirty="0">
                <a:solidFill>
                  <a:srgbClr val="FFFFFF"/>
                </a:solidFill>
                <a:latin typeface="Arial Black"/>
                <a:cs typeface="Arial Black"/>
              </a:rPr>
              <a:t>needed,</a:t>
            </a:r>
            <a:r>
              <a:rPr sz="35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85" dirty="0">
                <a:solidFill>
                  <a:srgbClr val="FFFFFF"/>
                </a:solidFill>
                <a:latin typeface="Arial Black"/>
                <a:cs typeface="Arial Black"/>
              </a:rPr>
              <a:t>such</a:t>
            </a:r>
            <a:r>
              <a:rPr sz="35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350" dirty="0">
                <a:solidFill>
                  <a:srgbClr val="FFFFFF"/>
                </a:solidFill>
                <a:latin typeface="Arial Black"/>
                <a:cs typeface="Arial Black"/>
              </a:rPr>
              <a:t>as:</a:t>
            </a:r>
            <a:endParaRPr sz="3500">
              <a:latin typeface="Arial Black"/>
              <a:cs typeface="Arial Black"/>
            </a:endParaRPr>
          </a:p>
          <a:p>
            <a:pPr marL="768985">
              <a:lnSpc>
                <a:spcPct val="100000"/>
              </a:lnSpc>
              <a:spcBef>
                <a:spcPts val="655"/>
              </a:spcBef>
            </a:pPr>
            <a:r>
              <a:rPr sz="3500" spc="-200" dirty="0">
                <a:solidFill>
                  <a:srgbClr val="FFFFFF"/>
                </a:solidFill>
                <a:latin typeface="Arial Black"/>
                <a:cs typeface="Arial Black"/>
              </a:rPr>
              <a:t>Delete</a:t>
            </a:r>
            <a:r>
              <a:rPr sz="35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40" dirty="0">
                <a:solidFill>
                  <a:srgbClr val="FFFFFF"/>
                </a:solidFill>
                <a:latin typeface="Arial Black"/>
                <a:cs typeface="Arial Black"/>
              </a:rPr>
              <a:t>objects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80" dirty="0">
                <a:solidFill>
                  <a:srgbClr val="FFFFFF"/>
                </a:solidFill>
                <a:latin typeface="Arial Black"/>
                <a:cs typeface="Arial Black"/>
              </a:rPr>
              <a:t>after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04" dirty="0">
                <a:solidFill>
                  <a:srgbClr val="FFFFFF"/>
                </a:solidFill>
                <a:latin typeface="Arial Black"/>
                <a:cs typeface="Arial Black"/>
              </a:rPr>
              <a:t>365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Arial Black"/>
                <a:cs typeface="Arial Black"/>
              </a:rPr>
              <a:t>days.</a:t>
            </a:r>
            <a:endParaRPr sz="3500">
              <a:latin typeface="Arial Black"/>
              <a:cs typeface="Arial Black"/>
            </a:endParaRPr>
          </a:p>
          <a:p>
            <a:pPr marL="768985" marR="563245">
              <a:lnSpc>
                <a:spcPct val="115599"/>
              </a:lnSpc>
            </a:pPr>
            <a:r>
              <a:rPr sz="3500" spc="-200" dirty="0">
                <a:solidFill>
                  <a:srgbClr val="FFFFFF"/>
                </a:solidFill>
                <a:latin typeface="Arial Black"/>
                <a:cs typeface="Arial Black"/>
              </a:rPr>
              <a:t>Delete</a:t>
            </a:r>
            <a:r>
              <a:rPr sz="35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25" dirty="0">
                <a:solidFill>
                  <a:srgbClr val="FFFFFF"/>
                </a:solidFill>
                <a:latin typeface="Arial Black"/>
                <a:cs typeface="Arial Black"/>
              </a:rPr>
              <a:t>old</a:t>
            </a:r>
            <a:r>
              <a:rPr sz="35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35" dirty="0">
                <a:solidFill>
                  <a:srgbClr val="FFFFFF"/>
                </a:solidFill>
                <a:latin typeface="Arial Black"/>
                <a:cs typeface="Arial Black"/>
              </a:rPr>
              <a:t>versions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0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5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40" dirty="0">
                <a:solidFill>
                  <a:srgbClr val="FFFFFF"/>
                </a:solidFill>
                <a:latin typeface="Arial Black"/>
                <a:cs typeface="Arial Black"/>
              </a:rPr>
              <a:t>objects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60" dirty="0">
                <a:solidFill>
                  <a:srgbClr val="FFFFFF"/>
                </a:solidFill>
                <a:latin typeface="Arial Black"/>
                <a:cs typeface="Arial Black"/>
              </a:rPr>
              <a:t>(when</a:t>
            </a:r>
            <a:r>
              <a:rPr sz="35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20" dirty="0">
                <a:solidFill>
                  <a:srgbClr val="FFFFFF"/>
                </a:solidFill>
                <a:latin typeface="Arial Black"/>
                <a:cs typeface="Arial Black"/>
              </a:rPr>
              <a:t>versioning</a:t>
            </a:r>
            <a:r>
              <a:rPr sz="35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8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00" dirty="0">
                <a:solidFill>
                  <a:srgbClr val="FFFFFF"/>
                </a:solidFill>
                <a:latin typeface="Arial Black"/>
                <a:cs typeface="Arial Black"/>
              </a:rPr>
              <a:t>enabled)</a:t>
            </a:r>
            <a:r>
              <a:rPr sz="35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80" dirty="0">
                <a:solidFill>
                  <a:srgbClr val="FFFFFF"/>
                </a:solidFill>
                <a:latin typeface="Arial Black"/>
                <a:cs typeface="Arial Black"/>
              </a:rPr>
              <a:t>after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405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3500" spc="-229" dirty="0">
                <a:solidFill>
                  <a:srgbClr val="FFFFFF"/>
                </a:solidFill>
                <a:latin typeface="Arial Black"/>
                <a:cs typeface="Arial Black"/>
              </a:rPr>
              <a:t>certain</a:t>
            </a:r>
            <a:r>
              <a:rPr sz="35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Arial Black"/>
                <a:cs typeface="Arial Black"/>
              </a:rPr>
              <a:t>period.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9" name="object 9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8692" y="4414900"/>
            <a:ext cx="889063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905" dirty="0">
                <a:solidFill>
                  <a:srgbClr val="E6DE21"/>
                </a:solidFill>
                <a:latin typeface="Arial Black"/>
                <a:cs typeface="Arial Black"/>
              </a:rPr>
              <a:t>S3</a:t>
            </a:r>
            <a:r>
              <a:rPr sz="9200" spc="-894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9200" spc="-840" dirty="0">
                <a:solidFill>
                  <a:srgbClr val="E6DE21"/>
                </a:solidFill>
                <a:latin typeface="Arial Black"/>
                <a:cs typeface="Arial Black"/>
              </a:rPr>
              <a:t>Snow</a:t>
            </a:r>
            <a:r>
              <a:rPr sz="9200" spc="-894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9200" spc="-585" dirty="0">
                <a:solidFill>
                  <a:srgbClr val="E6DE21"/>
                </a:solidFill>
                <a:latin typeface="Arial Black"/>
                <a:cs typeface="Arial Black"/>
              </a:rPr>
              <a:t>Family</a:t>
            </a:r>
            <a:endParaRPr sz="9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4" name="object 4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3220" y="1454811"/>
              <a:ext cx="185012" cy="185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3220" y="2356747"/>
              <a:ext cx="185012" cy="1850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3220" y="3258684"/>
              <a:ext cx="185012" cy="1850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3423" y="924584"/>
            <a:ext cx="4281805" cy="273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900"/>
              </a:lnSpc>
              <a:spcBef>
                <a:spcPts val="95"/>
              </a:spcBef>
            </a:pPr>
            <a:r>
              <a:rPr sz="4200" spc="-415" dirty="0"/>
              <a:t>S3</a:t>
            </a:r>
            <a:r>
              <a:rPr sz="4200" spc="-409" dirty="0"/>
              <a:t> </a:t>
            </a:r>
            <a:r>
              <a:rPr sz="4200" spc="-285" dirty="0"/>
              <a:t>Versioning </a:t>
            </a:r>
            <a:r>
              <a:rPr sz="4200" spc="-415" dirty="0"/>
              <a:t>S3</a:t>
            </a:r>
            <a:r>
              <a:rPr sz="4200" spc="-409" dirty="0"/>
              <a:t> </a:t>
            </a:r>
            <a:r>
              <a:rPr sz="4200" spc="-265" dirty="0"/>
              <a:t>Replication </a:t>
            </a:r>
            <a:r>
              <a:rPr sz="4200" spc="-260" dirty="0"/>
              <a:t>Data</a:t>
            </a:r>
            <a:r>
              <a:rPr sz="4200" spc="-400" dirty="0"/>
              <a:t> </a:t>
            </a:r>
            <a:r>
              <a:rPr sz="4200" spc="-200" dirty="0"/>
              <a:t>Encryption</a:t>
            </a:r>
            <a:endParaRPr sz="4200"/>
          </a:p>
        </p:txBody>
      </p:sp>
      <p:grpSp>
        <p:nvGrpSpPr>
          <p:cNvPr id="7" name="object 7"/>
          <p:cNvGrpSpPr/>
          <p:nvPr/>
        </p:nvGrpSpPr>
        <p:grpSpPr>
          <a:xfrm>
            <a:off x="2623220" y="373159"/>
            <a:ext cx="14819630" cy="8482330"/>
            <a:chOff x="2623220" y="373159"/>
            <a:chExt cx="14819630" cy="8482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3220" y="4160620"/>
              <a:ext cx="185012" cy="1850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3220" y="5062556"/>
              <a:ext cx="185012" cy="1850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3220" y="5964493"/>
              <a:ext cx="185012" cy="1850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3220" y="6866429"/>
              <a:ext cx="185012" cy="1850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3220" y="7768366"/>
              <a:ext cx="185012" cy="1850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3220" y="8670302"/>
              <a:ext cx="185012" cy="1850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856149" y="6216959"/>
              <a:ext cx="1563370" cy="1091565"/>
            </a:xfrm>
            <a:custGeom>
              <a:avLst/>
              <a:gdLst/>
              <a:ahLst/>
              <a:cxnLst/>
              <a:rect l="l" t="t" r="r" b="b"/>
              <a:pathLst>
                <a:path w="1563369" h="1091565">
                  <a:moveTo>
                    <a:pt x="1389392" y="1091505"/>
                  </a:moveTo>
                  <a:lnTo>
                    <a:pt x="77188" y="1091505"/>
                  </a:lnTo>
                  <a:lnTo>
                    <a:pt x="0" y="0"/>
                  </a:lnTo>
                  <a:lnTo>
                    <a:pt x="1563274" y="0"/>
                  </a:lnTo>
                  <a:lnTo>
                    <a:pt x="1389392" y="1091505"/>
                  </a:lnTo>
                  <a:close/>
                </a:path>
              </a:pathLst>
            </a:custGeom>
            <a:solidFill>
              <a:srgbClr val="F1B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31700" y="6043612"/>
              <a:ext cx="1375410" cy="535940"/>
            </a:xfrm>
            <a:custGeom>
              <a:avLst/>
              <a:gdLst/>
              <a:ahLst/>
              <a:cxnLst/>
              <a:rect l="l" t="t" r="r" b="b"/>
              <a:pathLst>
                <a:path w="1375409" h="535940">
                  <a:moveTo>
                    <a:pt x="1179947" y="535896"/>
                  </a:moveTo>
                  <a:lnTo>
                    <a:pt x="658539" y="535896"/>
                  </a:lnTo>
                  <a:lnTo>
                    <a:pt x="618941" y="527906"/>
                  </a:lnTo>
                  <a:lnTo>
                    <a:pt x="586604" y="506118"/>
                  </a:lnTo>
                  <a:lnTo>
                    <a:pt x="564802" y="473803"/>
                  </a:lnTo>
                  <a:lnTo>
                    <a:pt x="556807" y="434230"/>
                  </a:lnTo>
                  <a:lnTo>
                    <a:pt x="556807" y="367578"/>
                  </a:lnTo>
                  <a:lnTo>
                    <a:pt x="564802" y="328005"/>
                  </a:lnTo>
                  <a:lnTo>
                    <a:pt x="586604" y="295689"/>
                  </a:lnTo>
                  <a:lnTo>
                    <a:pt x="618941" y="273901"/>
                  </a:lnTo>
                  <a:lnTo>
                    <a:pt x="658539" y="265912"/>
                  </a:lnTo>
                  <a:lnTo>
                    <a:pt x="1190428" y="265912"/>
                  </a:lnTo>
                  <a:lnTo>
                    <a:pt x="1233855" y="275589"/>
                  </a:lnTo>
                  <a:lnTo>
                    <a:pt x="1267746" y="301505"/>
                  </a:lnTo>
                  <a:lnTo>
                    <a:pt x="1288102" y="338986"/>
                  </a:lnTo>
                  <a:lnTo>
                    <a:pt x="1290927" y="383360"/>
                  </a:lnTo>
                  <a:lnTo>
                    <a:pt x="1280446" y="450012"/>
                  </a:lnTo>
                  <a:lnTo>
                    <a:pt x="1268507" y="484293"/>
                  </a:lnTo>
                  <a:lnTo>
                    <a:pt x="1246064" y="511497"/>
                  </a:lnTo>
                  <a:lnTo>
                    <a:pt x="1215688" y="529430"/>
                  </a:lnTo>
                  <a:lnTo>
                    <a:pt x="1179947" y="535896"/>
                  </a:lnTo>
                  <a:close/>
                </a:path>
                <a:path w="1375409" h="535940">
                  <a:moveTo>
                    <a:pt x="1001384" y="177204"/>
                  </a:moveTo>
                  <a:lnTo>
                    <a:pt x="124015" y="177204"/>
                  </a:lnTo>
                  <a:lnTo>
                    <a:pt x="75743" y="167464"/>
                  </a:lnTo>
                  <a:lnTo>
                    <a:pt x="36323" y="140904"/>
                  </a:lnTo>
                  <a:lnTo>
                    <a:pt x="9745" y="101510"/>
                  </a:lnTo>
                  <a:lnTo>
                    <a:pt x="0" y="53269"/>
                  </a:lnTo>
                  <a:lnTo>
                    <a:pt x="0" y="10392"/>
                  </a:lnTo>
                  <a:lnTo>
                    <a:pt x="986383" y="10392"/>
                  </a:lnTo>
                  <a:lnTo>
                    <a:pt x="986383" y="0"/>
                  </a:lnTo>
                  <a:lnTo>
                    <a:pt x="1355991" y="95657"/>
                  </a:lnTo>
                  <a:lnTo>
                    <a:pt x="1001384" y="95657"/>
                  </a:lnTo>
                  <a:lnTo>
                    <a:pt x="1001384" y="177204"/>
                  </a:lnTo>
                  <a:close/>
                </a:path>
                <a:path w="1375409" h="535940">
                  <a:moveTo>
                    <a:pt x="1375152" y="100616"/>
                  </a:moveTo>
                  <a:lnTo>
                    <a:pt x="1001384" y="95657"/>
                  </a:lnTo>
                  <a:lnTo>
                    <a:pt x="1355991" y="95657"/>
                  </a:lnTo>
                  <a:lnTo>
                    <a:pt x="1375152" y="100616"/>
                  </a:lnTo>
                  <a:close/>
                </a:path>
              </a:pathLst>
            </a:custGeom>
            <a:solidFill>
              <a:srgbClr val="215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10338" y="5958547"/>
              <a:ext cx="1837689" cy="262890"/>
            </a:xfrm>
            <a:custGeom>
              <a:avLst/>
              <a:gdLst/>
              <a:ahLst/>
              <a:cxnLst/>
              <a:rect l="l" t="t" r="r" b="b"/>
              <a:pathLst>
                <a:path w="1837690" h="262889">
                  <a:moveTo>
                    <a:pt x="1713792" y="262269"/>
                  </a:moveTo>
                  <a:lnTo>
                    <a:pt x="150518" y="262269"/>
                  </a:lnTo>
                  <a:lnTo>
                    <a:pt x="78153" y="245877"/>
                  </a:lnTo>
                  <a:lnTo>
                    <a:pt x="34735" y="190917"/>
                  </a:lnTo>
                  <a:lnTo>
                    <a:pt x="1418201" y="190917"/>
                  </a:lnTo>
                  <a:lnTo>
                    <a:pt x="1022748" y="95458"/>
                  </a:lnTo>
                  <a:lnTo>
                    <a:pt x="21362" y="95458"/>
                  </a:lnTo>
                  <a:lnTo>
                    <a:pt x="0" y="0"/>
                  </a:lnTo>
                  <a:lnTo>
                    <a:pt x="1022747" y="0"/>
                  </a:lnTo>
                  <a:lnTo>
                    <a:pt x="1837085" y="190916"/>
                  </a:lnTo>
                  <a:lnTo>
                    <a:pt x="1784540" y="243344"/>
                  </a:lnTo>
                  <a:lnTo>
                    <a:pt x="1713792" y="262269"/>
                  </a:lnTo>
                  <a:close/>
                </a:path>
              </a:pathLst>
            </a:custGeom>
            <a:solidFill>
              <a:srgbClr val="F1B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56203" y="6216959"/>
              <a:ext cx="1563370" cy="1091565"/>
            </a:xfrm>
            <a:custGeom>
              <a:avLst/>
              <a:gdLst/>
              <a:ahLst/>
              <a:cxnLst/>
              <a:rect l="l" t="t" r="r" b="b"/>
              <a:pathLst>
                <a:path w="1563369" h="1091565">
                  <a:moveTo>
                    <a:pt x="1486085" y="1091505"/>
                  </a:moveTo>
                  <a:lnTo>
                    <a:pt x="173881" y="1091505"/>
                  </a:lnTo>
                  <a:lnTo>
                    <a:pt x="0" y="0"/>
                  </a:lnTo>
                  <a:lnTo>
                    <a:pt x="1563274" y="0"/>
                  </a:lnTo>
                  <a:lnTo>
                    <a:pt x="1486085" y="1091505"/>
                  </a:lnTo>
                  <a:close/>
                </a:path>
              </a:pathLst>
            </a:custGeom>
            <a:solidFill>
              <a:srgbClr val="4EB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756203" y="6050148"/>
              <a:ext cx="1692910" cy="525780"/>
            </a:xfrm>
            <a:custGeom>
              <a:avLst/>
              <a:gdLst/>
              <a:ahLst/>
              <a:cxnLst/>
              <a:rect l="l" t="t" r="r" b="b"/>
              <a:pathLst>
                <a:path w="1692909" h="525779">
                  <a:moveTo>
                    <a:pt x="1025427" y="525503"/>
                  </a:moveTo>
                  <a:lnTo>
                    <a:pt x="504019" y="525503"/>
                  </a:lnTo>
                  <a:lnTo>
                    <a:pt x="468278" y="519038"/>
                  </a:lnTo>
                  <a:lnTo>
                    <a:pt x="437902" y="501105"/>
                  </a:lnTo>
                  <a:lnTo>
                    <a:pt x="415460" y="473900"/>
                  </a:lnTo>
                  <a:lnTo>
                    <a:pt x="403520" y="439620"/>
                  </a:lnTo>
                  <a:lnTo>
                    <a:pt x="393039" y="372968"/>
                  </a:lnTo>
                  <a:lnTo>
                    <a:pt x="395864" y="328594"/>
                  </a:lnTo>
                  <a:lnTo>
                    <a:pt x="416220" y="291112"/>
                  </a:lnTo>
                  <a:lnTo>
                    <a:pt x="450111" y="265197"/>
                  </a:lnTo>
                  <a:lnTo>
                    <a:pt x="493538" y="255520"/>
                  </a:lnTo>
                  <a:lnTo>
                    <a:pt x="1025427" y="255520"/>
                  </a:lnTo>
                  <a:lnTo>
                    <a:pt x="1065025" y="263509"/>
                  </a:lnTo>
                  <a:lnTo>
                    <a:pt x="1097362" y="285297"/>
                  </a:lnTo>
                  <a:lnTo>
                    <a:pt x="1119164" y="317613"/>
                  </a:lnTo>
                  <a:lnTo>
                    <a:pt x="1127159" y="357186"/>
                  </a:lnTo>
                  <a:lnTo>
                    <a:pt x="1127159" y="423838"/>
                  </a:lnTo>
                  <a:lnTo>
                    <a:pt x="1119164" y="463410"/>
                  </a:lnTo>
                  <a:lnTo>
                    <a:pt x="1097362" y="495726"/>
                  </a:lnTo>
                  <a:lnTo>
                    <a:pt x="1065025" y="517514"/>
                  </a:lnTo>
                  <a:lnTo>
                    <a:pt x="1025427" y="525503"/>
                  </a:lnTo>
                  <a:close/>
                </a:path>
                <a:path w="1692909" h="525779">
                  <a:moveTo>
                    <a:pt x="1569969" y="166811"/>
                  </a:moveTo>
                  <a:lnTo>
                    <a:pt x="0" y="166811"/>
                  </a:lnTo>
                  <a:lnTo>
                    <a:pt x="691044" y="0"/>
                  </a:lnTo>
                  <a:lnTo>
                    <a:pt x="1692429" y="0"/>
                  </a:lnTo>
                  <a:lnTo>
                    <a:pt x="1692429" y="44431"/>
                  </a:lnTo>
                  <a:lnTo>
                    <a:pt x="1682805" y="92067"/>
                  </a:lnTo>
                  <a:lnTo>
                    <a:pt x="1656561" y="130967"/>
                  </a:lnTo>
                  <a:lnTo>
                    <a:pt x="1617636" y="157194"/>
                  </a:lnTo>
                  <a:lnTo>
                    <a:pt x="1569969" y="166811"/>
                  </a:lnTo>
                  <a:close/>
                </a:path>
              </a:pathLst>
            </a:custGeom>
            <a:solidFill>
              <a:srgbClr val="215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32910" y="5954689"/>
              <a:ext cx="1837689" cy="262890"/>
            </a:xfrm>
            <a:custGeom>
              <a:avLst/>
              <a:gdLst/>
              <a:ahLst/>
              <a:cxnLst/>
              <a:rect l="l" t="t" r="r" b="b"/>
              <a:pathLst>
                <a:path w="1837690" h="262889">
                  <a:moveTo>
                    <a:pt x="1686567" y="262270"/>
                  </a:moveTo>
                  <a:lnTo>
                    <a:pt x="123293" y="262270"/>
                  </a:lnTo>
                  <a:lnTo>
                    <a:pt x="52545" y="243344"/>
                  </a:lnTo>
                  <a:lnTo>
                    <a:pt x="0" y="190917"/>
                  </a:lnTo>
                  <a:lnTo>
                    <a:pt x="814338" y="0"/>
                  </a:lnTo>
                  <a:lnTo>
                    <a:pt x="1837085" y="0"/>
                  </a:lnTo>
                  <a:lnTo>
                    <a:pt x="1815723" y="95458"/>
                  </a:lnTo>
                  <a:lnTo>
                    <a:pt x="814337" y="95458"/>
                  </a:lnTo>
                  <a:lnTo>
                    <a:pt x="418885" y="190917"/>
                  </a:lnTo>
                  <a:lnTo>
                    <a:pt x="1802349" y="190917"/>
                  </a:lnTo>
                  <a:lnTo>
                    <a:pt x="1758931" y="245877"/>
                  </a:lnTo>
                  <a:lnTo>
                    <a:pt x="1686567" y="262270"/>
                  </a:lnTo>
                  <a:close/>
                </a:path>
              </a:pathLst>
            </a:custGeom>
            <a:solidFill>
              <a:srgbClr val="4EB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06144" y="4768690"/>
              <a:ext cx="1959610" cy="1377315"/>
            </a:xfrm>
            <a:custGeom>
              <a:avLst/>
              <a:gdLst/>
              <a:ahLst/>
              <a:cxnLst/>
              <a:rect l="l" t="t" r="r" b="b"/>
              <a:pathLst>
                <a:path w="1959609" h="1377314">
                  <a:moveTo>
                    <a:pt x="1687492" y="1376916"/>
                  </a:moveTo>
                  <a:lnTo>
                    <a:pt x="263365" y="1376916"/>
                  </a:lnTo>
                  <a:lnTo>
                    <a:pt x="95480" y="72965"/>
                  </a:lnTo>
                  <a:lnTo>
                    <a:pt x="93952" y="72965"/>
                  </a:lnTo>
                  <a:lnTo>
                    <a:pt x="43886" y="58486"/>
                  </a:lnTo>
                  <a:lnTo>
                    <a:pt x="9295" y="19526"/>
                  </a:lnTo>
                  <a:lnTo>
                    <a:pt x="0" y="0"/>
                  </a:lnTo>
                  <a:lnTo>
                    <a:pt x="1959581" y="0"/>
                  </a:lnTo>
                  <a:lnTo>
                    <a:pt x="1939916" y="38114"/>
                  </a:lnTo>
                  <a:lnTo>
                    <a:pt x="1894796" y="68743"/>
                  </a:lnTo>
                  <a:lnTo>
                    <a:pt x="1866955" y="72965"/>
                  </a:lnTo>
                  <a:lnTo>
                    <a:pt x="1849660" y="198631"/>
                  </a:lnTo>
                  <a:lnTo>
                    <a:pt x="687260" y="198631"/>
                  </a:lnTo>
                  <a:lnTo>
                    <a:pt x="641691" y="207825"/>
                  </a:lnTo>
                  <a:lnTo>
                    <a:pt x="604478" y="232898"/>
                  </a:lnTo>
                  <a:lnTo>
                    <a:pt x="579389" y="270086"/>
                  </a:lnTo>
                  <a:lnTo>
                    <a:pt x="570189" y="315626"/>
                  </a:lnTo>
                  <a:lnTo>
                    <a:pt x="570189" y="382474"/>
                  </a:lnTo>
                  <a:lnTo>
                    <a:pt x="579389" y="428014"/>
                  </a:lnTo>
                  <a:lnTo>
                    <a:pt x="604478" y="465202"/>
                  </a:lnTo>
                  <a:lnTo>
                    <a:pt x="641691" y="490275"/>
                  </a:lnTo>
                  <a:lnTo>
                    <a:pt x="687260" y="499469"/>
                  </a:lnTo>
                  <a:lnTo>
                    <a:pt x="1808255" y="499469"/>
                  </a:lnTo>
                  <a:lnTo>
                    <a:pt x="1687492" y="1376916"/>
                  </a:lnTo>
                  <a:close/>
                </a:path>
                <a:path w="1959609" h="1377314">
                  <a:moveTo>
                    <a:pt x="1808255" y="499469"/>
                  </a:moveTo>
                  <a:lnTo>
                    <a:pt x="1279034" y="499469"/>
                  </a:lnTo>
                  <a:lnTo>
                    <a:pt x="1324603" y="490275"/>
                  </a:lnTo>
                  <a:lnTo>
                    <a:pt x="1361816" y="465202"/>
                  </a:lnTo>
                  <a:lnTo>
                    <a:pt x="1386905" y="428014"/>
                  </a:lnTo>
                  <a:lnTo>
                    <a:pt x="1396105" y="382474"/>
                  </a:lnTo>
                  <a:lnTo>
                    <a:pt x="1396105" y="315626"/>
                  </a:lnTo>
                  <a:lnTo>
                    <a:pt x="1386905" y="270086"/>
                  </a:lnTo>
                  <a:lnTo>
                    <a:pt x="1361816" y="232898"/>
                  </a:lnTo>
                  <a:lnTo>
                    <a:pt x="1324603" y="207825"/>
                  </a:lnTo>
                  <a:lnTo>
                    <a:pt x="1279034" y="198631"/>
                  </a:lnTo>
                  <a:lnTo>
                    <a:pt x="1849660" y="198631"/>
                  </a:lnTo>
                  <a:lnTo>
                    <a:pt x="1808255" y="499469"/>
                  </a:lnTo>
                  <a:close/>
                </a:path>
              </a:pathLst>
            </a:custGeom>
            <a:solidFill>
              <a:srgbClr val="E85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76333" y="5151165"/>
              <a:ext cx="826135" cy="117475"/>
            </a:xfrm>
            <a:custGeom>
              <a:avLst/>
              <a:gdLst/>
              <a:ahLst/>
              <a:cxnLst/>
              <a:rect l="l" t="t" r="r" b="b"/>
              <a:pathLst>
                <a:path w="826134" h="117475">
                  <a:moveTo>
                    <a:pt x="708844" y="116995"/>
                  </a:moveTo>
                  <a:lnTo>
                    <a:pt x="117071" y="116995"/>
                  </a:lnTo>
                  <a:lnTo>
                    <a:pt x="71502" y="107801"/>
                  </a:lnTo>
                  <a:lnTo>
                    <a:pt x="34289" y="82728"/>
                  </a:lnTo>
                  <a:lnTo>
                    <a:pt x="9200" y="45539"/>
                  </a:lnTo>
                  <a:lnTo>
                    <a:pt x="0" y="0"/>
                  </a:lnTo>
                  <a:lnTo>
                    <a:pt x="825916" y="0"/>
                  </a:lnTo>
                  <a:lnTo>
                    <a:pt x="816716" y="45539"/>
                  </a:lnTo>
                  <a:lnTo>
                    <a:pt x="791626" y="82728"/>
                  </a:lnTo>
                  <a:lnTo>
                    <a:pt x="754414" y="107801"/>
                  </a:lnTo>
                  <a:lnTo>
                    <a:pt x="708844" y="116995"/>
                  </a:lnTo>
                  <a:close/>
                </a:path>
              </a:pathLst>
            </a:custGeom>
            <a:solidFill>
              <a:srgbClr val="215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626504" y="4762150"/>
              <a:ext cx="3919220" cy="2552700"/>
            </a:xfrm>
            <a:custGeom>
              <a:avLst/>
              <a:gdLst/>
              <a:ahLst/>
              <a:cxnLst/>
              <a:rect l="l" t="t" r="r" b="b"/>
              <a:pathLst>
                <a:path w="3919219" h="2552700">
                  <a:moveTo>
                    <a:pt x="2884539" y="76199"/>
                  </a:moveTo>
                  <a:lnTo>
                    <a:pt x="1046701" y="76199"/>
                  </a:lnTo>
                  <a:lnTo>
                    <a:pt x="1022515" y="63499"/>
                  </a:lnTo>
                  <a:lnTo>
                    <a:pt x="1002266" y="50799"/>
                  </a:lnTo>
                  <a:lnTo>
                    <a:pt x="987227" y="25399"/>
                  </a:lnTo>
                  <a:lnTo>
                    <a:pt x="976964" y="0"/>
                  </a:lnTo>
                  <a:lnTo>
                    <a:pt x="2950305" y="0"/>
                  </a:lnTo>
                  <a:lnTo>
                    <a:pt x="2944029" y="12699"/>
                  </a:lnTo>
                  <a:lnTo>
                    <a:pt x="999044" y="12699"/>
                  </a:lnTo>
                  <a:lnTo>
                    <a:pt x="1012714" y="38099"/>
                  </a:lnTo>
                  <a:lnTo>
                    <a:pt x="1031220" y="50799"/>
                  </a:lnTo>
                  <a:lnTo>
                    <a:pt x="1053326" y="63499"/>
                  </a:lnTo>
                  <a:lnTo>
                    <a:pt x="2909410" y="63499"/>
                  </a:lnTo>
                  <a:lnTo>
                    <a:pt x="2884539" y="76199"/>
                  </a:lnTo>
                  <a:close/>
                </a:path>
                <a:path w="3919219" h="2552700">
                  <a:moveTo>
                    <a:pt x="2909410" y="63499"/>
                  </a:moveTo>
                  <a:lnTo>
                    <a:pt x="2876700" y="63499"/>
                  </a:lnTo>
                  <a:lnTo>
                    <a:pt x="2899801" y="50799"/>
                  </a:lnTo>
                  <a:lnTo>
                    <a:pt x="2918668" y="38099"/>
                  </a:lnTo>
                  <a:lnTo>
                    <a:pt x="2931866" y="12699"/>
                  </a:lnTo>
                  <a:lnTo>
                    <a:pt x="2944029" y="12699"/>
                  </a:lnTo>
                  <a:lnTo>
                    <a:pt x="2929718" y="38099"/>
                  </a:lnTo>
                  <a:lnTo>
                    <a:pt x="2909410" y="63499"/>
                  </a:lnTo>
                  <a:close/>
                </a:path>
                <a:path w="3919219" h="2552700">
                  <a:moveTo>
                    <a:pt x="62941" y="1371599"/>
                  </a:moveTo>
                  <a:lnTo>
                    <a:pt x="4385" y="1371599"/>
                  </a:lnTo>
                  <a:lnTo>
                    <a:pt x="819251" y="1181099"/>
                  </a:lnTo>
                  <a:lnTo>
                    <a:pt x="1215192" y="1181099"/>
                  </a:lnTo>
                  <a:lnTo>
                    <a:pt x="1073552" y="76199"/>
                  </a:lnTo>
                  <a:lnTo>
                    <a:pt x="1086766" y="76199"/>
                  </a:lnTo>
                  <a:lnTo>
                    <a:pt x="1230155" y="1193799"/>
                  </a:lnTo>
                  <a:lnTo>
                    <a:pt x="814202" y="1193799"/>
                  </a:lnTo>
                  <a:lnTo>
                    <a:pt x="62941" y="1371599"/>
                  </a:lnTo>
                  <a:close/>
                </a:path>
                <a:path w="3919219" h="2552700">
                  <a:moveTo>
                    <a:pt x="2678844" y="1371599"/>
                  </a:moveTo>
                  <a:lnTo>
                    <a:pt x="2665635" y="1371599"/>
                  </a:lnTo>
                  <a:lnTo>
                    <a:pt x="2843299" y="76199"/>
                  </a:lnTo>
                  <a:lnTo>
                    <a:pt x="2856536" y="76199"/>
                  </a:lnTo>
                  <a:lnTo>
                    <a:pt x="2705119" y="1181099"/>
                  </a:lnTo>
                  <a:lnTo>
                    <a:pt x="3101330" y="1181099"/>
                  </a:lnTo>
                  <a:lnTo>
                    <a:pt x="3155504" y="1193799"/>
                  </a:lnTo>
                  <a:lnTo>
                    <a:pt x="2704554" y="1193799"/>
                  </a:lnTo>
                  <a:lnTo>
                    <a:pt x="2693968" y="1269999"/>
                  </a:lnTo>
                  <a:lnTo>
                    <a:pt x="3104665" y="1269999"/>
                  </a:lnTo>
                  <a:lnTo>
                    <a:pt x="3153743" y="1282699"/>
                  </a:lnTo>
                  <a:lnTo>
                    <a:pt x="2690182" y="1282699"/>
                  </a:lnTo>
                  <a:lnTo>
                    <a:pt x="2678844" y="1371599"/>
                  </a:lnTo>
                  <a:close/>
                </a:path>
                <a:path w="3919219" h="2552700">
                  <a:moveTo>
                    <a:pt x="2262875" y="507999"/>
                  </a:moveTo>
                  <a:lnTo>
                    <a:pt x="1671105" y="507999"/>
                  </a:lnTo>
                  <a:lnTo>
                    <a:pt x="1622988" y="495299"/>
                  </a:lnTo>
                  <a:lnTo>
                    <a:pt x="1583696" y="469899"/>
                  </a:lnTo>
                  <a:lnTo>
                    <a:pt x="1557204" y="431799"/>
                  </a:lnTo>
                  <a:lnTo>
                    <a:pt x="1547488" y="380999"/>
                  </a:lnTo>
                  <a:lnTo>
                    <a:pt x="1547488" y="317499"/>
                  </a:lnTo>
                  <a:lnTo>
                    <a:pt x="1557204" y="266699"/>
                  </a:lnTo>
                  <a:lnTo>
                    <a:pt x="1583697" y="228599"/>
                  </a:lnTo>
                  <a:lnTo>
                    <a:pt x="1622989" y="203199"/>
                  </a:lnTo>
                  <a:lnTo>
                    <a:pt x="1671105" y="190499"/>
                  </a:lnTo>
                  <a:lnTo>
                    <a:pt x="2262875" y="190499"/>
                  </a:lnTo>
                  <a:lnTo>
                    <a:pt x="2310994" y="203199"/>
                  </a:lnTo>
                  <a:lnTo>
                    <a:pt x="1648824" y="203199"/>
                  </a:lnTo>
                  <a:lnTo>
                    <a:pt x="1628082" y="215899"/>
                  </a:lnTo>
                  <a:lnTo>
                    <a:pt x="1592949" y="241299"/>
                  </a:lnTo>
                  <a:lnTo>
                    <a:pt x="1562819" y="292099"/>
                  </a:lnTo>
                  <a:lnTo>
                    <a:pt x="1560574" y="317499"/>
                  </a:lnTo>
                  <a:lnTo>
                    <a:pt x="1560574" y="380999"/>
                  </a:lnTo>
                  <a:lnTo>
                    <a:pt x="2386492" y="380999"/>
                  </a:lnTo>
                  <a:lnTo>
                    <a:pt x="2384063" y="393699"/>
                  </a:lnTo>
                  <a:lnTo>
                    <a:pt x="1560904" y="393699"/>
                  </a:lnTo>
                  <a:lnTo>
                    <a:pt x="1563992" y="406399"/>
                  </a:lnTo>
                  <a:lnTo>
                    <a:pt x="1580340" y="444499"/>
                  </a:lnTo>
                  <a:lnTo>
                    <a:pt x="1609313" y="469899"/>
                  </a:lnTo>
                  <a:lnTo>
                    <a:pt x="1648824" y="495299"/>
                  </a:lnTo>
                  <a:lnTo>
                    <a:pt x="2310994" y="495299"/>
                  </a:lnTo>
                  <a:lnTo>
                    <a:pt x="2262875" y="507999"/>
                  </a:lnTo>
                  <a:close/>
                </a:path>
                <a:path w="3919219" h="2552700">
                  <a:moveTo>
                    <a:pt x="2386492" y="380999"/>
                  </a:moveTo>
                  <a:lnTo>
                    <a:pt x="2373406" y="380999"/>
                  </a:lnTo>
                  <a:lnTo>
                    <a:pt x="2373406" y="317499"/>
                  </a:lnTo>
                  <a:lnTo>
                    <a:pt x="2371161" y="292099"/>
                  </a:lnTo>
                  <a:lnTo>
                    <a:pt x="2354534" y="253999"/>
                  </a:lnTo>
                  <a:lnTo>
                    <a:pt x="2324670" y="228599"/>
                  </a:lnTo>
                  <a:lnTo>
                    <a:pt x="2285158" y="203199"/>
                  </a:lnTo>
                  <a:lnTo>
                    <a:pt x="2310994" y="203199"/>
                  </a:lnTo>
                  <a:lnTo>
                    <a:pt x="2350286" y="228599"/>
                  </a:lnTo>
                  <a:lnTo>
                    <a:pt x="2376776" y="266699"/>
                  </a:lnTo>
                  <a:lnTo>
                    <a:pt x="2386492" y="317499"/>
                  </a:lnTo>
                  <a:lnTo>
                    <a:pt x="2386492" y="380999"/>
                  </a:lnTo>
                  <a:close/>
                </a:path>
                <a:path w="3919219" h="2552700">
                  <a:moveTo>
                    <a:pt x="2310994" y="495299"/>
                  </a:moveTo>
                  <a:lnTo>
                    <a:pt x="2285157" y="495299"/>
                  </a:lnTo>
                  <a:lnTo>
                    <a:pt x="2305900" y="482599"/>
                  </a:lnTo>
                  <a:lnTo>
                    <a:pt x="2324670" y="469899"/>
                  </a:lnTo>
                  <a:lnTo>
                    <a:pt x="2353641" y="444499"/>
                  </a:lnTo>
                  <a:lnTo>
                    <a:pt x="2369988" y="406399"/>
                  </a:lnTo>
                  <a:lnTo>
                    <a:pt x="2373076" y="393699"/>
                  </a:lnTo>
                  <a:lnTo>
                    <a:pt x="2384063" y="393699"/>
                  </a:lnTo>
                  <a:lnTo>
                    <a:pt x="2376776" y="431799"/>
                  </a:lnTo>
                  <a:lnTo>
                    <a:pt x="2350286" y="469899"/>
                  </a:lnTo>
                  <a:lnTo>
                    <a:pt x="2310994" y="495299"/>
                  </a:lnTo>
                  <a:close/>
                </a:path>
                <a:path w="3919219" h="2552700">
                  <a:moveTo>
                    <a:pt x="2436663" y="838199"/>
                  </a:moveTo>
                  <a:lnTo>
                    <a:pt x="1566784" y="838199"/>
                  </a:lnTo>
                  <a:lnTo>
                    <a:pt x="1566784" y="825499"/>
                  </a:lnTo>
                  <a:lnTo>
                    <a:pt x="2436663" y="825499"/>
                  </a:lnTo>
                  <a:lnTo>
                    <a:pt x="2436663" y="838199"/>
                  </a:lnTo>
                  <a:close/>
                </a:path>
                <a:path w="3919219" h="2552700">
                  <a:moveTo>
                    <a:pt x="2436663" y="927099"/>
                  </a:moveTo>
                  <a:lnTo>
                    <a:pt x="1566784" y="927099"/>
                  </a:lnTo>
                  <a:lnTo>
                    <a:pt x="1566784" y="914399"/>
                  </a:lnTo>
                  <a:lnTo>
                    <a:pt x="2436663" y="914399"/>
                  </a:lnTo>
                  <a:lnTo>
                    <a:pt x="2436663" y="927099"/>
                  </a:lnTo>
                  <a:close/>
                </a:path>
                <a:path w="3919219" h="2552700">
                  <a:moveTo>
                    <a:pt x="2436663" y="1015999"/>
                  </a:moveTo>
                  <a:lnTo>
                    <a:pt x="1566784" y="1015999"/>
                  </a:lnTo>
                  <a:lnTo>
                    <a:pt x="1566784" y="1003299"/>
                  </a:lnTo>
                  <a:lnTo>
                    <a:pt x="2436663" y="1003299"/>
                  </a:lnTo>
                  <a:lnTo>
                    <a:pt x="2436663" y="1015999"/>
                  </a:lnTo>
                  <a:close/>
                </a:path>
                <a:path w="3919219" h="2552700">
                  <a:moveTo>
                    <a:pt x="478454" y="1371599"/>
                  </a:moveTo>
                  <a:lnTo>
                    <a:pt x="422448" y="1371599"/>
                  </a:lnTo>
                  <a:lnTo>
                    <a:pt x="814202" y="1282699"/>
                  </a:lnTo>
                  <a:lnTo>
                    <a:pt x="814202" y="1193799"/>
                  </a:lnTo>
                  <a:lnTo>
                    <a:pt x="827287" y="1193799"/>
                  </a:lnTo>
                  <a:lnTo>
                    <a:pt x="827287" y="1269999"/>
                  </a:lnTo>
                  <a:lnTo>
                    <a:pt x="1239931" y="1269999"/>
                  </a:lnTo>
                  <a:lnTo>
                    <a:pt x="1241560" y="1282699"/>
                  </a:lnTo>
                  <a:lnTo>
                    <a:pt x="827287" y="1282699"/>
                  </a:lnTo>
                  <a:lnTo>
                    <a:pt x="827287" y="1295399"/>
                  </a:lnTo>
                  <a:lnTo>
                    <a:pt x="814201" y="1295399"/>
                  </a:lnTo>
                  <a:lnTo>
                    <a:pt x="478454" y="1371599"/>
                  </a:lnTo>
                  <a:close/>
                </a:path>
                <a:path w="3919219" h="2552700">
                  <a:moveTo>
                    <a:pt x="1239931" y="1269999"/>
                  </a:moveTo>
                  <a:lnTo>
                    <a:pt x="1227479" y="1269999"/>
                  </a:lnTo>
                  <a:lnTo>
                    <a:pt x="1216875" y="1193799"/>
                  </a:lnTo>
                  <a:lnTo>
                    <a:pt x="1230155" y="1193799"/>
                  </a:lnTo>
                  <a:lnTo>
                    <a:pt x="1239931" y="1269999"/>
                  </a:lnTo>
                  <a:close/>
                </a:path>
                <a:path w="3919219" h="2552700">
                  <a:moveTo>
                    <a:pt x="3104665" y="1269999"/>
                  </a:moveTo>
                  <a:lnTo>
                    <a:pt x="3091579" y="1269999"/>
                  </a:lnTo>
                  <a:lnTo>
                    <a:pt x="3091579" y="1193799"/>
                  </a:lnTo>
                  <a:lnTo>
                    <a:pt x="3104665" y="1193799"/>
                  </a:lnTo>
                  <a:lnTo>
                    <a:pt x="3104665" y="1269999"/>
                  </a:lnTo>
                  <a:close/>
                </a:path>
                <a:path w="3919219" h="2552700">
                  <a:moveTo>
                    <a:pt x="3913949" y="1371599"/>
                  </a:moveTo>
                  <a:lnTo>
                    <a:pt x="3856032" y="1371599"/>
                  </a:lnTo>
                  <a:lnTo>
                    <a:pt x="3104665" y="1193799"/>
                  </a:lnTo>
                  <a:lnTo>
                    <a:pt x="3155504" y="1193799"/>
                  </a:lnTo>
                  <a:lnTo>
                    <a:pt x="3913949" y="1371599"/>
                  </a:lnTo>
                  <a:close/>
                </a:path>
                <a:path w="3919219" h="2552700">
                  <a:moveTo>
                    <a:pt x="1252966" y="1371599"/>
                  </a:moveTo>
                  <a:lnTo>
                    <a:pt x="1239771" y="1371599"/>
                  </a:lnTo>
                  <a:lnTo>
                    <a:pt x="1229165" y="1282699"/>
                  </a:lnTo>
                  <a:lnTo>
                    <a:pt x="1241560" y="1282699"/>
                  </a:lnTo>
                  <a:lnTo>
                    <a:pt x="1252966" y="1371599"/>
                  </a:lnTo>
                  <a:close/>
                </a:path>
                <a:path w="3919219" h="2552700">
                  <a:moveTo>
                    <a:pt x="3104665" y="1371599"/>
                  </a:moveTo>
                  <a:lnTo>
                    <a:pt x="3091579" y="1371599"/>
                  </a:lnTo>
                  <a:lnTo>
                    <a:pt x="3091579" y="1282699"/>
                  </a:lnTo>
                  <a:lnTo>
                    <a:pt x="3153743" y="1282699"/>
                  </a:lnTo>
                  <a:lnTo>
                    <a:pt x="3202822" y="1295399"/>
                  </a:lnTo>
                  <a:lnTo>
                    <a:pt x="3104665" y="1295399"/>
                  </a:lnTo>
                  <a:lnTo>
                    <a:pt x="3104665" y="1371599"/>
                  </a:lnTo>
                  <a:close/>
                </a:path>
                <a:path w="3919219" h="2552700">
                  <a:moveTo>
                    <a:pt x="827287" y="1371599"/>
                  </a:moveTo>
                  <a:lnTo>
                    <a:pt x="814201" y="1371599"/>
                  </a:lnTo>
                  <a:lnTo>
                    <a:pt x="814201" y="1295399"/>
                  </a:lnTo>
                  <a:lnTo>
                    <a:pt x="827287" y="1295399"/>
                  </a:lnTo>
                  <a:lnTo>
                    <a:pt x="827287" y="1371599"/>
                  </a:lnTo>
                  <a:close/>
                </a:path>
                <a:path w="3919219" h="2552700">
                  <a:moveTo>
                    <a:pt x="3497294" y="1371599"/>
                  </a:moveTo>
                  <a:lnTo>
                    <a:pt x="3441398" y="1371599"/>
                  </a:lnTo>
                  <a:lnTo>
                    <a:pt x="3104665" y="1295399"/>
                  </a:lnTo>
                  <a:lnTo>
                    <a:pt x="3202822" y="1295399"/>
                  </a:lnTo>
                  <a:lnTo>
                    <a:pt x="3497294" y="1371599"/>
                  </a:lnTo>
                  <a:close/>
                </a:path>
                <a:path w="3919219" h="2552700">
                  <a:moveTo>
                    <a:pt x="3918843" y="1384299"/>
                  </a:moveTo>
                  <a:lnTo>
                    <a:pt x="15" y="1384299"/>
                  </a:lnTo>
                  <a:lnTo>
                    <a:pt x="0" y="1371599"/>
                  </a:lnTo>
                  <a:lnTo>
                    <a:pt x="3918953" y="1371599"/>
                  </a:lnTo>
                  <a:lnTo>
                    <a:pt x="3918843" y="1384299"/>
                  </a:lnTo>
                  <a:close/>
                </a:path>
                <a:path w="3919219" h="2552700">
                  <a:moveTo>
                    <a:pt x="1616329" y="2552699"/>
                  </a:moveTo>
                  <a:lnTo>
                    <a:pt x="300361" y="2552699"/>
                  </a:lnTo>
                  <a:lnTo>
                    <a:pt x="297624" y="2539999"/>
                  </a:lnTo>
                  <a:lnTo>
                    <a:pt x="124086" y="1460499"/>
                  </a:lnTo>
                  <a:lnTo>
                    <a:pt x="88949" y="1447799"/>
                  </a:lnTo>
                  <a:lnTo>
                    <a:pt x="56548" y="1435099"/>
                  </a:lnTo>
                  <a:lnTo>
                    <a:pt x="28229" y="1409699"/>
                  </a:lnTo>
                  <a:lnTo>
                    <a:pt x="5337" y="1384299"/>
                  </a:lnTo>
                  <a:lnTo>
                    <a:pt x="18598" y="1384299"/>
                  </a:lnTo>
                  <a:lnTo>
                    <a:pt x="40332" y="1409699"/>
                  </a:lnTo>
                  <a:lnTo>
                    <a:pt x="66924" y="1422399"/>
                  </a:lnTo>
                  <a:lnTo>
                    <a:pt x="97127" y="1435099"/>
                  </a:lnTo>
                  <a:lnTo>
                    <a:pt x="129697" y="1447799"/>
                  </a:lnTo>
                  <a:lnTo>
                    <a:pt x="1843729" y="1447799"/>
                  </a:lnTo>
                  <a:lnTo>
                    <a:pt x="1842582" y="1460499"/>
                  </a:lnTo>
                  <a:lnTo>
                    <a:pt x="137365" y="1460499"/>
                  </a:lnTo>
                  <a:lnTo>
                    <a:pt x="309164" y="2527299"/>
                  </a:lnTo>
                  <a:lnTo>
                    <a:pt x="1626106" y="2527299"/>
                  </a:lnTo>
                  <a:lnTo>
                    <a:pt x="1621963" y="2539999"/>
                  </a:lnTo>
                  <a:lnTo>
                    <a:pt x="1617205" y="2539999"/>
                  </a:lnTo>
                  <a:lnTo>
                    <a:pt x="1616329" y="2552699"/>
                  </a:lnTo>
                  <a:close/>
                </a:path>
                <a:path w="3919219" h="2552700">
                  <a:moveTo>
                    <a:pt x="1843729" y="1447799"/>
                  </a:moveTo>
                  <a:lnTo>
                    <a:pt x="1692974" y="1447799"/>
                  </a:lnTo>
                  <a:lnTo>
                    <a:pt x="1720045" y="1435099"/>
                  </a:lnTo>
                  <a:lnTo>
                    <a:pt x="1745349" y="1435099"/>
                  </a:lnTo>
                  <a:lnTo>
                    <a:pt x="1767915" y="1409699"/>
                  </a:lnTo>
                  <a:lnTo>
                    <a:pt x="1786770" y="1396999"/>
                  </a:lnTo>
                  <a:lnTo>
                    <a:pt x="1795597" y="1384299"/>
                  </a:lnTo>
                  <a:lnTo>
                    <a:pt x="1849464" y="1384299"/>
                  </a:lnTo>
                  <a:lnTo>
                    <a:pt x="1843729" y="1447799"/>
                  </a:lnTo>
                  <a:close/>
                </a:path>
                <a:path w="3919219" h="2552700">
                  <a:moveTo>
                    <a:pt x="3618497" y="2552699"/>
                  </a:moveTo>
                  <a:lnTo>
                    <a:pt x="2302538" y="2552699"/>
                  </a:lnTo>
                  <a:lnTo>
                    <a:pt x="2301662" y="2539999"/>
                  </a:lnTo>
                  <a:lnTo>
                    <a:pt x="2296852" y="2539999"/>
                  </a:lnTo>
                  <a:lnTo>
                    <a:pt x="2127034" y="2019299"/>
                  </a:lnTo>
                  <a:lnTo>
                    <a:pt x="2126743" y="2019299"/>
                  </a:lnTo>
                  <a:lnTo>
                    <a:pt x="2069392" y="1384299"/>
                  </a:lnTo>
                  <a:lnTo>
                    <a:pt x="2123265" y="1384299"/>
                  </a:lnTo>
                  <a:lnTo>
                    <a:pt x="2132096" y="1396999"/>
                  </a:lnTo>
                  <a:lnTo>
                    <a:pt x="2150950" y="1409699"/>
                  </a:lnTo>
                  <a:lnTo>
                    <a:pt x="2173513" y="1435099"/>
                  </a:lnTo>
                  <a:lnTo>
                    <a:pt x="2198817" y="1435099"/>
                  </a:lnTo>
                  <a:lnTo>
                    <a:pt x="2225892" y="1447799"/>
                  </a:lnTo>
                  <a:lnTo>
                    <a:pt x="3829910" y="1447799"/>
                  </a:lnTo>
                  <a:lnTo>
                    <a:pt x="3794773" y="1460499"/>
                  </a:lnTo>
                  <a:lnTo>
                    <a:pt x="2232913" y="1460499"/>
                  </a:lnTo>
                  <a:lnTo>
                    <a:pt x="2309175" y="2527299"/>
                  </a:lnTo>
                  <a:lnTo>
                    <a:pt x="3623276" y="2527299"/>
                  </a:lnTo>
                  <a:lnTo>
                    <a:pt x="3621235" y="2539999"/>
                  </a:lnTo>
                  <a:lnTo>
                    <a:pt x="3618497" y="2552699"/>
                  </a:lnTo>
                  <a:close/>
                </a:path>
                <a:path w="3919219" h="2552700">
                  <a:moveTo>
                    <a:pt x="3829910" y="1447799"/>
                  </a:moveTo>
                  <a:lnTo>
                    <a:pt x="3789161" y="1447799"/>
                  </a:lnTo>
                  <a:lnTo>
                    <a:pt x="3821731" y="1435099"/>
                  </a:lnTo>
                  <a:lnTo>
                    <a:pt x="3851935" y="1422399"/>
                  </a:lnTo>
                  <a:lnTo>
                    <a:pt x="3878528" y="1409699"/>
                  </a:lnTo>
                  <a:lnTo>
                    <a:pt x="3900260" y="1384299"/>
                  </a:lnTo>
                  <a:lnTo>
                    <a:pt x="3913522" y="1384299"/>
                  </a:lnTo>
                  <a:lnTo>
                    <a:pt x="3890630" y="1409699"/>
                  </a:lnTo>
                  <a:lnTo>
                    <a:pt x="3862311" y="1435099"/>
                  </a:lnTo>
                  <a:lnTo>
                    <a:pt x="3829910" y="1447799"/>
                  </a:lnTo>
                  <a:close/>
                </a:path>
                <a:path w="3919219" h="2552700">
                  <a:moveTo>
                    <a:pt x="1626106" y="2527299"/>
                  </a:moveTo>
                  <a:lnTo>
                    <a:pt x="1609692" y="2527299"/>
                  </a:lnTo>
                  <a:lnTo>
                    <a:pt x="1685952" y="1460499"/>
                  </a:lnTo>
                  <a:lnTo>
                    <a:pt x="1842582" y="1460499"/>
                  </a:lnTo>
                  <a:lnTo>
                    <a:pt x="1792114" y="2019299"/>
                  </a:lnTo>
                  <a:lnTo>
                    <a:pt x="1791823" y="2019299"/>
                  </a:lnTo>
                  <a:lnTo>
                    <a:pt x="1626106" y="2527299"/>
                  </a:lnTo>
                  <a:close/>
                </a:path>
                <a:path w="3919219" h="2552700">
                  <a:moveTo>
                    <a:pt x="3623276" y="2527299"/>
                  </a:moveTo>
                  <a:lnTo>
                    <a:pt x="3609693" y="2527299"/>
                  </a:lnTo>
                  <a:lnTo>
                    <a:pt x="3781492" y="1460499"/>
                  </a:lnTo>
                  <a:lnTo>
                    <a:pt x="3794773" y="1460499"/>
                  </a:lnTo>
                  <a:lnTo>
                    <a:pt x="3623276" y="2527299"/>
                  </a:lnTo>
                  <a:close/>
                </a:path>
                <a:path w="3919219" h="2552700">
                  <a:moveTo>
                    <a:pt x="1155124" y="1816099"/>
                  </a:moveTo>
                  <a:lnTo>
                    <a:pt x="633716" y="1816099"/>
                  </a:lnTo>
                  <a:lnTo>
                    <a:pt x="595678" y="1803399"/>
                  </a:lnTo>
                  <a:lnTo>
                    <a:pt x="563350" y="1790699"/>
                  </a:lnTo>
                  <a:lnTo>
                    <a:pt x="539465" y="1752599"/>
                  </a:lnTo>
                  <a:lnTo>
                    <a:pt x="526758" y="1727199"/>
                  </a:lnTo>
                  <a:lnTo>
                    <a:pt x="516275" y="1650999"/>
                  </a:lnTo>
                  <a:lnTo>
                    <a:pt x="515376" y="1650999"/>
                  </a:lnTo>
                  <a:lnTo>
                    <a:pt x="514939" y="1638299"/>
                  </a:lnTo>
                  <a:lnTo>
                    <a:pt x="523326" y="1600199"/>
                  </a:lnTo>
                  <a:lnTo>
                    <a:pt x="546328" y="1562099"/>
                  </a:lnTo>
                  <a:lnTo>
                    <a:pt x="580710" y="1536699"/>
                  </a:lnTo>
                  <a:lnTo>
                    <a:pt x="1197270" y="1536699"/>
                  </a:lnTo>
                  <a:lnTo>
                    <a:pt x="1214478" y="1549399"/>
                  </a:lnTo>
                  <a:lnTo>
                    <a:pt x="585848" y="1549399"/>
                  </a:lnTo>
                  <a:lnTo>
                    <a:pt x="569672" y="1562099"/>
                  </a:lnTo>
                  <a:lnTo>
                    <a:pt x="535394" y="1600199"/>
                  </a:lnTo>
                  <a:lnTo>
                    <a:pt x="528025" y="1638299"/>
                  </a:lnTo>
                  <a:lnTo>
                    <a:pt x="528408" y="1650999"/>
                  </a:lnTo>
                  <a:lnTo>
                    <a:pt x="539686" y="1714499"/>
                  </a:lnTo>
                  <a:lnTo>
                    <a:pt x="550856" y="1752599"/>
                  </a:lnTo>
                  <a:lnTo>
                    <a:pt x="600277" y="1790699"/>
                  </a:lnTo>
                  <a:lnTo>
                    <a:pt x="633717" y="1803399"/>
                  </a:lnTo>
                  <a:lnTo>
                    <a:pt x="1197270" y="1803399"/>
                  </a:lnTo>
                  <a:lnTo>
                    <a:pt x="1155124" y="1816099"/>
                  </a:lnTo>
                  <a:close/>
                </a:path>
                <a:path w="3919219" h="2552700">
                  <a:moveTo>
                    <a:pt x="3285141" y="1816099"/>
                  </a:moveTo>
                  <a:lnTo>
                    <a:pt x="2763733" y="1816099"/>
                  </a:lnTo>
                  <a:lnTo>
                    <a:pt x="2721587" y="1803399"/>
                  </a:lnTo>
                  <a:lnTo>
                    <a:pt x="2687172" y="1777999"/>
                  </a:lnTo>
                  <a:lnTo>
                    <a:pt x="2663969" y="1752599"/>
                  </a:lnTo>
                  <a:lnTo>
                    <a:pt x="2655460" y="1701799"/>
                  </a:lnTo>
                  <a:lnTo>
                    <a:pt x="2655460" y="1638299"/>
                  </a:lnTo>
                  <a:lnTo>
                    <a:pt x="2663969" y="1600199"/>
                  </a:lnTo>
                  <a:lnTo>
                    <a:pt x="2687172" y="1562099"/>
                  </a:lnTo>
                  <a:lnTo>
                    <a:pt x="2721587" y="1536699"/>
                  </a:lnTo>
                  <a:lnTo>
                    <a:pt x="3338152" y="1536699"/>
                  </a:lnTo>
                  <a:lnTo>
                    <a:pt x="3355343" y="1549399"/>
                  </a:lnTo>
                  <a:lnTo>
                    <a:pt x="2726682" y="1549399"/>
                  </a:lnTo>
                  <a:lnTo>
                    <a:pt x="2710518" y="1562099"/>
                  </a:lnTo>
                  <a:lnTo>
                    <a:pt x="2676023" y="1600199"/>
                  </a:lnTo>
                  <a:lnTo>
                    <a:pt x="2668546" y="1638299"/>
                  </a:lnTo>
                  <a:lnTo>
                    <a:pt x="2668546" y="1701799"/>
                  </a:lnTo>
                  <a:lnTo>
                    <a:pt x="2670479" y="1727199"/>
                  </a:lnTo>
                  <a:lnTo>
                    <a:pt x="2676023" y="1739899"/>
                  </a:lnTo>
                  <a:lnTo>
                    <a:pt x="2684798" y="1752599"/>
                  </a:lnTo>
                  <a:lnTo>
                    <a:pt x="2696425" y="1777999"/>
                  </a:lnTo>
                  <a:lnTo>
                    <a:pt x="2710518" y="1790699"/>
                  </a:lnTo>
                  <a:lnTo>
                    <a:pt x="2726681" y="1790699"/>
                  </a:lnTo>
                  <a:lnTo>
                    <a:pt x="2744543" y="1803399"/>
                  </a:lnTo>
                  <a:lnTo>
                    <a:pt x="3323183" y="1803399"/>
                  </a:lnTo>
                  <a:lnTo>
                    <a:pt x="3285141" y="1816099"/>
                  </a:lnTo>
                  <a:close/>
                </a:path>
                <a:path w="3919219" h="2552700">
                  <a:moveTo>
                    <a:pt x="827287" y="1803399"/>
                  </a:moveTo>
                  <a:lnTo>
                    <a:pt x="814201" y="1803399"/>
                  </a:lnTo>
                  <a:lnTo>
                    <a:pt x="814201" y="1549399"/>
                  </a:lnTo>
                  <a:lnTo>
                    <a:pt x="827287" y="1549399"/>
                  </a:lnTo>
                  <a:lnTo>
                    <a:pt x="827287" y="1803399"/>
                  </a:lnTo>
                  <a:close/>
                </a:path>
                <a:path w="3919219" h="2552700">
                  <a:moveTo>
                    <a:pt x="1197270" y="1803399"/>
                  </a:moveTo>
                  <a:lnTo>
                    <a:pt x="1174314" y="1803399"/>
                  </a:lnTo>
                  <a:lnTo>
                    <a:pt x="1192176" y="1790699"/>
                  </a:lnTo>
                  <a:lnTo>
                    <a:pt x="1208339" y="1790699"/>
                  </a:lnTo>
                  <a:lnTo>
                    <a:pt x="1222433" y="1777999"/>
                  </a:lnTo>
                  <a:lnTo>
                    <a:pt x="1234059" y="1752599"/>
                  </a:lnTo>
                  <a:lnTo>
                    <a:pt x="1242834" y="1739899"/>
                  </a:lnTo>
                  <a:lnTo>
                    <a:pt x="1248378" y="1727199"/>
                  </a:lnTo>
                  <a:lnTo>
                    <a:pt x="1250312" y="1701799"/>
                  </a:lnTo>
                  <a:lnTo>
                    <a:pt x="1250312" y="1638299"/>
                  </a:lnTo>
                  <a:lnTo>
                    <a:pt x="1242834" y="1600199"/>
                  </a:lnTo>
                  <a:lnTo>
                    <a:pt x="1208339" y="1562099"/>
                  </a:lnTo>
                  <a:lnTo>
                    <a:pt x="1192176" y="1549399"/>
                  </a:lnTo>
                  <a:lnTo>
                    <a:pt x="1214478" y="1549399"/>
                  </a:lnTo>
                  <a:lnTo>
                    <a:pt x="1231685" y="1562099"/>
                  </a:lnTo>
                  <a:lnTo>
                    <a:pt x="1254888" y="1600199"/>
                  </a:lnTo>
                  <a:lnTo>
                    <a:pt x="1263398" y="1638299"/>
                  </a:lnTo>
                  <a:lnTo>
                    <a:pt x="1263398" y="1701799"/>
                  </a:lnTo>
                  <a:lnTo>
                    <a:pt x="1254888" y="1752599"/>
                  </a:lnTo>
                  <a:lnTo>
                    <a:pt x="1231685" y="1777999"/>
                  </a:lnTo>
                  <a:lnTo>
                    <a:pt x="1197270" y="1803399"/>
                  </a:lnTo>
                  <a:close/>
                </a:path>
                <a:path w="3919219" h="2552700">
                  <a:moveTo>
                    <a:pt x="3104665" y="1803399"/>
                  </a:moveTo>
                  <a:lnTo>
                    <a:pt x="3091579" y="1803399"/>
                  </a:lnTo>
                  <a:lnTo>
                    <a:pt x="3091579" y="1549399"/>
                  </a:lnTo>
                  <a:lnTo>
                    <a:pt x="3104665" y="1549399"/>
                  </a:lnTo>
                  <a:lnTo>
                    <a:pt x="3104665" y="1803399"/>
                  </a:lnTo>
                  <a:close/>
                </a:path>
                <a:path w="3919219" h="2552700">
                  <a:moveTo>
                    <a:pt x="3323183" y="1803399"/>
                  </a:moveTo>
                  <a:lnTo>
                    <a:pt x="3285141" y="1803399"/>
                  </a:lnTo>
                  <a:lnTo>
                    <a:pt x="3318586" y="1790699"/>
                  </a:lnTo>
                  <a:lnTo>
                    <a:pt x="3347009" y="1777999"/>
                  </a:lnTo>
                  <a:lnTo>
                    <a:pt x="3368009" y="1752599"/>
                  </a:lnTo>
                  <a:lnTo>
                    <a:pt x="3379180" y="1714499"/>
                  </a:lnTo>
                  <a:lnTo>
                    <a:pt x="3390453" y="1650999"/>
                  </a:lnTo>
                  <a:lnTo>
                    <a:pt x="3390836" y="1638299"/>
                  </a:lnTo>
                  <a:lnTo>
                    <a:pt x="3388935" y="1625599"/>
                  </a:lnTo>
                  <a:lnTo>
                    <a:pt x="3374783" y="1587499"/>
                  </a:lnTo>
                  <a:lnTo>
                    <a:pt x="3333013" y="1549399"/>
                  </a:lnTo>
                  <a:lnTo>
                    <a:pt x="3355343" y="1549399"/>
                  </a:lnTo>
                  <a:lnTo>
                    <a:pt x="3372534" y="1562099"/>
                  </a:lnTo>
                  <a:lnTo>
                    <a:pt x="3395535" y="1600199"/>
                  </a:lnTo>
                  <a:lnTo>
                    <a:pt x="3403921" y="1638299"/>
                  </a:lnTo>
                  <a:lnTo>
                    <a:pt x="3403486" y="1650999"/>
                  </a:lnTo>
                  <a:lnTo>
                    <a:pt x="3392108" y="1727199"/>
                  </a:lnTo>
                  <a:lnTo>
                    <a:pt x="3379399" y="1752599"/>
                  </a:lnTo>
                  <a:lnTo>
                    <a:pt x="3355513" y="1790699"/>
                  </a:lnTo>
                  <a:lnTo>
                    <a:pt x="3323183" y="1803399"/>
                  </a:lnTo>
                  <a:close/>
                </a:path>
                <a:path w="3919219" h="2552700">
                  <a:moveTo>
                    <a:pt x="1324107" y="2146299"/>
                  </a:moveTo>
                  <a:lnTo>
                    <a:pt x="454233" y="2146299"/>
                  </a:lnTo>
                  <a:lnTo>
                    <a:pt x="454233" y="2133599"/>
                  </a:lnTo>
                  <a:lnTo>
                    <a:pt x="1324107" y="2133599"/>
                  </a:lnTo>
                  <a:lnTo>
                    <a:pt x="1324107" y="2146299"/>
                  </a:lnTo>
                  <a:close/>
                </a:path>
                <a:path w="3919219" h="2552700">
                  <a:moveTo>
                    <a:pt x="3464629" y="2146299"/>
                  </a:moveTo>
                  <a:lnTo>
                    <a:pt x="2594750" y="2146299"/>
                  </a:lnTo>
                  <a:lnTo>
                    <a:pt x="2594750" y="2133599"/>
                  </a:lnTo>
                  <a:lnTo>
                    <a:pt x="3464629" y="2133599"/>
                  </a:lnTo>
                  <a:lnTo>
                    <a:pt x="3464629" y="2146299"/>
                  </a:lnTo>
                  <a:close/>
                </a:path>
                <a:path w="3919219" h="2552700">
                  <a:moveTo>
                    <a:pt x="1324107" y="2235199"/>
                  </a:moveTo>
                  <a:lnTo>
                    <a:pt x="454233" y="2235199"/>
                  </a:lnTo>
                  <a:lnTo>
                    <a:pt x="454233" y="2222499"/>
                  </a:lnTo>
                  <a:lnTo>
                    <a:pt x="1324107" y="2222499"/>
                  </a:lnTo>
                  <a:lnTo>
                    <a:pt x="1324107" y="2235199"/>
                  </a:lnTo>
                  <a:close/>
                </a:path>
                <a:path w="3919219" h="2552700">
                  <a:moveTo>
                    <a:pt x="3464629" y="2235199"/>
                  </a:moveTo>
                  <a:lnTo>
                    <a:pt x="2594750" y="2235199"/>
                  </a:lnTo>
                  <a:lnTo>
                    <a:pt x="2594750" y="2222499"/>
                  </a:lnTo>
                  <a:lnTo>
                    <a:pt x="3464629" y="2222499"/>
                  </a:lnTo>
                  <a:lnTo>
                    <a:pt x="3464629" y="2235199"/>
                  </a:lnTo>
                  <a:close/>
                </a:path>
                <a:path w="3919219" h="2552700">
                  <a:moveTo>
                    <a:pt x="1324107" y="2324099"/>
                  </a:moveTo>
                  <a:lnTo>
                    <a:pt x="454233" y="2324099"/>
                  </a:lnTo>
                  <a:lnTo>
                    <a:pt x="454233" y="2311399"/>
                  </a:lnTo>
                  <a:lnTo>
                    <a:pt x="1324107" y="2311399"/>
                  </a:lnTo>
                  <a:lnTo>
                    <a:pt x="1324107" y="2324099"/>
                  </a:lnTo>
                  <a:close/>
                </a:path>
                <a:path w="3919219" h="2552700">
                  <a:moveTo>
                    <a:pt x="3464629" y="2324099"/>
                  </a:moveTo>
                  <a:lnTo>
                    <a:pt x="2594750" y="2324099"/>
                  </a:lnTo>
                  <a:lnTo>
                    <a:pt x="2594750" y="2311399"/>
                  </a:lnTo>
                  <a:lnTo>
                    <a:pt x="3464629" y="2311399"/>
                  </a:lnTo>
                  <a:lnTo>
                    <a:pt x="3464629" y="2324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4947" y="2437765"/>
              <a:ext cx="3571874" cy="20859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6158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033423" y="3630394"/>
            <a:ext cx="8848725" cy="543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73804" algn="just">
              <a:lnSpc>
                <a:spcPct val="140900"/>
              </a:lnSpc>
              <a:spcBef>
                <a:spcPts val="95"/>
              </a:spcBef>
            </a:pPr>
            <a:r>
              <a:rPr sz="4200" spc="-890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4200" spc="5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425" dirty="0">
                <a:solidFill>
                  <a:srgbClr val="FFFFFF"/>
                </a:solidFill>
                <a:latin typeface="Arial Black"/>
                <a:cs typeface="Arial Black"/>
              </a:rPr>
              <a:t>Bucket</a:t>
            </a:r>
            <a:r>
              <a:rPr sz="4200" spc="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00" dirty="0">
                <a:solidFill>
                  <a:srgbClr val="FFFFFF"/>
                </a:solidFill>
                <a:latin typeface="Arial Black"/>
                <a:cs typeface="Arial Black"/>
              </a:rPr>
              <a:t>Policies </a:t>
            </a:r>
            <a:r>
              <a:rPr sz="4200" spc="-890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4200" spc="5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70" dirty="0">
                <a:solidFill>
                  <a:srgbClr val="FFFFFF"/>
                </a:solidFill>
                <a:latin typeface="Arial Black"/>
                <a:cs typeface="Arial Black"/>
              </a:rPr>
              <a:t>Storage</a:t>
            </a:r>
            <a:r>
              <a:rPr sz="4200" spc="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95" dirty="0">
                <a:solidFill>
                  <a:srgbClr val="FFFFFF"/>
                </a:solidFill>
                <a:latin typeface="Arial Black"/>
                <a:cs typeface="Arial Black"/>
              </a:rPr>
              <a:t>Classes </a:t>
            </a:r>
            <a:r>
              <a:rPr sz="4200" spc="-330" dirty="0">
                <a:solidFill>
                  <a:srgbClr val="FFFFFF"/>
                </a:solidFill>
                <a:latin typeface="Arial Black"/>
                <a:cs typeface="Arial Black"/>
              </a:rPr>
              <a:t>Logging</a:t>
            </a:r>
            <a:r>
              <a:rPr sz="42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170" dirty="0">
                <a:solidFill>
                  <a:srgbClr val="FFFFFF"/>
                </a:solidFill>
                <a:latin typeface="Arial Black"/>
                <a:cs typeface="Arial Black"/>
              </a:rPr>
              <a:t>Monitoring</a:t>
            </a:r>
            <a:endParaRPr sz="4200">
              <a:latin typeface="Arial Black"/>
              <a:cs typeface="Arial Black"/>
            </a:endParaRPr>
          </a:p>
          <a:p>
            <a:pPr marL="12700" marR="2973705">
              <a:lnSpc>
                <a:spcPct val="140900"/>
              </a:lnSpc>
              <a:spcBef>
                <a:spcPts val="5"/>
              </a:spcBef>
            </a:pPr>
            <a:r>
              <a:rPr sz="4200" spc="-260" dirty="0">
                <a:solidFill>
                  <a:srgbClr val="FFFFFF"/>
                </a:solidFill>
                <a:latin typeface="Arial Black"/>
                <a:cs typeface="Arial Black"/>
              </a:rPr>
              <a:t>Hosting</a:t>
            </a:r>
            <a:r>
              <a:rPr sz="42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00" dirty="0">
                <a:solidFill>
                  <a:srgbClr val="FFFFFF"/>
                </a:solidFill>
                <a:latin typeface="Arial Black"/>
                <a:cs typeface="Arial Black"/>
              </a:rPr>
              <a:t>Static</a:t>
            </a:r>
            <a:r>
              <a:rPr sz="42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45" dirty="0">
                <a:solidFill>
                  <a:srgbClr val="FFFFFF"/>
                </a:solidFill>
                <a:latin typeface="Arial Black"/>
                <a:cs typeface="Arial Black"/>
              </a:rPr>
              <a:t>website </a:t>
            </a:r>
            <a:r>
              <a:rPr sz="4200" spc="-380" dirty="0">
                <a:solidFill>
                  <a:srgbClr val="FFFFFF"/>
                </a:solidFill>
                <a:latin typeface="Arial Black"/>
                <a:cs typeface="Arial Black"/>
              </a:rPr>
              <a:t>Snow</a:t>
            </a:r>
            <a:r>
              <a:rPr sz="42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70" dirty="0">
                <a:solidFill>
                  <a:srgbClr val="FFFFFF"/>
                </a:solidFill>
                <a:latin typeface="Arial Black"/>
                <a:cs typeface="Arial Black"/>
              </a:rPr>
              <a:t>Family</a:t>
            </a:r>
            <a:endParaRPr sz="4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4200" spc="-305" dirty="0">
                <a:solidFill>
                  <a:srgbClr val="FFFFFF"/>
                </a:solidFill>
                <a:latin typeface="Arial Black"/>
                <a:cs typeface="Arial Black"/>
              </a:rPr>
              <a:t>Storage</a:t>
            </a:r>
            <a:r>
              <a:rPr sz="42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75" dirty="0">
                <a:solidFill>
                  <a:srgbClr val="FFFFFF"/>
                </a:solidFill>
                <a:latin typeface="Arial Black"/>
                <a:cs typeface="Arial Black"/>
              </a:rPr>
              <a:t>gateway</a:t>
            </a:r>
            <a:r>
              <a:rPr sz="42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145" dirty="0">
                <a:solidFill>
                  <a:srgbClr val="FFFFFF"/>
                </a:solidFill>
                <a:latin typeface="Arial Black"/>
                <a:cs typeface="Arial Black"/>
              </a:rPr>
              <a:t>(hybrid</a:t>
            </a:r>
            <a:r>
              <a:rPr sz="42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145" dirty="0">
                <a:solidFill>
                  <a:srgbClr val="FFFFFF"/>
                </a:solidFill>
                <a:latin typeface="Arial Black"/>
                <a:cs typeface="Arial Black"/>
              </a:rPr>
              <a:t>solution)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4639" y="1127780"/>
            <a:ext cx="14870430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sz="3450" spc="-31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40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Snow </a:t>
            </a:r>
            <a:r>
              <a:rPr sz="3450" spc="-235" dirty="0">
                <a:solidFill>
                  <a:srgbClr val="FFFFFF"/>
                </a:solidFill>
                <a:latin typeface="Arial Black"/>
                <a:cs typeface="Arial Black"/>
              </a:rPr>
              <a:t>Family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9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190" dirty="0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9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35" dirty="0">
                <a:solidFill>
                  <a:srgbClr val="FFFFFF"/>
                </a:solidFill>
                <a:latin typeface="Arial Black"/>
                <a:cs typeface="Arial Black"/>
              </a:rPr>
              <a:t>physical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65" dirty="0">
                <a:solidFill>
                  <a:srgbClr val="FFFFFF"/>
                </a:solidFill>
                <a:latin typeface="Arial Black"/>
                <a:cs typeface="Arial Black"/>
              </a:rPr>
              <a:t>devices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145" dirty="0">
                <a:solidFill>
                  <a:srgbClr val="FFFFFF"/>
                </a:solidFill>
                <a:latin typeface="Arial Black"/>
                <a:cs typeface="Arial Black"/>
              </a:rPr>
              <a:t>offered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120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25" dirty="0">
                <a:solidFill>
                  <a:srgbClr val="FFFFFF"/>
                </a:solidFill>
                <a:latin typeface="Arial Black"/>
                <a:cs typeface="Arial Black"/>
              </a:rPr>
              <a:t>AWS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5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3450" spc="-165" dirty="0">
                <a:solidFill>
                  <a:srgbClr val="FFFFFF"/>
                </a:solidFill>
                <a:latin typeface="Arial Black"/>
                <a:cs typeface="Arial Black"/>
              </a:rPr>
              <a:t>help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25" dirty="0">
                <a:solidFill>
                  <a:srgbClr val="FFFFFF"/>
                </a:solidFill>
                <a:latin typeface="Arial Black"/>
                <a:cs typeface="Arial Black"/>
              </a:rPr>
              <a:t>move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54" dirty="0">
                <a:solidFill>
                  <a:srgbClr val="FFFFFF"/>
                </a:solidFill>
                <a:latin typeface="Arial Black"/>
                <a:cs typeface="Arial Black"/>
              </a:rPr>
              <a:t>large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45" dirty="0">
                <a:solidFill>
                  <a:srgbClr val="FFFFFF"/>
                </a:solidFill>
                <a:latin typeface="Arial Black"/>
                <a:cs typeface="Arial Black"/>
              </a:rPr>
              <a:t>amounts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9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4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14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19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190" dirty="0">
                <a:solidFill>
                  <a:srgbClr val="FFFFFF"/>
                </a:solidFill>
                <a:latin typeface="Arial Black"/>
                <a:cs typeface="Arial Black"/>
              </a:rPr>
              <a:t>cloud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90" dirty="0">
                <a:solidFill>
                  <a:srgbClr val="FFFFFF"/>
                </a:solidFill>
                <a:latin typeface="Arial Black"/>
                <a:cs typeface="Arial Black"/>
              </a:rPr>
              <a:t>when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60" dirty="0">
                <a:solidFill>
                  <a:srgbClr val="FFFFFF"/>
                </a:solidFill>
                <a:latin typeface="Arial Black"/>
                <a:cs typeface="Arial Black"/>
              </a:rPr>
              <a:t>using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19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70" dirty="0">
                <a:solidFill>
                  <a:srgbClr val="FFFFFF"/>
                </a:solidFill>
                <a:latin typeface="Arial Black"/>
                <a:cs typeface="Arial Black"/>
              </a:rPr>
              <a:t>internet </a:t>
            </a:r>
            <a:r>
              <a:rPr sz="3450" spc="-185" dirty="0">
                <a:solidFill>
                  <a:srgbClr val="FFFFFF"/>
                </a:solidFill>
                <a:latin typeface="Arial Black"/>
                <a:cs typeface="Arial Black"/>
              </a:rPr>
              <a:t>isn’t</a:t>
            </a:r>
            <a:r>
              <a:rPr sz="34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130" dirty="0">
                <a:solidFill>
                  <a:srgbClr val="FFFFFF"/>
                </a:solidFill>
                <a:latin typeface="Arial Black"/>
                <a:cs typeface="Arial Black"/>
              </a:rPr>
              <a:t>practical.</a:t>
            </a:r>
            <a:endParaRPr sz="3450">
              <a:latin typeface="Arial Black"/>
              <a:cs typeface="Arial Black"/>
            </a:endParaRPr>
          </a:p>
          <a:p>
            <a:pPr marL="12700" marR="312420" algn="just">
              <a:lnSpc>
                <a:spcPct val="114700"/>
              </a:lnSpc>
              <a:spcBef>
                <a:spcPts val="4750"/>
              </a:spcBef>
            </a:pPr>
            <a:r>
              <a:rPr sz="3450" spc="-430" dirty="0">
                <a:solidFill>
                  <a:srgbClr val="FFFFFF"/>
                </a:solidFill>
                <a:latin typeface="Arial Black"/>
                <a:cs typeface="Arial Black"/>
              </a:rPr>
              <a:t>These</a:t>
            </a:r>
            <a:r>
              <a:rPr sz="3450" spc="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devices</a:t>
            </a:r>
            <a:r>
              <a:rPr sz="3450" spc="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420" dirty="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sz="3450" spc="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50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3450" spc="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400" dirty="0">
                <a:solidFill>
                  <a:srgbClr val="FFFFFF"/>
                </a:solidFill>
                <a:latin typeface="Arial Black"/>
                <a:cs typeface="Arial Black"/>
              </a:rPr>
              <a:t>when</a:t>
            </a:r>
            <a:r>
              <a:rPr sz="3450" spc="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65" dirty="0">
                <a:solidFill>
                  <a:srgbClr val="FFFFFF"/>
                </a:solidFill>
                <a:latin typeface="Arial Black"/>
                <a:cs typeface="Arial Black"/>
              </a:rPr>
              <a:t>there's</a:t>
            </a:r>
            <a:r>
              <a:rPr sz="345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54" dirty="0">
                <a:solidFill>
                  <a:srgbClr val="FFFFFF"/>
                </a:solidFill>
                <a:latin typeface="Arial Black"/>
                <a:cs typeface="Arial Black"/>
              </a:rPr>
              <a:t>too</a:t>
            </a:r>
            <a:r>
              <a:rPr sz="34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45" dirty="0">
                <a:solidFill>
                  <a:srgbClr val="FFFFFF"/>
                </a:solidFill>
                <a:latin typeface="Arial Black"/>
                <a:cs typeface="Arial Black"/>
              </a:rPr>
              <a:t>much</a:t>
            </a:r>
            <a:r>
              <a:rPr sz="3450" spc="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3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450" spc="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3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450" spc="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10" dirty="0">
                <a:solidFill>
                  <a:srgbClr val="FFFFFF"/>
                </a:solidFill>
                <a:latin typeface="Arial Black"/>
                <a:cs typeface="Arial Black"/>
              </a:rPr>
              <a:t>upload</a:t>
            </a:r>
            <a:r>
              <a:rPr sz="34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50" dirty="0">
                <a:solidFill>
                  <a:srgbClr val="FFFFFF"/>
                </a:solidFill>
                <a:latin typeface="Arial Black"/>
                <a:cs typeface="Arial Black"/>
              </a:rPr>
              <a:t>over</a:t>
            </a:r>
            <a:r>
              <a:rPr sz="3450" spc="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420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3450" spc="-265" dirty="0">
                <a:solidFill>
                  <a:srgbClr val="FFFFFF"/>
                </a:solidFill>
                <a:latin typeface="Arial Black"/>
                <a:cs typeface="Arial Black"/>
              </a:rPr>
              <a:t>regular</a:t>
            </a:r>
            <a:r>
              <a:rPr sz="34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45" dirty="0">
                <a:solidFill>
                  <a:srgbClr val="FFFFFF"/>
                </a:solidFill>
                <a:latin typeface="Arial Black"/>
                <a:cs typeface="Arial Black"/>
              </a:rPr>
              <a:t>connection</a:t>
            </a:r>
            <a:r>
              <a:rPr sz="345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3450" spc="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400" dirty="0">
                <a:solidFill>
                  <a:srgbClr val="FFFFFF"/>
                </a:solidFill>
                <a:latin typeface="Arial Black"/>
                <a:cs typeface="Arial Black"/>
              </a:rPr>
              <a:t>when</a:t>
            </a:r>
            <a:r>
              <a:rPr sz="3450" spc="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80" dirty="0">
                <a:solidFill>
                  <a:srgbClr val="FFFFFF"/>
                </a:solidFill>
                <a:latin typeface="Arial Black"/>
                <a:cs typeface="Arial Black"/>
              </a:rPr>
              <a:t>dealing</a:t>
            </a:r>
            <a:r>
              <a:rPr sz="3450" spc="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4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3450" spc="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70" dirty="0">
                <a:solidFill>
                  <a:srgbClr val="FFFFFF"/>
                </a:solidFill>
                <a:latin typeface="Arial Black"/>
                <a:cs typeface="Arial Black"/>
              </a:rPr>
              <a:t>remote</a:t>
            </a:r>
            <a:r>
              <a:rPr sz="3450" spc="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409" dirty="0">
                <a:solidFill>
                  <a:srgbClr val="FFFFFF"/>
                </a:solidFill>
                <a:latin typeface="Arial Black"/>
                <a:cs typeface="Arial Black"/>
              </a:rPr>
              <a:t>areas</a:t>
            </a:r>
            <a:r>
              <a:rPr sz="3450" spc="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50" dirty="0">
                <a:solidFill>
                  <a:srgbClr val="FFFFFF"/>
                </a:solidFill>
                <a:latin typeface="Arial Black"/>
                <a:cs typeface="Arial Black"/>
              </a:rPr>
              <a:t>without</a:t>
            </a:r>
            <a:r>
              <a:rPr sz="3450" spc="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0" dirty="0">
                <a:solidFill>
                  <a:srgbClr val="FFFFFF"/>
                </a:solidFill>
                <a:latin typeface="Arial Black"/>
                <a:cs typeface="Arial Black"/>
              </a:rPr>
              <a:t>good </a:t>
            </a:r>
            <a:r>
              <a:rPr sz="3450" spc="-70" dirty="0">
                <a:solidFill>
                  <a:srgbClr val="FFFFFF"/>
                </a:solidFill>
                <a:latin typeface="Arial Black"/>
                <a:cs typeface="Arial Black"/>
              </a:rPr>
              <a:t>internet.</a:t>
            </a:r>
            <a:endParaRPr sz="345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5726657"/>
            <a:ext cx="11296648" cy="35316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061" y="998537"/>
            <a:ext cx="5897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/>
              <a:t>The</a:t>
            </a:r>
            <a:r>
              <a:rPr sz="3600" spc="-335" dirty="0"/>
              <a:t> Snow</a:t>
            </a:r>
            <a:r>
              <a:rPr sz="3600" spc="-330" dirty="0"/>
              <a:t> </a:t>
            </a:r>
            <a:r>
              <a:rPr sz="3600" spc="-235" dirty="0"/>
              <a:t>Family</a:t>
            </a:r>
            <a:r>
              <a:rPr sz="3600" spc="-330" dirty="0"/>
              <a:t> </a:t>
            </a:r>
            <a:r>
              <a:rPr sz="3600" spc="-185" dirty="0"/>
              <a:t>includes: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803811" y="2506948"/>
            <a:ext cx="161925" cy="2714625"/>
            <a:chOff x="1803811" y="2506948"/>
            <a:chExt cx="161925" cy="2714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811" y="2506948"/>
              <a:ext cx="161925" cy="161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811" y="3783298"/>
              <a:ext cx="161925" cy="161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811" y="5059647"/>
              <a:ext cx="161925" cy="161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1061" y="2185695"/>
            <a:ext cx="15313025" cy="704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940" marR="573405">
              <a:lnSpc>
                <a:spcPct val="116300"/>
              </a:lnSpc>
              <a:spcBef>
                <a:spcPts val="100"/>
              </a:spcBef>
            </a:pPr>
            <a:r>
              <a:rPr sz="3600" spc="-330" dirty="0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sz="3600" spc="-32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E6DE21"/>
                </a:solidFill>
                <a:latin typeface="Arial Black"/>
                <a:cs typeface="Arial Black"/>
              </a:rPr>
              <a:t>Snowcone</a:t>
            </a:r>
            <a:r>
              <a:rPr sz="3600" spc="-29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small,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75" dirty="0">
                <a:solidFill>
                  <a:srgbClr val="FFFFFF"/>
                </a:solidFill>
                <a:latin typeface="Arial Black"/>
                <a:cs typeface="Arial Black"/>
              </a:rPr>
              <a:t>portable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device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few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Arial Black"/>
                <a:cs typeface="Arial Black"/>
              </a:rPr>
              <a:t>terabytes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3600" spc="-40" dirty="0">
                <a:solidFill>
                  <a:srgbClr val="FFFFFF"/>
                </a:solidFill>
                <a:latin typeface="Arial Black"/>
                <a:cs typeface="Arial Black"/>
              </a:rPr>
              <a:t>data.</a:t>
            </a:r>
            <a:endParaRPr sz="3600">
              <a:latin typeface="Arial Black"/>
              <a:cs typeface="Arial Black"/>
            </a:endParaRPr>
          </a:p>
          <a:p>
            <a:pPr marL="789940" marR="233679">
              <a:lnSpc>
                <a:spcPct val="116300"/>
              </a:lnSpc>
            </a:pPr>
            <a:r>
              <a:rPr sz="3600" spc="-330" dirty="0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sz="3600" spc="-32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600" spc="-245" dirty="0">
                <a:solidFill>
                  <a:srgbClr val="E6DE21"/>
                </a:solidFill>
                <a:latin typeface="Arial Black"/>
                <a:cs typeface="Arial Black"/>
              </a:rPr>
              <a:t>Snowball</a:t>
            </a:r>
            <a:r>
              <a:rPr sz="3600" spc="-245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Arial Black"/>
                <a:cs typeface="Arial Black"/>
              </a:rPr>
              <a:t>larger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device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0" dirty="0">
                <a:solidFill>
                  <a:srgbClr val="FFFFFF"/>
                </a:solidFill>
                <a:latin typeface="Arial Black"/>
                <a:cs typeface="Arial Black"/>
              </a:rPr>
              <a:t>moving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Arial Black"/>
                <a:cs typeface="Arial Black"/>
              </a:rPr>
              <a:t>petabytes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6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also</a:t>
            </a:r>
            <a:r>
              <a:rPr sz="36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r>
              <a:rPr sz="36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36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80" dirty="0">
                <a:solidFill>
                  <a:srgbClr val="FFFFFF"/>
                </a:solidFill>
                <a:latin typeface="Arial Black"/>
                <a:cs typeface="Arial Black"/>
              </a:rPr>
              <a:t>edge</a:t>
            </a:r>
            <a:r>
              <a:rPr sz="36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Arial Black"/>
                <a:cs typeface="Arial Black"/>
              </a:rPr>
              <a:t>computing.</a:t>
            </a:r>
            <a:endParaRPr sz="3600">
              <a:latin typeface="Arial Black"/>
              <a:cs typeface="Arial Black"/>
            </a:endParaRPr>
          </a:p>
          <a:p>
            <a:pPr marL="789940" marR="791845">
              <a:lnSpc>
                <a:spcPct val="116300"/>
              </a:lnSpc>
            </a:pPr>
            <a:r>
              <a:rPr sz="3600" spc="-330" dirty="0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sz="3600" spc="-31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600" spc="-250" dirty="0">
                <a:solidFill>
                  <a:srgbClr val="E6DE21"/>
                </a:solidFill>
                <a:latin typeface="Arial Black"/>
                <a:cs typeface="Arial Black"/>
              </a:rPr>
              <a:t>Snowmobile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massive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Arial Black"/>
                <a:cs typeface="Arial Black"/>
              </a:rPr>
              <a:t>truck-</a:t>
            </a:r>
            <a:r>
              <a:rPr sz="3600" spc="-260" dirty="0">
                <a:solidFill>
                  <a:srgbClr val="FFFFFF"/>
                </a:solidFill>
                <a:latin typeface="Arial Black"/>
                <a:cs typeface="Arial Black"/>
              </a:rPr>
              <a:t>sized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0" dirty="0">
                <a:solidFill>
                  <a:srgbClr val="FFFFFF"/>
                </a:solidFill>
                <a:latin typeface="Arial Black"/>
                <a:cs typeface="Arial Black"/>
              </a:rPr>
              <a:t>container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3600" spc="-215" dirty="0">
                <a:solidFill>
                  <a:srgbClr val="FFFFFF"/>
                </a:solidFill>
                <a:latin typeface="Arial Black"/>
                <a:cs typeface="Arial Black"/>
              </a:rPr>
              <a:t>exabyte-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scale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Arial Black"/>
                <a:cs typeface="Arial Black"/>
              </a:rPr>
              <a:t>transfers,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Arial Black"/>
                <a:cs typeface="Arial Black"/>
              </a:rPr>
              <a:t>typically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25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Arial Black"/>
                <a:cs typeface="Arial Black"/>
              </a:rPr>
              <a:t>big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75" dirty="0">
                <a:solidFill>
                  <a:srgbClr val="FFFFFF"/>
                </a:solidFill>
                <a:latin typeface="Arial Black"/>
                <a:cs typeface="Arial Black"/>
              </a:rPr>
              <a:t>companies </a:t>
            </a:r>
            <a:r>
              <a:rPr sz="3600" spc="-220" dirty="0">
                <a:solidFill>
                  <a:srgbClr val="FFFFFF"/>
                </a:solidFill>
                <a:latin typeface="Arial Black"/>
                <a:cs typeface="Arial Black"/>
              </a:rPr>
              <a:t>moving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95" dirty="0">
                <a:solidFill>
                  <a:srgbClr val="FFFFFF"/>
                </a:solidFill>
                <a:latin typeface="Arial Black"/>
                <a:cs typeface="Arial Black"/>
              </a:rPr>
              <a:t>entire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6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centers.</a:t>
            </a: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ct val="116300"/>
              </a:lnSpc>
              <a:spcBef>
                <a:spcPts val="5025"/>
              </a:spcBef>
            </a:pPr>
            <a:r>
              <a:rPr sz="3600" spc="-340" dirty="0">
                <a:solidFill>
                  <a:srgbClr val="FFFFFF"/>
                </a:solidFill>
                <a:latin typeface="Arial Black"/>
                <a:cs typeface="Arial Black"/>
              </a:rPr>
              <a:t>These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70" dirty="0">
                <a:solidFill>
                  <a:srgbClr val="FFFFFF"/>
                </a:solidFill>
                <a:latin typeface="Arial Black"/>
                <a:cs typeface="Arial Black"/>
              </a:rPr>
              <a:t>devices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75" dirty="0">
                <a:solidFill>
                  <a:srgbClr val="FFFFFF"/>
                </a:solidFill>
                <a:latin typeface="Arial Black"/>
                <a:cs typeface="Arial Black"/>
              </a:rPr>
              <a:t>help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6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00" dirty="0">
                <a:solidFill>
                  <a:srgbClr val="FFFFFF"/>
                </a:solidFill>
                <a:latin typeface="Arial Black"/>
                <a:cs typeface="Arial Black"/>
              </a:rPr>
              <a:t>transfer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Arial Black"/>
                <a:cs typeface="Arial Black"/>
              </a:rPr>
              <a:t>quickly,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securely,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Arial Black"/>
                <a:cs typeface="Arial Black"/>
              </a:rPr>
              <a:t>cost- </a:t>
            </a:r>
            <a:r>
              <a:rPr sz="3600" spc="-190" dirty="0">
                <a:solidFill>
                  <a:srgbClr val="FFFFFF"/>
                </a:solidFill>
                <a:latin typeface="Arial Black"/>
                <a:cs typeface="Arial Black"/>
              </a:rPr>
              <a:t>effectively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AWS,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especially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when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80" dirty="0">
                <a:solidFill>
                  <a:srgbClr val="FFFFFF"/>
                </a:solidFill>
                <a:latin typeface="Arial Black"/>
                <a:cs typeface="Arial Black"/>
              </a:rPr>
              <a:t>internet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FFFFFF"/>
                </a:solidFill>
                <a:latin typeface="Arial Black"/>
                <a:cs typeface="Arial Black"/>
              </a:rPr>
              <a:t>speed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36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170" dirty="0">
                <a:solidFill>
                  <a:srgbClr val="FFFFFF"/>
                </a:solidFill>
                <a:latin typeface="Arial Black"/>
                <a:cs typeface="Arial Black"/>
              </a:rPr>
              <a:t>reliability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9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80" dirty="0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issue.</a:t>
            </a:r>
            <a:endParaRPr sz="36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9" name="object 9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153" y="2052186"/>
            <a:ext cx="14611985" cy="1285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250" spc="-575" dirty="0">
                <a:solidFill>
                  <a:srgbClr val="E6DE21"/>
                </a:solidFill>
              </a:rPr>
              <a:t>Amazon</a:t>
            </a:r>
            <a:r>
              <a:rPr sz="8250" spc="-800" dirty="0">
                <a:solidFill>
                  <a:srgbClr val="E6DE21"/>
                </a:solidFill>
              </a:rPr>
              <a:t> </a:t>
            </a:r>
            <a:r>
              <a:rPr sz="8250" spc="-780" dirty="0">
                <a:solidFill>
                  <a:srgbClr val="E6DE21"/>
                </a:solidFill>
              </a:rPr>
              <a:t>S3</a:t>
            </a:r>
            <a:r>
              <a:rPr sz="8250" spc="-800" dirty="0">
                <a:solidFill>
                  <a:srgbClr val="E6DE21"/>
                </a:solidFill>
              </a:rPr>
              <a:t> </a:t>
            </a:r>
            <a:r>
              <a:rPr sz="8250" spc="-575" dirty="0">
                <a:solidFill>
                  <a:srgbClr val="E6DE21"/>
                </a:solidFill>
              </a:rPr>
              <a:t>Storage</a:t>
            </a:r>
            <a:r>
              <a:rPr sz="8250" spc="-800" dirty="0">
                <a:solidFill>
                  <a:srgbClr val="E6DE21"/>
                </a:solidFill>
              </a:rPr>
              <a:t> </a:t>
            </a:r>
            <a:r>
              <a:rPr sz="8250" spc="-720" dirty="0">
                <a:solidFill>
                  <a:srgbClr val="E6DE21"/>
                </a:solidFill>
              </a:rPr>
              <a:t>Gateway</a:t>
            </a:r>
            <a:endParaRPr sz="8250"/>
          </a:p>
        </p:txBody>
      </p:sp>
      <p:sp>
        <p:nvSpPr>
          <p:cNvPr id="3" name="object 3"/>
          <p:cNvSpPr txBox="1"/>
          <p:nvPr/>
        </p:nvSpPr>
        <p:spPr>
          <a:xfrm>
            <a:off x="2269465" y="4424410"/>
            <a:ext cx="13749019" cy="3027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7200"/>
              </a:lnSpc>
              <a:spcBef>
                <a:spcPts val="95"/>
              </a:spcBef>
            </a:pPr>
            <a:r>
              <a:rPr sz="4200" spc="-195" dirty="0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3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4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130" dirty="0">
                <a:solidFill>
                  <a:srgbClr val="FFFFFF"/>
                </a:solidFill>
                <a:latin typeface="Arial Black"/>
                <a:cs typeface="Arial Black"/>
              </a:rPr>
              <a:t>hybrid</a:t>
            </a:r>
            <a:r>
              <a:rPr sz="42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15" dirty="0">
                <a:solidFill>
                  <a:srgbClr val="FFFFFF"/>
                </a:solidFill>
                <a:latin typeface="Arial Black"/>
                <a:cs typeface="Arial Black"/>
              </a:rPr>
              <a:t>cloud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00" dirty="0">
                <a:solidFill>
                  <a:srgbClr val="FFFFFF"/>
                </a:solidFill>
                <a:latin typeface="Arial Black"/>
                <a:cs typeface="Arial Black"/>
              </a:rPr>
              <a:t>storage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95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r>
              <a:rPr sz="42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04" dirty="0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00" dirty="0">
                <a:solidFill>
                  <a:srgbClr val="FFFFFF"/>
                </a:solidFill>
                <a:latin typeface="Arial Black"/>
                <a:cs typeface="Arial Black"/>
              </a:rPr>
              <a:t>connects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Arial Black"/>
                <a:cs typeface="Arial Black"/>
              </a:rPr>
              <a:t>on- </a:t>
            </a:r>
            <a:r>
              <a:rPr sz="4200" spc="-295" dirty="0">
                <a:solidFill>
                  <a:srgbClr val="FFFFFF"/>
                </a:solidFill>
                <a:latin typeface="Arial Black"/>
                <a:cs typeface="Arial Black"/>
              </a:rPr>
              <a:t>premises</a:t>
            </a:r>
            <a:r>
              <a:rPr sz="42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25" dirty="0">
                <a:solidFill>
                  <a:srgbClr val="FFFFFF"/>
                </a:solidFill>
                <a:latin typeface="Arial Black"/>
                <a:cs typeface="Arial Black"/>
              </a:rPr>
              <a:t>environments</a:t>
            </a:r>
            <a:r>
              <a:rPr sz="42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14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42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15" dirty="0">
                <a:solidFill>
                  <a:srgbClr val="FFFFFF"/>
                </a:solidFill>
                <a:latin typeface="Arial Black"/>
                <a:cs typeface="Arial Black"/>
              </a:rPr>
              <a:t>cloud</a:t>
            </a:r>
            <a:r>
              <a:rPr sz="42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00" dirty="0">
                <a:solidFill>
                  <a:srgbClr val="FFFFFF"/>
                </a:solidFill>
                <a:latin typeface="Arial Black"/>
                <a:cs typeface="Arial Black"/>
              </a:rPr>
              <a:t>storage</a:t>
            </a:r>
            <a:r>
              <a:rPr sz="42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17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42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95" dirty="0">
                <a:solidFill>
                  <a:srgbClr val="FFFFFF"/>
                </a:solidFill>
                <a:latin typeface="Arial Black"/>
                <a:cs typeface="Arial Black"/>
              </a:rPr>
              <a:t>Amazon </a:t>
            </a:r>
            <a:r>
              <a:rPr sz="4200" spc="-340" dirty="0">
                <a:solidFill>
                  <a:srgbClr val="FFFFFF"/>
                </a:solidFill>
                <a:latin typeface="Arial Black"/>
                <a:cs typeface="Arial Black"/>
              </a:rPr>
              <a:t>S3.</a:t>
            </a:r>
            <a:r>
              <a:rPr sz="42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195" dirty="0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40" dirty="0">
                <a:solidFill>
                  <a:srgbClr val="FFFFFF"/>
                </a:solidFill>
                <a:latin typeface="Arial Black"/>
                <a:cs typeface="Arial Black"/>
              </a:rPr>
              <a:t>helps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75" dirty="0">
                <a:solidFill>
                  <a:srgbClr val="FFFFFF"/>
                </a:solidFill>
                <a:latin typeface="Arial Black"/>
                <a:cs typeface="Arial Black"/>
              </a:rPr>
              <a:t>extend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160" dirty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54" dirty="0">
                <a:solidFill>
                  <a:srgbClr val="FFFFFF"/>
                </a:solidFill>
                <a:latin typeface="Arial Black"/>
                <a:cs typeface="Arial Black"/>
              </a:rPr>
              <a:t>local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00" dirty="0">
                <a:solidFill>
                  <a:srgbClr val="FFFFFF"/>
                </a:solidFill>
                <a:latin typeface="Arial Black"/>
                <a:cs typeface="Arial Black"/>
              </a:rPr>
              <a:t>storage</a:t>
            </a:r>
            <a:r>
              <a:rPr sz="42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14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04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215" dirty="0">
                <a:solidFill>
                  <a:srgbClr val="FFFFFF"/>
                </a:solidFill>
                <a:latin typeface="Arial Black"/>
                <a:cs typeface="Arial Black"/>
              </a:rPr>
              <a:t>cloud</a:t>
            </a:r>
            <a:r>
              <a:rPr sz="42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5" dirty="0">
                <a:solidFill>
                  <a:srgbClr val="FFFFFF"/>
                </a:solidFill>
                <a:latin typeface="Arial Black"/>
                <a:cs typeface="Arial Black"/>
              </a:rPr>
              <a:t>by </a:t>
            </a:r>
            <a:r>
              <a:rPr sz="4200" spc="-300" dirty="0">
                <a:solidFill>
                  <a:srgbClr val="FFFFFF"/>
                </a:solidFill>
                <a:latin typeface="Arial Black"/>
                <a:cs typeface="Arial Black"/>
              </a:rPr>
              <a:t>acting</a:t>
            </a:r>
            <a:r>
              <a:rPr sz="42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459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42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4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2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55" dirty="0">
                <a:solidFill>
                  <a:srgbClr val="FFFFFF"/>
                </a:solidFill>
                <a:latin typeface="Arial Black"/>
                <a:cs typeface="Arial Black"/>
              </a:rPr>
              <a:t>bridge.</a:t>
            </a:r>
            <a:endParaRPr sz="4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5" name="object 5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0751" y="1659432"/>
            <a:ext cx="14782799" cy="69681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301" y="1018011"/>
            <a:ext cx="14475397" cy="82486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5954587" y="6413222"/>
              <a:ext cx="1563370" cy="1091565"/>
            </a:xfrm>
            <a:custGeom>
              <a:avLst/>
              <a:gdLst/>
              <a:ahLst/>
              <a:cxnLst/>
              <a:rect l="l" t="t" r="r" b="b"/>
              <a:pathLst>
                <a:path w="1563369" h="1091565">
                  <a:moveTo>
                    <a:pt x="1389392" y="1091505"/>
                  </a:moveTo>
                  <a:lnTo>
                    <a:pt x="77188" y="1091505"/>
                  </a:lnTo>
                  <a:lnTo>
                    <a:pt x="0" y="0"/>
                  </a:lnTo>
                  <a:lnTo>
                    <a:pt x="1563274" y="0"/>
                  </a:lnTo>
                  <a:lnTo>
                    <a:pt x="1389392" y="1091505"/>
                  </a:lnTo>
                  <a:close/>
                </a:path>
              </a:pathLst>
            </a:custGeom>
            <a:solidFill>
              <a:srgbClr val="F1B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30139" y="6239874"/>
              <a:ext cx="1375410" cy="535940"/>
            </a:xfrm>
            <a:custGeom>
              <a:avLst/>
              <a:gdLst/>
              <a:ahLst/>
              <a:cxnLst/>
              <a:rect l="l" t="t" r="r" b="b"/>
              <a:pathLst>
                <a:path w="1375409" h="535940">
                  <a:moveTo>
                    <a:pt x="1179947" y="535896"/>
                  </a:moveTo>
                  <a:lnTo>
                    <a:pt x="658539" y="535896"/>
                  </a:lnTo>
                  <a:lnTo>
                    <a:pt x="618941" y="527906"/>
                  </a:lnTo>
                  <a:lnTo>
                    <a:pt x="586604" y="506118"/>
                  </a:lnTo>
                  <a:lnTo>
                    <a:pt x="564802" y="473803"/>
                  </a:lnTo>
                  <a:lnTo>
                    <a:pt x="556807" y="434230"/>
                  </a:lnTo>
                  <a:lnTo>
                    <a:pt x="556807" y="367578"/>
                  </a:lnTo>
                  <a:lnTo>
                    <a:pt x="564802" y="328005"/>
                  </a:lnTo>
                  <a:lnTo>
                    <a:pt x="586604" y="295689"/>
                  </a:lnTo>
                  <a:lnTo>
                    <a:pt x="618941" y="273901"/>
                  </a:lnTo>
                  <a:lnTo>
                    <a:pt x="658539" y="265912"/>
                  </a:lnTo>
                  <a:lnTo>
                    <a:pt x="1190428" y="265912"/>
                  </a:lnTo>
                  <a:lnTo>
                    <a:pt x="1233855" y="275589"/>
                  </a:lnTo>
                  <a:lnTo>
                    <a:pt x="1267746" y="301505"/>
                  </a:lnTo>
                  <a:lnTo>
                    <a:pt x="1288102" y="338986"/>
                  </a:lnTo>
                  <a:lnTo>
                    <a:pt x="1290927" y="383360"/>
                  </a:lnTo>
                  <a:lnTo>
                    <a:pt x="1280446" y="450012"/>
                  </a:lnTo>
                  <a:lnTo>
                    <a:pt x="1268507" y="484293"/>
                  </a:lnTo>
                  <a:lnTo>
                    <a:pt x="1246064" y="511497"/>
                  </a:lnTo>
                  <a:lnTo>
                    <a:pt x="1215688" y="529430"/>
                  </a:lnTo>
                  <a:lnTo>
                    <a:pt x="1179947" y="535896"/>
                  </a:lnTo>
                  <a:close/>
                </a:path>
                <a:path w="1375409" h="535940">
                  <a:moveTo>
                    <a:pt x="1001384" y="177204"/>
                  </a:moveTo>
                  <a:lnTo>
                    <a:pt x="124015" y="177204"/>
                  </a:lnTo>
                  <a:lnTo>
                    <a:pt x="75743" y="167464"/>
                  </a:lnTo>
                  <a:lnTo>
                    <a:pt x="36323" y="140904"/>
                  </a:lnTo>
                  <a:lnTo>
                    <a:pt x="9745" y="101510"/>
                  </a:lnTo>
                  <a:lnTo>
                    <a:pt x="0" y="53269"/>
                  </a:lnTo>
                  <a:lnTo>
                    <a:pt x="0" y="10392"/>
                  </a:lnTo>
                  <a:lnTo>
                    <a:pt x="986383" y="10392"/>
                  </a:lnTo>
                  <a:lnTo>
                    <a:pt x="986383" y="0"/>
                  </a:lnTo>
                  <a:lnTo>
                    <a:pt x="1355991" y="95657"/>
                  </a:lnTo>
                  <a:lnTo>
                    <a:pt x="1001384" y="95657"/>
                  </a:lnTo>
                  <a:lnTo>
                    <a:pt x="1001384" y="177204"/>
                  </a:lnTo>
                  <a:close/>
                </a:path>
                <a:path w="1375409" h="535940">
                  <a:moveTo>
                    <a:pt x="1375152" y="100616"/>
                  </a:moveTo>
                  <a:lnTo>
                    <a:pt x="1001384" y="95657"/>
                  </a:lnTo>
                  <a:lnTo>
                    <a:pt x="1355991" y="95657"/>
                  </a:lnTo>
                  <a:lnTo>
                    <a:pt x="1375152" y="100616"/>
                  </a:lnTo>
                  <a:close/>
                </a:path>
              </a:pathLst>
            </a:custGeom>
            <a:solidFill>
              <a:srgbClr val="215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08777" y="6154809"/>
              <a:ext cx="1837689" cy="262890"/>
            </a:xfrm>
            <a:custGeom>
              <a:avLst/>
              <a:gdLst/>
              <a:ahLst/>
              <a:cxnLst/>
              <a:rect l="l" t="t" r="r" b="b"/>
              <a:pathLst>
                <a:path w="1837690" h="262889">
                  <a:moveTo>
                    <a:pt x="1713792" y="262269"/>
                  </a:moveTo>
                  <a:lnTo>
                    <a:pt x="150518" y="262269"/>
                  </a:lnTo>
                  <a:lnTo>
                    <a:pt x="78153" y="245877"/>
                  </a:lnTo>
                  <a:lnTo>
                    <a:pt x="34735" y="190917"/>
                  </a:lnTo>
                  <a:lnTo>
                    <a:pt x="1418201" y="190917"/>
                  </a:lnTo>
                  <a:lnTo>
                    <a:pt x="1022748" y="95458"/>
                  </a:lnTo>
                  <a:lnTo>
                    <a:pt x="21362" y="95458"/>
                  </a:lnTo>
                  <a:lnTo>
                    <a:pt x="0" y="0"/>
                  </a:lnTo>
                  <a:lnTo>
                    <a:pt x="1022747" y="0"/>
                  </a:lnTo>
                  <a:lnTo>
                    <a:pt x="1837085" y="190916"/>
                  </a:lnTo>
                  <a:lnTo>
                    <a:pt x="1784540" y="243344"/>
                  </a:lnTo>
                  <a:lnTo>
                    <a:pt x="1713792" y="262269"/>
                  </a:lnTo>
                  <a:close/>
                </a:path>
              </a:pathLst>
            </a:custGeom>
            <a:solidFill>
              <a:srgbClr val="F1B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642" y="6413222"/>
              <a:ext cx="1563370" cy="1091565"/>
            </a:xfrm>
            <a:custGeom>
              <a:avLst/>
              <a:gdLst/>
              <a:ahLst/>
              <a:cxnLst/>
              <a:rect l="l" t="t" r="r" b="b"/>
              <a:pathLst>
                <a:path w="1563369" h="1091565">
                  <a:moveTo>
                    <a:pt x="1486085" y="1091505"/>
                  </a:moveTo>
                  <a:lnTo>
                    <a:pt x="173881" y="1091505"/>
                  </a:lnTo>
                  <a:lnTo>
                    <a:pt x="0" y="0"/>
                  </a:lnTo>
                  <a:lnTo>
                    <a:pt x="1563274" y="0"/>
                  </a:lnTo>
                  <a:lnTo>
                    <a:pt x="1486085" y="1091505"/>
                  </a:lnTo>
                  <a:close/>
                </a:path>
              </a:pathLst>
            </a:custGeom>
            <a:solidFill>
              <a:srgbClr val="4EB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642" y="6246411"/>
              <a:ext cx="1692910" cy="525780"/>
            </a:xfrm>
            <a:custGeom>
              <a:avLst/>
              <a:gdLst/>
              <a:ahLst/>
              <a:cxnLst/>
              <a:rect l="l" t="t" r="r" b="b"/>
              <a:pathLst>
                <a:path w="1692909" h="525779">
                  <a:moveTo>
                    <a:pt x="1025427" y="525503"/>
                  </a:moveTo>
                  <a:lnTo>
                    <a:pt x="504019" y="525503"/>
                  </a:lnTo>
                  <a:lnTo>
                    <a:pt x="468278" y="519038"/>
                  </a:lnTo>
                  <a:lnTo>
                    <a:pt x="437902" y="501105"/>
                  </a:lnTo>
                  <a:lnTo>
                    <a:pt x="415460" y="473900"/>
                  </a:lnTo>
                  <a:lnTo>
                    <a:pt x="403520" y="439620"/>
                  </a:lnTo>
                  <a:lnTo>
                    <a:pt x="393039" y="372968"/>
                  </a:lnTo>
                  <a:lnTo>
                    <a:pt x="395864" y="328594"/>
                  </a:lnTo>
                  <a:lnTo>
                    <a:pt x="416220" y="291112"/>
                  </a:lnTo>
                  <a:lnTo>
                    <a:pt x="450111" y="265197"/>
                  </a:lnTo>
                  <a:lnTo>
                    <a:pt x="493538" y="255520"/>
                  </a:lnTo>
                  <a:lnTo>
                    <a:pt x="1025427" y="255520"/>
                  </a:lnTo>
                  <a:lnTo>
                    <a:pt x="1065025" y="263509"/>
                  </a:lnTo>
                  <a:lnTo>
                    <a:pt x="1097362" y="285297"/>
                  </a:lnTo>
                  <a:lnTo>
                    <a:pt x="1119164" y="317613"/>
                  </a:lnTo>
                  <a:lnTo>
                    <a:pt x="1127159" y="357186"/>
                  </a:lnTo>
                  <a:lnTo>
                    <a:pt x="1127159" y="423838"/>
                  </a:lnTo>
                  <a:lnTo>
                    <a:pt x="1119164" y="463410"/>
                  </a:lnTo>
                  <a:lnTo>
                    <a:pt x="1097362" y="495726"/>
                  </a:lnTo>
                  <a:lnTo>
                    <a:pt x="1065025" y="517514"/>
                  </a:lnTo>
                  <a:lnTo>
                    <a:pt x="1025427" y="525503"/>
                  </a:lnTo>
                  <a:close/>
                </a:path>
                <a:path w="1692909" h="525779">
                  <a:moveTo>
                    <a:pt x="1569969" y="166811"/>
                  </a:moveTo>
                  <a:lnTo>
                    <a:pt x="0" y="166811"/>
                  </a:lnTo>
                  <a:lnTo>
                    <a:pt x="691044" y="0"/>
                  </a:lnTo>
                  <a:lnTo>
                    <a:pt x="1692429" y="0"/>
                  </a:lnTo>
                  <a:lnTo>
                    <a:pt x="1692429" y="44431"/>
                  </a:lnTo>
                  <a:lnTo>
                    <a:pt x="1682805" y="92067"/>
                  </a:lnTo>
                  <a:lnTo>
                    <a:pt x="1656561" y="130967"/>
                  </a:lnTo>
                  <a:lnTo>
                    <a:pt x="1617636" y="157194"/>
                  </a:lnTo>
                  <a:lnTo>
                    <a:pt x="1569969" y="166811"/>
                  </a:lnTo>
                  <a:close/>
                </a:path>
              </a:pathLst>
            </a:custGeom>
            <a:solidFill>
              <a:srgbClr val="215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31349" y="6150952"/>
              <a:ext cx="1837689" cy="262890"/>
            </a:xfrm>
            <a:custGeom>
              <a:avLst/>
              <a:gdLst/>
              <a:ahLst/>
              <a:cxnLst/>
              <a:rect l="l" t="t" r="r" b="b"/>
              <a:pathLst>
                <a:path w="1837690" h="262889">
                  <a:moveTo>
                    <a:pt x="1686567" y="262270"/>
                  </a:moveTo>
                  <a:lnTo>
                    <a:pt x="123293" y="262270"/>
                  </a:lnTo>
                  <a:lnTo>
                    <a:pt x="52545" y="243344"/>
                  </a:lnTo>
                  <a:lnTo>
                    <a:pt x="0" y="190917"/>
                  </a:lnTo>
                  <a:lnTo>
                    <a:pt x="814338" y="0"/>
                  </a:lnTo>
                  <a:lnTo>
                    <a:pt x="1837085" y="0"/>
                  </a:lnTo>
                  <a:lnTo>
                    <a:pt x="1815723" y="95458"/>
                  </a:lnTo>
                  <a:lnTo>
                    <a:pt x="814337" y="95458"/>
                  </a:lnTo>
                  <a:lnTo>
                    <a:pt x="418885" y="190917"/>
                  </a:lnTo>
                  <a:lnTo>
                    <a:pt x="1802349" y="190917"/>
                  </a:lnTo>
                  <a:lnTo>
                    <a:pt x="1758931" y="245877"/>
                  </a:lnTo>
                  <a:lnTo>
                    <a:pt x="1686567" y="262270"/>
                  </a:lnTo>
                  <a:close/>
                </a:path>
              </a:pathLst>
            </a:custGeom>
            <a:solidFill>
              <a:srgbClr val="4EB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4583" y="4964953"/>
              <a:ext cx="1959610" cy="1377315"/>
            </a:xfrm>
            <a:custGeom>
              <a:avLst/>
              <a:gdLst/>
              <a:ahLst/>
              <a:cxnLst/>
              <a:rect l="l" t="t" r="r" b="b"/>
              <a:pathLst>
                <a:path w="1959609" h="1377314">
                  <a:moveTo>
                    <a:pt x="1687492" y="1376916"/>
                  </a:moveTo>
                  <a:lnTo>
                    <a:pt x="263365" y="1376916"/>
                  </a:lnTo>
                  <a:lnTo>
                    <a:pt x="95480" y="72965"/>
                  </a:lnTo>
                  <a:lnTo>
                    <a:pt x="93952" y="72965"/>
                  </a:lnTo>
                  <a:lnTo>
                    <a:pt x="43886" y="58486"/>
                  </a:lnTo>
                  <a:lnTo>
                    <a:pt x="9295" y="19526"/>
                  </a:lnTo>
                  <a:lnTo>
                    <a:pt x="0" y="0"/>
                  </a:lnTo>
                  <a:lnTo>
                    <a:pt x="1959581" y="0"/>
                  </a:lnTo>
                  <a:lnTo>
                    <a:pt x="1939916" y="38114"/>
                  </a:lnTo>
                  <a:lnTo>
                    <a:pt x="1894796" y="68743"/>
                  </a:lnTo>
                  <a:lnTo>
                    <a:pt x="1866955" y="72965"/>
                  </a:lnTo>
                  <a:lnTo>
                    <a:pt x="1849660" y="198631"/>
                  </a:lnTo>
                  <a:lnTo>
                    <a:pt x="687260" y="198631"/>
                  </a:lnTo>
                  <a:lnTo>
                    <a:pt x="641691" y="207825"/>
                  </a:lnTo>
                  <a:lnTo>
                    <a:pt x="604478" y="232898"/>
                  </a:lnTo>
                  <a:lnTo>
                    <a:pt x="579389" y="270086"/>
                  </a:lnTo>
                  <a:lnTo>
                    <a:pt x="570189" y="315626"/>
                  </a:lnTo>
                  <a:lnTo>
                    <a:pt x="570189" y="382474"/>
                  </a:lnTo>
                  <a:lnTo>
                    <a:pt x="579389" y="428014"/>
                  </a:lnTo>
                  <a:lnTo>
                    <a:pt x="604478" y="465202"/>
                  </a:lnTo>
                  <a:lnTo>
                    <a:pt x="641691" y="490275"/>
                  </a:lnTo>
                  <a:lnTo>
                    <a:pt x="687260" y="499469"/>
                  </a:lnTo>
                  <a:lnTo>
                    <a:pt x="1808255" y="499469"/>
                  </a:lnTo>
                  <a:lnTo>
                    <a:pt x="1687492" y="1376916"/>
                  </a:lnTo>
                  <a:close/>
                </a:path>
                <a:path w="1959609" h="1377314">
                  <a:moveTo>
                    <a:pt x="1808255" y="499469"/>
                  </a:moveTo>
                  <a:lnTo>
                    <a:pt x="1279034" y="499469"/>
                  </a:lnTo>
                  <a:lnTo>
                    <a:pt x="1324603" y="490275"/>
                  </a:lnTo>
                  <a:lnTo>
                    <a:pt x="1361816" y="465202"/>
                  </a:lnTo>
                  <a:lnTo>
                    <a:pt x="1386905" y="428014"/>
                  </a:lnTo>
                  <a:lnTo>
                    <a:pt x="1396105" y="382474"/>
                  </a:lnTo>
                  <a:lnTo>
                    <a:pt x="1396105" y="315626"/>
                  </a:lnTo>
                  <a:lnTo>
                    <a:pt x="1386905" y="270086"/>
                  </a:lnTo>
                  <a:lnTo>
                    <a:pt x="1361816" y="232898"/>
                  </a:lnTo>
                  <a:lnTo>
                    <a:pt x="1324603" y="207825"/>
                  </a:lnTo>
                  <a:lnTo>
                    <a:pt x="1279034" y="198631"/>
                  </a:lnTo>
                  <a:lnTo>
                    <a:pt x="1849660" y="198631"/>
                  </a:lnTo>
                  <a:lnTo>
                    <a:pt x="1808255" y="499469"/>
                  </a:lnTo>
                  <a:close/>
                </a:path>
              </a:pathLst>
            </a:custGeom>
            <a:solidFill>
              <a:srgbClr val="E85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74773" y="5347428"/>
              <a:ext cx="826135" cy="117475"/>
            </a:xfrm>
            <a:custGeom>
              <a:avLst/>
              <a:gdLst/>
              <a:ahLst/>
              <a:cxnLst/>
              <a:rect l="l" t="t" r="r" b="b"/>
              <a:pathLst>
                <a:path w="826134" h="117475">
                  <a:moveTo>
                    <a:pt x="708844" y="116995"/>
                  </a:moveTo>
                  <a:lnTo>
                    <a:pt x="117071" y="116995"/>
                  </a:lnTo>
                  <a:lnTo>
                    <a:pt x="71502" y="107801"/>
                  </a:lnTo>
                  <a:lnTo>
                    <a:pt x="34289" y="82728"/>
                  </a:lnTo>
                  <a:lnTo>
                    <a:pt x="9200" y="45539"/>
                  </a:lnTo>
                  <a:lnTo>
                    <a:pt x="0" y="0"/>
                  </a:lnTo>
                  <a:lnTo>
                    <a:pt x="825916" y="0"/>
                  </a:lnTo>
                  <a:lnTo>
                    <a:pt x="816716" y="45539"/>
                  </a:lnTo>
                  <a:lnTo>
                    <a:pt x="791626" y="82728"/>
                  </a:lnTo>
                  <a:lnTo>
                    <a:pt x="754414" y="107801"/>
                  </a:lnTo>
                  <a:lnTo>
                    <a:pt x="708844" y="116995"/>
                  </a:lnTo>
                  <a:close/>
                </a:path>
              </a:pathLst>
            </a:custGeom>
            <a:solidFill>
              <a:srgbClr val="215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24943" y="4958413"/>
              <a:ext cx="3919220" cy="2552700"/>
            </a:xfrm>
            <a:custGeom>
              <a:avLst/>
              <a:gdLst/>
              <a:ahLst/>
              <a:cxnLst/>
              <a:rect l="l" t="t" r="r" b="b"/>
              <a:pathLst>
                <a:path w="3919219" h="2552700">
                  <a:moveTo>
                    <a:pt x="2884539" y="76199"/>
                  </a:moveTo>
                  <a:lnTo>
                    <a:pt x="1046701" y="76199"/>
                  </a:lnTo>
                  <a:lnTo>
                    <a:pt x="1022515" y="63499"/>
                  </a:lnTo>
                  <a:lnTo>
                    <a:pt x="1002266" y="50799"/>
                  </a:lnTo>
                  <a:lnTo>
                    <a:pt x="987227" y="25399"/>
                  </a:lnTo>
                  <a:lnTo>
                    <a:pt x="976964" y="0"/>
                  </a:lnTo>
                  <a:lnTo>
                    <a:pt x="2950305" y="0"/>
                  </a:lnTo>
                  <a:lnTo>
                    <a:pt x="2944029" y="12699"/>
                  </a:lnTo>
                  <a:lnTo>
                    <a:pt x="999044" y="12699"/>
                  </a:lnTo>
                  <a:lnTo>
                    <a:pt x="1012714" y="38099"/>
                  </a:lnTo>
                  <a:lnTo>
                    <a:pt x="1031220" y="50799"/>
                  </a:lnTo>
                  <a:lnTo>
                    <a:pt x="1053326" y="63499"/>
                  </a:lnTo>
                  <a:lnTo>
                    <a:pt x="2909410" y="63499"/>
                  </a:lnTo>
                  <a:lnTo>
                    <a:pt x="2884539" y="76199"/>
                  </a:lnTo>
                  <a:close/>
                </a:path>
                <a:path w="3919219" h="2552700">
                  <a:moveTo>
                    <a:pt x="2909410" y="63499"/>
                  </a:moveTo>
                  <a:lnTo>
                    <a:pt x="2876700" y="63499"/>
                  </a:lnTo>
                  <a:lnTo>
                    <a:pt x="2899801" y="50799"/>
                  </a:lnTo>
                  <a:lnTo>
                    <a:pt x="2918668" y="38099"/>
                  </a:lnTo>
                  <a:lnTo>
                    <a:pt x="2931866" y="12699"/>
                  </a:lnTo>
                  <a:lnTo>
                    <a:pt x="2944029" y="12699"/>
                  </a:lnTo>
                  <a:lnTo>
                    <a:pt x="2929718" y="38099"/>
                  </a:lnTo>
                  <a:lnTo>
                    <a:pt x="2909410" y="63499"/>
                  </a:lnTo>
                  <a:close/>
                </a:path>
                <a:path w="3919219" h="2552700">
                  <a:moveTo>
                    <a:pt x="62941" y="1371599"/>
                  </a:moveTo>
                  <a:lnTo>
                    <a:pt x="4385" y="1371599"/>
                  </a:lnTo>
                  <a:lnTo>
                    <a:pt x="819251" y="1181099"/>
                  </a:lnTo>
                  <a:lnTo>
                    <a:pt x="1215192" y="1181099"/>
                  </a:lnTo>
                  <a:lnTo>
                    <a:pt x="1073552" y="76199"/>
                  </a:lnTo>
                  <a:lnTo>
                    <a:pt x="1086766" y="76199"/>
                  </a:lnTo>
                  <a:lnTo>
                    <a:pt x="1230155" y="1193799"/>
                  </a:lnTo>
                  <a:lnTo>
                    <a:pt x="814202" y="1193799"/>
                  </a:lnTo>
                  <a:lnTo>
                    <a:pt x="62941" y="1371599"/>
                  </a:lnTo>
                  <a:close/>
                </a:path>
                <a:path w="3919219" h="2552700">
                  <a:moveTo>
                    <a:pt x="2678844" y="1371599"/>
                  </a:moveTo>
                  <a:lnTo>
                    <a:pt x="2665635" y="1371599"/>
                  </a:lnTo>
                  <a:lnTo>
                    <a:pt x="2843299" y="76199"/>
                  </a:lnTo>
                  <a:lnTo>
                    <a:pt x="2856536" y="76199"/>
                  </a:lnTo>
                  <a:lnTo>
                    <a:pt x="2705119" y="1181099"/>
                  </a:lnTo>
                  <a:lnTo>
                    <a:pt x="3101330" y="1181099"/>
                  </a:lnTo>
                  <a:lnTo>
                    <a:pt x="3155504" y="1193799"/>
                  </a:lnTo>
                  <a:lnTo>
                    <a:pt x="2704554" y="1193799"/>
                  </a:lnTo>
                  <a:lnTo>
                    <a:pt x="2693968" y="1269999"/>
                  </a:lnTo>
                  <a:lnTo>
                    <a:pt x="3104665" y="1269999"/>
                  </a:lnTo>
                  <a:lnTo>
                    <a:pt x="3153743" y="1282699"/>
                  </a:lnTo>
                  <a:lnTo>
                    <a:pt x="2690182" y="1282699"/>
                  </a:lnTo>
                  <a:lnTo>
                    <a:pt x="2678844" y="1371599"/>
                  </a:lnTo>
                  <a:close/>
                </a:path>
                <a:path w="3919219" h="2552700">
                  <a:moveTo>
                    <a:pt x="2262875" y="507999"/>
                  </a:moveTo>
                  <a:lnTo>
                    <a:pt x="1671105" y="507999"/>
                  </a:lnTo>
                  <a:lnTo>
                    <a:pt x="1622988" y="495299"/>
                  </a:lnTo>
                  <a:lnTo>
                    <a:pt x="1583696" y="469899"/>
                  </a:lnTo>
                  <a:lnTo>
                    <a:pt x="1557204" y="431799"/>
                  </a:lnTo>
                  <a:lnTo>
                    <a:pt x="1547488" y="380999"/>
                  </a:lnTo>
                  <a:lnTo>
                    <a:pt x="1547488" y="317499"/>
                  </a:lnTo>
                  <a:lnTo>
                    <a:pt x="1557204" y="266699"/>
                  </a:lnTo>
                  <a:lnTo>
                    <a:pt x="1583697" y="228599"/>
                  </a:lnTo>
                  <a:lnTo>
                    <a:pt x="1622989" y="203199"/>
                  </a:lnTo>
                  <a:lnTo>
                    <a:pt x="1671105" y="190499"/>
                  </a:lnTo>
                  <a:lnTo>
                    <a:pt x="2262875" y="190499"/>
                  </a:lnTo>
                  <a:lnTo>
                    <a:pt x="2310994" y="203199"/>
                  </a:lnTo>
                  <a:lnTo>
                    <a:pt x="1648824" y="203199"/>
                  </a:lnTo>
                  <a:lnTo>
                    <a:pt x="1628082" y="215899"/>
                  </a:lnTo>
                  <a:lnTo>
                    <a:pt x="1592949" y="241299"/>
                  </a:lnTo>
                  <a:lnTo>
                    <a:pt x="1562819" y="292099"/>
                  </a:lnTo>
                  <a:lnTo>
                    <a:pt x="1560574" y="317499"/>
                  </a:lnTo>
                  <a:lnTo>
                    <a:pt x="1560574" y="380999"/>
                  </a:lnTo>
                  <a:lnTo>
                    <a:pt x="2386492" y="380999"/>
                  </a:lnTo>
                  <a:lnTo>
                    <a:pt x="2384063" y="393699"/>
                  </a:lnTo>
                  <a:lnTo>
                    <a:pt x="1560904" y="393699"/>
                  </a:lnTo>
                  <a:lnTo>
                    <a:pt x="1563992" y="406399"/>
                  </a:lnTo>
                  <a:lnTo>
                    <a:pt x="1580340" y="444499"/>
                  </a:lnTo>
                  <a:lnTo>
                    <a:pt x="1609313" y="469899"/>
                  </a:lnTo>
                  <a:lnTo>
                    <a:pt x="1648824" y="495299"/>
                  </a:lnTo>
                  <a:lnTo>
                    <a:pt x="2310994" y="495299"/>
                  </a:lnTo>
                  <a:lnTo>
                    <a:pt x="2262875" y="507999"/>
                  </a:lnTo>
                  <a:close/>
                </a:path>
                <a:path w="3919219" h="2552700">
                  <a:moveTo>
                    <a:pt x="2386492" y="380999"/>
                  </a:moveTo>
                  <a:lnTo>
                    <a:pt x="2373406" y="380999"/>
                  </a:lnTo>
                  <a:lnTo>
                    <a:pt x="2373406" y="317499"/>
                  </a:lnTo>
                  <a:lnTo>
                    <a:pt x="2371161" y="292099"/>
                  </a:lnTo>
                  <a:lnTo>
                    <a:pt x="2354534" y="253999"/>
                  </a:lnTo>
                  <a:lnTo>
                    <a:pt x="2324670" y="228599"/>
                  </a:lnTo>
                  <a:lnTo>
                    <a:pt x="2285158" y="203199"/>
                  </a:lnTo>
                  <a:lnTo>
                    <a:pt x="2310994" y="203199"/>
                  </a:lnTo>
                  <a:lnTo>
                    <a:pt x="2350286" y="228599"/>
                  </a:lnTo>
                  <a:lnTo>
                    <a:pt x="2376776" y="266699"/>
                  </a:lnTo>
                  <a:lnTo>
                    <a:pt x="2386492" y="317499"/>
                  </a:lnTo>
                  <a:lnTo>
                    <a:pt x="2386492" y="380999"/>
                  </a:lnTo>
                  <a:close/>
                </a:path>
                <a:path w="3919219" h="2552700">
                  <a:moveTo>
                    <a:pt x="2310994" y="495299"/>
                  </a:moveTo>
                  <a:lnTo>
                    <a:pt x="2285157" y="495299"/>
                  </a:lnTo>
                  <a:lnTo>
                    <a:pt x="2305900" y="482599"/>
                  </a:lnTo>
                  <a:lnTo>
                    <a:pt x="2324670" y="469899"/>
                  </a:lnTo>
                  <a:lnTo>
                    <a:pt x="2353641" y="444499"/>
                  </a:lnTo>
                  <a:lnTo>
                    <a:pt x="2369988" y="406399"/>
                  </a:lnTo>
                  <a:lnTo>
                    <a:pt x="2373076" y="393699"/>
                  </a:lnTo>
                  <a:lnTo>
                    <a:pt x="2384063" y="393699"/>
                  </a:lnTo>
                  <a:lnTo>
                    <a:pt x="2376776" y="431799"/>
                  </a:lnTo>
                  <a:lnTo>
                    <a:pt x="2350286" y="469899"/>
                  </a:lnTo>
                  <a:lnTo>
                    <a:pt x="2310994" y="495299"/>
                  </a:lnTo>
                  <a:close/>
                </a:path>
                <a:path w="3919219" h="2552700">
                  <a:moveTo>
                    <a:pt x="2436663" y="838199"/>
                  </a:moveTo>
                  <a:lnTo>
                    <a:pt x="1566784" y="838199"/>
                  </a:lnTo>
                  <a:lnTo>
                    <a:pt x="1566784" y="825499"/>
                  </a:lnTo>
                  <a:lnTo>
                    <a:pt x="2436663" y="825499"/>
                  </a:lnTo>
                  <a:lnTo>
                    <a:pt x="2436663" y="838199"/>
                  </a:lnTo>
                  <a:close/>
                </a:path>
                <a:path w="3919219" h="2552700">
                  <a:moveTo>
                    <a:pt x="2436663" y="927099"/>
                  </a:moveTo>
                  <a:lnTo>
                    <a:pt x="1566784" y="927099"/>
                  </a:lnTo>
                  <a:lnTo>
                    <a:pt x="1566784" y="914399"/>
                  </a:lnTo>
                  <a:lnTo>
                    <a:pt x="2436663" y="914399"/>
                  </a:lnTo>
                  <a:lnTo>
                    <a:pt x="2436663" y="927099"/>
                  </a:lnTo>
                  <a:close/>
                </a:path>
                <a:path w="3919219" h="2552700">
                  <a:moveTo>
                    <a:pt x="2436663" y="1015999"/>
                  </a:moveTo>
                  <a:lnTo>
                    <a:pt x="1566784" y="1015999"/>
                  </a:lnTo>
                  <a:lnTo>
                    <a:pt x="1566784" y="1003299"/>
                  </a:lnTo>
                  <a:lnTo>
                    <a:pt x="2436663" y="1003299"/>
                  </a:lnTo>
                  <a:lnTo>
                    <a:pt x="2436663" y="1015999"/>
                  </a:lnTo>
                  <a:close/>
                </a:path>
                <a:path w="3919219" h="2552700">
                  <a:moveTo>
                    <a:pt x="478454" y="1371599"/>
                  </a:moveTo>
                  <a:lnTo>
                    <a:pt x="422448" y="1371599"/>
                  </a:lnTo>
                  <a:lnTo>
                    <a:pt x="814202" y="1282699"/>
                  </a:lnTo>
                  <a:lnTo>
                    <a:pt x="814202" y="1193799"/>
                  </a:lnTo>
                  <a:lnTo>
                    <a:pt x="827287" y="1193799"/>
                  </a:lnTo>
                  <a:lnTo>
                    <a:pt x="827287" y="1269999"/>
                  </a:lnTo>
                  <a:lnTo>
                    <a:pt x="1239931" y="1269999"/>
                  </a:lnTo>
                  <a:lnTo>
                    <a:pt x="1241560" y="1282699"/>
                  </a:lnTo>
                  <a:lnTo>
                    <a:pt x="827287" y="1282699"/>
                  </a:lnTo>
                  <a:lnTo>
                    <a:pt x="827287" y="1295399"/>
                  </a:lnTo>
                  <a:lnTo>
                    <a:pt x="814201" y="1295399"/>
                  </a:lnTo>
                  <a:lnTo>
                    <a:pt x="478454" y="1371599"/>
                  </a:lnTo>
                  <a:close/>
                </a:path>
                <a:path w="3919219" h="2552700">
                  <a:moveTo>
                    <a:pt x="1239931" y="1269999"/>
                  </a:moveTo>
                  <a:lnTo>
                    <a:pt x="1227479" y="1269999"/>
                  </a:lnTo>
                  <a:lnTo>
                    <a:pt x="1216875" y="1193799"/>
                  </a:lnTo>
                  <a:lnTo>
                    <a:pt x="1230155" y="1193799"/>
                  </a:lnTo>
                  <a:lnTo>
                    <a:pt x="1239931" y="1269999"/>
                  </a:lnTo>
                  <a:close/>
                </a:path>
                <a:path w="3919219" h="2552700">
                  <a:moveTo>
                    <a:pt x="3104665" y="1269999"/>
                  </a:moveTo>
                  <a:lnTo>
                    <a:pt x="3091579" y="1269999"/>
                  </a:lnTo>
                  <a:lnTo>
                    <a:pt x="3091579" y="1193799"/>
                  </a:lnTo>
                  <a:lnTo>
                    <a:pt x="3104665" y="1193799"/>
                  </a:lnTo>
                  <a:lnTo>
                    <a:pt x="3104665" y="1269999"/>
                  </a:lnTo>
                  <a:close/>
                </a:path>
                <a:path w="3919219" h="2552700">
                  <a:moveTo>
                    <a:pt x="3913949" y="1371599"/>
                  </a:moveTo>
                  <a:lnTo>
                    <a:pt x="3856032" y="1371599"/>
                  </a:lnTo>
                  <a:lnTo>
                    <a:pt x="3104665" y="1193799"/>
                  </a:lnTo>
                  <a:lnTo>
                    <a:pt x="3155504" y="1193799"/>
                  </a:lnTo>
                  <a:lnTo>
                    <a:pt x="3913949" y="1371599"/>
                  </a:lnTo>
                  <a:close/>
                </a:path>
                <a:path w="3919219" h="2552700">
                  <a:moveTo>
                    <a:pt x="1252966" y="1371599"/>
                  </a:moveTo>
                  <a:lnTo>
                    <a:pt x="1239771" y="1371599"/>
                  </a:lnTo>
                  <a:lnTo>
                    <a:pt x="1229165" y="1282699"/>
                  </a:lnTo>
                  <a:lnTo>
                    <a:pt x="1241560" y="1282699"/>
                  </a:lnTo>
                  <a:lnTo>
                    <a:pt x="1252966" y="1371599"/>
                  </a:lnTo>
                  <a:close/>
                </a:path>
                <a:path w="3919219" h="2552700">
                  <a:moveTo>
                    <a:pt x="3104665" y="1371599"/>
                  </a:moveTo>
                  <a:lnTo>
                    <a:pt x="3091579" y="1371599"/>
                  </a:lnTo>
                  <a:lnTo>
                    <a:pt x="3091579" y="1282699"/>
                  </a:lnTo>
                  <a:lnTo>
                    <a:pt x="3153743" y="1282699"/>
                  </a:lnTo>
                  <a:lnTo>
                    <a:pt x="3202822" y="1295399"/>
                  </a:lnTo>
                  <a:lnTo>
                    <a:pt x="3104665" y="1295399"/>
                  </a:lnTo>
                  <a:lnTo>
                    <a:pt x="3104665" y="1371599"/>
                  </a:lnTo>
                  <a:close/>
                </a:path>
                <a:path w="3919219" h="2552700">
                  <a:moveTo>
                    <a:pt x="827287" y="1371599"/>
                  </a:moveTo>
                  <a:lnTo>
                    <a:pt x="814201" y="1371599"/>
                  </a:lnTo>
                  <a:lnTo>
                    <a:pt x="814201" y="1295399"/>
                  </a:lnTo>
                  <a:lnTo>
                    <a:pt x="827287" y="1295399"/>
                  </a:lnTo>
                  <a:lnTo>
                    <a:pt x="827287" y="1371599"/>
                  </a:lnTo>
                  <a:close/>
                </a:path>
                <a:path w="3919219" h="2552700">
                  <a:moveTo>
                    <a:pt x="3497294" y="1371599"/>
                  </a:moveTo>
                  <a:lnTo>
                    <a:pt x="3441398" y="1371599"/>
                  </a:lnTo>
                  <a:lnTo>
                    <a:pt x="3104665" y="1295399"/>
                  </a:lnTo>
                  <a:lnTo>
                    <a:pt x="3202822" y="1295399"/>
                  </a:lnTo>
                  <a:lnTo>
                    <a:pt x="3497294" y="1371599"/>
                  </a:lnTo>
                  <a:close/>
                </a:path>
                <a:path w="3919219" h="2552700">
                  <a:moveTo>
                    <a:pt x="3918843" y="1384299"/>
                  </a:moveTo>
                  <a:lnTo>
                    <a:pt x="15" y="1384299"/>
                  </a:lnTo>
                  <a:lnTo>
                    <a:pt x="0" y="1371599"/>
                  </a:lnTo>
                  <a:lnTo>
                    <a:pt x="3918953" y="1371599"/>
                  </a:lnTo>
                  <a:lnTo>
                    <a:pt x="3918843" y="1384299"/>
                  </a:lnTo>
                  <a:close/>
                </a:path>
                <a:path w="3919219" h="2552700">
                  <a:moveTo>
                    <a:pt x="1616329" y="2552699"/>
                  </a:moveTo>
                  <a:lnTo>
                    <a:pt x="300361" y="2552699"/>
                  </a:lnTo>
                  <a:lnTo>
                    <a:pt x="297624" y="2539999"/>
                  </a:lnTo>
                  <a:lnTo>
                    <a:pt x="124086" y="1460499"/>
                  </a:lnTo>
                  <a:lnTo>
                    <a:pt x="88949" y="1447799"/>
                  </a:lnTo>
                  <a:lnTo>
                    <a:pt x="56548" y="1435099"/>
                  </a:lnTo>
                  <a:lnTo>
                    <a:pt x="28229" y="1409699"/>
                  </a:lnTo>
                  <a:lnTo>
                    <a:pt x="5337" y="1384299"/>
                  </a:lnTo>
                  <a:lnTo>
                    <a:pt x="18598" y="1384299"/>
                  </a:lnTo>
                  <a:lnTo>
                    <a:pt x="40332" y="1409699"/>
                  </a:lnTo>
                  <a:lnTo>
                    <a:pt x="66924" y="1422399"/>
                  </a:lnTo>
                  <a:lnTo>
                    <a:pt x="97127" y="1435099"/>
                  </a:lnTo>
                  <a:lnTo>
                    <a:pt x="129697" y="1447799"/>
                  </a:lnTo>
                  <a:lnTo>
                    <a:pt x="1843729" y="1447799"/>
                  </a:lnTo>
                  <a:lnTo>
                    <a:pt x="1842582" y="1460499"/>
                  </a:lnTo>
                  <a:lnTo>
                    <a:pt x="137365" y="1460499"/>
                  </a:lnTo>
                  <a:lnTo>
                    <a:pt x="309164" y="2527299"/>
                  </a:lnTo>
                  <a:lnTo>
                    <a:pt x="1626106" y="2527299"/>
                  </a:lnTo>
                  <a:lnTo>
                    <a:pt x="1621963" y="2539999"/>
                  </a:lnTo>
                  <a:lnTo>
                    <a:pt x="1617205" y="2539999"/>
                  </a:lnTo>
                  <a:lnTo>
                    <a:pt x="1616329" y="2552699"/>
                  </a:lnTo>
                  <a:close/>
                </a:path>
                <a:path w="3919219" h="2552700">
                  <a:moveTo>
                    <a:pt x="1843729" y="1447799"/>
                  </a:moveTo>
                  <a:lnTo>
                    <a:pt x="1692974" y="1447799"/>
                  </a:lnTo>
                  <a:lnTo>
                    <a:pt x="1720045" y="1435099"/>
                  </a:lnTo>
                  <a:lnTo>
                    <a:pt x="1745349" y="1435099"/>
                  </a:lnTo>
                  <a:lnTo>
                    <a:pt x="1767915" y="1409699"/>
                  </a:lnTo>
                  <a:lnTo>
                    <a:pt x="1786770" y="1396999"/>
                  </a:lnTo>
                  <a:lnTo>
                    <a:pt x="1795597" y="1384299"/>
                  </a:lnTo>
                  <a:lnTo>
                    <a:pt x="1849464" y="1384299"/>
                  </a:lnTo>
                  <a:lnTo>
                    <a:pt x="1843729" y="1447799"/>
                  </a:lnTo>
                  <a:close/>
                </a:path>
                <a:path w="3919219" h="2552700">
                  <a:moveTo>
                    <a:pt x="3618497" y="2552699"/>
                  </a:moveTo>
                  <a:lnTo>
                    <a:pt x="2302538" y="2552699"/>
                  </a:lnTo>
                  <a:lnTo>
                    <a:pt x="2301662" y="2539999"/>
                  </a:lnTo>
                  <a:lnTo>
                    <a:pt x="2296852" y="2539999"/>
                  </a:lnTo>
                  <a:lnTo>
                    <a:pt x="2127034" y="2019299"/>
                  </a:lnTo>
                  <a:lnTo>
                    <a:pt x="2126743" y="2019299"/>
                  </a:lnTo>
                  <a:lnTo>
                    <a:pt x="2069392" y="1384299"/>
                  </a:lnTo>
                  <a:lnTo>
                    <a:pt x="2123265" y="1384299"/>
                  </a:lnTo>
                  <a:lnTo>
                    <a:pt x="2132096" y="1396999"/>
                  </a:lnTo>
                  <a:lnTo>
                    <a:pt x="2150950" y="1409699"/>
                  </a:lnTo>
                  <a:lnTo>
                    <a:pt x="2173513" y="1435099"/>
                  </a:lnTo>
                  <a:lnTo>
                    <a:pt x="2198817" y="1435099"/>
                  </a:lnTo>
                  <a:lnTo>
                    <a:pt x="2225892" y="1447799"/>
                  </a:lnTo>
                  <a:lnTo>
                    <a:pt x="3829910" y="1447799"/>
                  </a:lnTo>
                  <a:lnTo>
                    <a:pt x="3794773" y="1460499"/>
                  </a:lnTo>
                  <a:lnTo>
                    <a:pt x="2232913" y="1460499"/>
                  </a:lnTo>
                  <a:lnTo>
                    <a:pt x="2309175" y="2527299"/>
                  </a:lnTo>
                  <a:lnTo>
                    <a:pt x="3623276" y="2527299"/>
                  </a:lnTo>
                  <a:lnTo>
                    <a:pt x="3621235" y="2539999"/>
                  </a:lnTo>
                  <a:lnTo>
                    <a:pt x="3618497" y="2552699"/>
                  </a:lnTo>
                  <a:close/>
                </a:path>
                <a:path w="3919219" h="2552700">
                  <a:moveTo>
                    <a:pt x="3829910" y="1447799"/>
                  </a:moveTo>
                  <a:lnTo>
                    <a:pt x="3789161" y="1447799"/>
                  </a:lnTo>
                  <a:lnTo>
                    <a:pt x="3821731" y="1435099"/>
                  </a:lnTo>
                  <a:lnTo>
                    <a:pt x="3851935" y="1422399"/>
                  </a:lnTo>
                  <a:lnTo>
                    <a:pt x="3878528" y="1409699"/>
                  </a:lnTo>
                  <a:lnTo>
                    <a:pt x="3900260" y="1384299"/>
                  </a:lnTo>
                  <a:lnTo>
                    <a:pt x="3913522" y="1384299"/>
                  </a:lnTo>
                  <a:lnTo>
                    <a:pt x="3890630" y="1409699"/>
                  </a:lnTo>
                  <a:lnTo>
                    <a:pt x="3862311" y="1435099"/>
                  </a:lnTo>
                  <a:lnTo>
                    <a:pt x="3829910" y="1447799"/>
                  </a:lnTo>
                  <a:close/>
                </a:path>
                <a:path w="3919219" h="2552700">
                  <a:moveTo>
                    <a:pt x="1626106" y="2527299"/>
                  </a:moveTo>
                  <a:lnTo>
                    <a:pt x="1609692" y="2527299"/>
                  </a:lnTo>
                  <a:lnTo>
                    <a:pt x="1685952" y="1460499"/>
                  </a:lnTo>
                  <a:lnTo>
                    <a:pt x="1842582" y="1460499"/>
                  </a:lnTo>
                  <a:lnTo>
                    <a:pt x="1792114" y="2019299"/>
                  </a:lnTo>
                  <a:lnTo>
                    <a:pt x="1791823" y="2019299"/>
                  </a:lnTo>
                  <a:lnTo>
                    <a:pt x="1626106" y="2527299"/>
                  </a:lnTo>
                  <a:close/>
                </a:path>
                <a:path w="3919219" h="2552700">
                  <a:moveTo>
                    <a:pt x="3623276" y="2527299"/>
                  </a:moveTo>
                  <a:lnTo>
                    <a:pt x="3609693" y="2527299"/>
                  </a:lnTo>
                  <a:lnTo>
                    <a:pt x="3781492" y="1460499"/>
                  </a:lnTo>
                  <a:lnTo>
                    <a:pt x="3794773" y="1460499"/>
                  </a:lnTo>
                  <a:lnTo>
                    <a:pt x="3623276" y="2527299"/>
                  </a:lnTo>
                  <a:close/>
                </a:path>
                <a:path w="3919219" h="2552700">
                  <a:moveTo>
                    <a:pt x="1155124" y="1816099"/>
                  </a:moveTo>
                  <a:lnTo>
                    <a:pt x="633716" y="1816099"/>
                  </a:lnTo>
                  <a:lnTo>
                    <a:pt x="595678" y="1803399"/>
                  </a:lnTo>
                  <a:lnTo>
                    <a:pt x="563350" y="1790699"/>
                  </a:lnTo>
                  <a:lnTo>
                    <a:pt x="539465" y="1752599"/>
                  </a:lnTo>
                  <a:lnTo>
                    <a:pt x="526758" y="1727199"/>
                  </a:lnTo>
                  <a:lnTo>
                    <a:pt x="516275" y="1650999"/>
                  </a:lnTo>
                  <a:lnTo>
                    <a:pt x="515376" y="1650999"/>
                  </a:lnTo>
                  <a:lnTo>
                    <a:pt x="514939" y="1638299"/>
                  </a:lnTo>
                  <a:lnTo>
                    <a:pt x="523326" y="1600199"/>
                  </a:lnTo>
                  <a:lnTo>
                    <a:pt x="546328" y="1562099"/>
                  </a:lnTo>
                  <a:lnTo>
                    <a:pt x="580710" y="1536699"/>
                  </a:lnTo>
                  <a:lnTo>
                    <a:pt x="1197270" y="1536699"/>
                  </a:lnTo>
                  <a:lnTo>
                    <a:pt x="1214478" y="1549399"/>
                  </a:lnTo>
                  <a:lnTo>
                    <a:pt x="585848" y="1549399"/>
                  </a:lnTo>
                  <a:lnTo>
                    <a:pt x="569672" y="1562099"/>
                  </a:lnTo>
                  <a:lnTo>
                    <a:pt x="535394" y="1600199"/>
                  </a:lnTo>
                  <a:lnTo>
                    <a:pt x="528025" y="1638299"/>
                  </a:lnTo>
                  <a:lnTo>
                    <a:pt x="528408" y="1650999"/>
                  </a:lnTo>
                  <a:lnTo>
                    <a:pt x="539686" y="1714499"/>
                  </a:lnTo>
                  <a:lnTo>
                    <a:pt x="550856" y="1752599"/>
                  </a:lnTo>
                  <a:lnTo>
                    <a:pt x="600277" y="1790699"/>
                  </a:lnTo>
                  <a:lnTo>
                    <a:pt x="633717" y="1803399"/>
                  </a:lnTo>
                  <a:lnTo>
                    <a:pt x="1197270" y="1803399"/>
                  </a:lnTo>
                  <a:lnTo>
                    <a:pt x="1155124" y="1816099"/>
                  </a:lnTo>
                  <a:close/>
                </a:path>
                <a:path w="3919219" h="2552700">
                  <a:moveTo>
                    <a:pt x="3285141" y="1816099"/>
                  </a:moveTo>
                  <a:lnTo>
                    <a:pt x="2763733" y="1816099"/>
                  </a:lnTo>
                  <a:lnTo>
                    <a:pt x="2721587" y="1803399"/>
                  </a:lnTo>
                  <a:lnTo>
                    <a:pt x="2687172" y="1777999"/>
                  </a:lnTo>
                  <a:lnTo>
                    <a:pt x="2663969" y="1752599"/>
                  </a:lnTo>
                  <a:lnTo>
                    <a:pt x="2655460" y="1701799"/>
                  </a:lnTo>
                  <a:lnTo>
                    <a:pt x="2655460" y="1638299"/>
                  </a:lnTo>
                  <a:lnTo>
                    <a:pt x="2663969" y="1600199"/>
                  </a:lnTo>
                  <a:lnTo>
                    <a:pt x="2687172" y="1562099"/>
                  </a:lnTo>
                  <a:lnTo>
                    <a:pt x="2721587" y="1536699"/>
                  </a:lnTo>
                  <a:lnTo>
                    <a:pt x="3338152" y="1536699"/>
                  </a:lnTo>
                  <a:lnTo>
                    <a:pt x="3355343" y="1549399"/>
                  </a:lnTo>
                  <a:lnTo>
                    <a:pt x="2726682" y="1549399"/>
                  </a:lnTo>
                  <a:lnTo>
                    <a:pt x="2710518" y="1562099"/>
                  </a:lnTo>
                  <a:lnTo>
                    <a:pt x="2676023" y="1600199"/>
                  </a:lnTo>
                  <a:lnTo>
                    <a:pt x="2668546" y="1638299"/>
                  </a:lnTo>
                  <a:lnTo>
                    <a:pt x="2668546" y="1701799"/>
                  </a:lnTo>
                  <a:lnTo>
                    <a:pt x="2670479" y="1727199"/>
                  </a:lnTo>
                  <a:lnTo>
                    <a:pt x="2676023" y="1739899"/>
                  </a:lnTo>
                  <a:lnTo>
                    <a:pt x="2684798" y="1752599"/>
                  </a:lnTo>
                  <a:lnTo>
                    <a:pt x="2696425" y="1777999"/>
                  </a:lnTo>
                  <a:lnTo>
                    <a:pt x="2710518" y="1790699"/>
                  </a:lnTo>
                  <a:lnTo>
                    <a:pt x="2726681" y="1790699"/>
                  </a:lnTo>
                  <a:lnTo>
                    <a:pt x="2744543" y="1803399"/>
                  </a:lnTo>
                  <a:lnTo>
                    <a:pt x="3323183" y="1803399"/>
                  </a:lnTo>
                  <a:lnTo>
                    <a:pt x="3285141" y="1816099"/>
                  </a:lnTo>
                  <a:close/>
                </a:path>
                <a:path w="3919219" h="2552700">
                  <a:moveTo>
                    <a:pt x="827287" y="1803399"/>
                  </a:moveTo>
                  <a:lnTo>
                    <a:pt x="814201" y="1803399"/>
                  </a:lnTo>
                  <a:lnTo>
                    <a:pt x="814201" y="1549399"/>
                  </a:lnTo>
                  <a:lnTo>
                    <a:pt x="827287" y="1549399"/>
                  </a:lnTo>
                  <a:lnTo>
                    <a:pt x="827287" y="1803399"/>
                  </a:lnTo>
                  <a:close/>
                </a:path>
                <a:path w="3919219" h="2552700">
                  <a:moveTo>
                    <a:pt x="1197270" y="1803399"/>
                  </a:moveTo>
                  <a:lnTo>
                    <a:pt x="1174314" y="1803399"/>
                  </a:lnTo>
                  <a:lnTo>
                    <a:pt x="1192176" y="1790699"/>
                  </a:lnTo>
                  <a:lnTo>
                    <a:pt x="1208339" y="1790699"/>
                  </a:lnTo>
                  <a:lnTo>
                    <a:pt x="1222433" y="1777999"/>
                  </a:lnTo>
                  <a:lnTo>
                    <a:pt x="1234059" y="1752599"/>
                  </a:lnTo>
                  <a:lnTo>
                    <a:pt x="1242834" y="1739899"/>
                  </a:lnTo>
                  <a:lnTo>
                    <a:pt x="1248378" y="1727199"/>
                  </a:lnTo>
                  <a:lnTo>
                    <a:pt x="1250312" y="1701799"/>
                  </a:lnTo>
                  <a:lnTo>
                    <a:pt x="1250312" y="1638299"/>
                  </a:lnTo>
                  <a:lnTo>
                    <a:pt x="1242834" y="1600199"/>
                  </a:lnTo>
                  <a:lnTo>
                    <a:pt x="1208339" y="1562099"/>
                  </a:lnTo>
                  <a:lnTo>
                    <a:pt x="1192176" y="1549399"/>
                  </a:lnTo>
                  <a:lnTo>
                    <a:pt x="1214478" y="1549399"/>
                  </a:lnTo>
                  <a:lnTo>
                    <a:pt x="1231685" y="1562099"/>
                  </a:lnTo>
                  <a:lnTo>
                    <a:pt x="1254888" y="1600199"/>
                  </a:lnTo>
                  <a:lnTo>
                    <a:pt x="1263398" y="1638299"/>
                  </a:lnTo>
                  <a:lnTo>
                    <a:pt x="1263398" y="1701799"/>
                  </a:lnTo>
                  <a:lnTo>
                    <a:pt x="1254888" y="1752599"/>
                  </a:lnTo>
                  <a:lnTo>
                    <a:pt x="1231685" y="1777999"/>
                  </a:lnTo>
                  <a:lnTo>
                    <a:pt x="1197270" y="1803399"/>
                  </a:lnTo>
                  <a:close/>
                </a:path>
                <a:path w="3919219" h="2552700">
                  <a:moveTo>
                    <a:pt x="3104665" y="1803399"/>
                  </a:moveTo>
                  <a:lnTo>
                    <a:pt x="3091579" y="1803399"/>
                  </a:lnTo>
                  <a:lnTo>
                    <a:pt x="3091579" y="1549399"/>
                  </a:lnTo>
                  <a:lnTo>
                    <a:pt x="3104665" y="1549399"/>
                  </a:lnTo>
                  <a:lnTo>
                    <a:pt x="3104665" y="1803399"/>
                  </a:lnTo>
                  <a:close/>
                </a:path>
                <a:path w="3919219" h="2552700">
                  <a:moveTo>
                    <a:pt x="3323183" y="1803399"/>
                  </a:moveTo>
                  <a:lnTo>
                    <a:pt x="3285141" y="1803399"/>
                  </a:lnTo>
                  <a:lnTo>
                    <a:pt x="3318586" y="1790699"/>
                  </a:lnTo>
                  <a:lnTo>
                    <a:pt x="3347009" y="1777999"/>
                  </a:lnTo>
                  <a:lnTo>
                    <a:pt x="3368009" y="1752599"/>
                  </a:lnTo>
                  <a:lnTo>
                    <a:pt x="3379180" y="1714499"/>
                  </a:lnTo>
                  <a:lnTo>
                    <a:pt x="3390453" y="1650999"/>
                  </a:lnTo>
                  <a:lnTo>
                    <a:pt x="3390836" y="1638299"/>
                  </a:lnTo>
                  <a:lnTo>
                    <a:pt x="3388935" y="1625599"/>
                  </a:lnTo>
                  <a:lnTo>
                    <a:pt x="3374783" y="1587499"/>
                  </a:lnTo>
                  <a:lnTo>
                    <a:pt x="3333013" y="1549399"/>
                  </a:lnTo>
                  <a:lnTo>
                    <a:pt x="3355343" y="1549399"/>
                  </a:lnTo>
                  <a:lnTo>
                    <a:pt x="3372534" y="1562099"/>
                  </a:lnTo>
                  <a:lnTo>
                    <a:pt x="3395535" y="1600199"/>
                  </a:lnTo>
                  <a:lnTo>
                    <a:pt x="3403921" y="1638299"/>
                  </a:lnTo>
                  <a:lnTo>
                    <a:pt x="3403486" y="1650999"/>
                  </a:lnTo>
                  <a:lnTo>
                    <a:pt x="3392108" y="1727199"/>
                  </a:lnTo>
                  <a:lnTo>
                    <a:pt x="3379399" y="1752599"/>
                  </a:lnTo>
                  <a:lnTo>
                    <a:pt x="3355513" y="1790699"/>
                  </a:lnTo>
                  <a:lnTo>
                    <a:pt x="3323183" y="1803399"/>
                  </a:lnTo>
                  <a:close/>
                </a:path>
                <a:path w="3919219" h="2552700">
                  <a:moveTo>
                    <a:pt x="1324107" y="2146299"/>
                  </a:moveTo>
                  <a:lnTo>
                    <a:pt x="454233" y="2146299"/>
                  </a:lnTo>
                  <a:lnTo>
                    <a:pt x="454233" y="2133599"/>
                  </a:lnTo>
                  <a:lnTo>
                    <a:pt x="1324107" y="2133599"/>
                  </a:lnTo>
                  <a:lnTo>
                    <a:pt x="1324107" y="2146299"/>
                  </a:lnTo>
                  <a:close/>
                </a:path>
                <a:path w="3919219" h="2552700">
                  <a:moveTo>
                    <a:pt x="3464629" y="2146299"/>
                  </a:moveTo>
                  <a:lnTo>
                    <a:pt x="2594750" y="2146299"/>
                  </a:lnTo>
                  <a:lnTo>
                    <a:pt x="2594750" y="2133599"/>
                  </a:lnTo>
                  <a:lnTo>
                    <a:pt x="3464629" y="2133599"/>
                  </a:lnTo>
                  <a:lnTo>
                    <a:pt x="3464629" y="2146299"/>
                  </a:lnTo>
                  <a:close/>
                </a:path>
                <a:path w="3919219" h="2552700">
                  <a:moveTo>
                    <a:pt x="1324107" y="2235199"/>
                  </a:moveTo>
                  <a:lnTo>
                    <a:pt x="454233" y="2235199"/>
                  </a:lnTo>
                  <a:lnTo>
                    <a:pt x="454233" y="2222499"/>
                  </a:lnTo>
                  <a:lnTo>
                    <a:pt x="1324107" y="2222499"/>
                  </a:lnTo>
                  <a:lnTo>
                    <a:pt x="1324107" y="2235199"/>
                  </a:lnTo>
                  <a:close/>
                </a:path>
                <a:path w="3919219" h="2552700">
                  <a:moveTo>
                    <a:pt x="3464629" y="2235199"/>
                  </a:moveTo>
                  <a:lnTo>
                    <a:pt x="2594750" y="2235199"/>
                  </a:lnTo>
                  <a:lnTo>
                    <a:pt x="2594750" y="2222499"/>
                  </a:lnTo>
                  <a:lnTo>
                    <a:pt x="3464629" y="2222499"/>
                  </a:lnTo>
                  <a:lnTo>
                    <a:pt x="3464629" y="2235199"/>
                  </a:lnTo>
                  <a:close/>
                </a:path>
                <a:path w="3919219" h="2552700">
                  <a:moveTo>
                    <a:pt x="1324107" y="2324099"/>
                  </a:moveTo>
                  <a:lnTo>
                    <a:pt x="454233" y="2324099"/>
                  </a:lnTo>
                  <a:lnTo>
                    <a:pt x="454233" y="2311399"/>
                  </a:lnTo>
                  <a:lnTo>
                    <a:pt x="1324107" y="2311399"/>
                  </a:lnTo>
                  <a:lnTo>
                    <a:pt x="1324107" y="2324099"/>
                  </a:lnTo>
                  <a:close/>
                </a:path>
                <a:path w="3919219" h="2552700">
                  <a:moveTo>
                    <a:pt x="3464629" y="2324099"/>
                  </a:moveTo>
                  <a:lnTo>
                    <a:pt x="2594750" y="2324099"/>
                  </a:lnTo>
                  <a:lnTo>
                    <a:pt x="2594750" y="2311399"/>
                  </a:lnTo>
                  <a:lnTo>
                    <a:pt x="3464629" y="2311399"/>
                  </a:lnTo>
                  <a:lnTo>
                    <a:pt x="3464629" y="23240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33387" y="2634027"/>
              <a:ext cx="3571874" cy="20859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42717" y="1681587"/>
            <a:ext cx="11863070" cy="378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199"/>
              </a:lnSpc>
              <a:spcBef>
                <a:spcPts val="95"/>
              </a:spcBef>
            </a:pPr>
            <a:r>
              <a:rPr sz="4250" spc="-380" dirty="0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sz="4250" spc="-405" dirty="0">
                <a:solidFill>
                  <a:srgbClr val="E6DE21"/>
                </a:solidFill>
                <a:latin typeface="Arial Black"/>
                <a:cs typeface="Arial Black"/>
              </a:rPr>
              <a:t> S3</a:t>
            </a:r>
            <a:r>
              <a:rPr sz="4250" spc="-4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4250" spc="-245" dirty="0">
                <a:solidFill>
                  <a:srgbClr val="E6DE21"/>
                </a:solidFill>
                <a:latin typeface="Arial Black"/>
                <a:cs typeface="Arial Black"/>
              </a:rPr>
              <a:t>(Simple</a:t>
            </a:r>
            <a:r>
              <a:rPr sz="4250" spc="-4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4250" spc="-300" dirty="0">
                <a:solidFill>
                  <a:srgbClr val="E6DE21"/>
                </a:solidFill>
                <a:latin typeface="Arial Black"/>
                <a:cs typeface="Arial Black"/>
              </a:rPr>
              <a:t>Storage</a:t>
            </a:r>
            <a:r>
              <a:rPr sz="4250" spc="-4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4250" spc="-280" dirty="0">
                <a:solidFill>
                  <a:srgbClr val="E6DE21"/>
                </a:solidFill>
                <a:latin typeface="Arial Black"/>
                <a:cs typeface="Arial Black"/>
              </a:rPr>
              <a:t>Service)</a:t>
            </a:r>
            <a:r>
              <a:rPr sz="4250" spc="-4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4250" spc="-34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2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43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25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/>
                <a:cs typeface="Arial Black"/>
              </a:rPr>
              <a:t>cloud- </a:t>
            </a:r>
            <a:r>
              <a:rPr sz="4250" spc="-300" dirty="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sz="42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05" dirty="0">
                <a:solidFill>
                  <a:srgbClr val="FFFFFF"/>
                </a:solidFill>
                <a:latin typeface="Arial Black"/>
                <a:cs typeface="Arial Black"/>
              </a:rPr>
              <a:t>storage</a:t>
            </a:r>
            <a:r>
              <a:rPr sz="42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00" dirty="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r>
              <a:rPr sz="42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15" dirty="0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sz="42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35" dirty="0">
                <a:solidFill>
                  <a:srgbClr val="FFFFFF"/>
                </a:solidFill>
                <a:latin typeface="Arial Black"/>
                <a:cs typeface="Arial Black"/>
              </a:rPr>
              <a:t>allows</a:t>
            </a:r>
            <a:r>
              <a:rPr sz="42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18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42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4250" spc="-254" dirty="0">
                <a:solidFill>
                  <a:srgbClr val="FFFFFF"/>
                </a:solidFill>
                <a:latin typeface="Arial Black"/>
                <a:cs typeface="Arial Black"/>
              </a:rPr>
              <a:t>store,</a:t>
            </a:r>
            <a:r>
              <a:rPr sz="425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45" dirty="0">
                <a:solidFill>
                  <a:srgbClr val="FFFFFF"/>
                </a:solidFill>
                <a:latin typeface="Arial Black"/>
                <a:cs typeface="Arial Black"/>
              </a:rPr>
              <a:t>manage,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4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15" dirty="0">
                <a:solidFill>
                  <a:srgbClr val="FFFFFF"/>
                </a:solidFill>
                <a:latin typeface="Arial Black"/>
                <a:cs typeface="Arial Black"/>
              </a:rPr>
              <a:t>retrieve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90" dirty="0">
                <a:solidFill>
                  <a:srgbClr val="FFFFFF"/>
                </a:solidFill>
                <a:latin typeface="Arial Black"/>
                <a:cs typeface="Arial Black"/>
              </a:rPr>
              <a:t>large</a:t>
            </a:r>
            <a:r>
              <a:rPr sz="425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75" dirty="0">
                <a:solidFill>
                  <a:srgbClr val="FFFFFF"/>
                </a:solidFill>
                <a:latin typeface="Arial Black"/>
                <a:cs typeface="Arial Black"/>
              </a:rPr>
              <a:t>amounts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4250" spc="-27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425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95" dirty="0">
                <a:solidFill>
                  <a:srgbClr val="FFFFFF"/>
                </a:solidFill>
                <a:latin typeface="Arial Black"/>
                <a:cs typeface="Arial Black"/>
              </a:rPr>
              <a:t>like</a:t>
            </a:r>
            <a:r>
              <a:rPr sz="425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40" dirty="0">
                <a:solidFill>
                  <a:srgbClr val="FFFFFF"/>
                </a:solidFill>
                <a:latin typeface="Arial Black"/>
                <a:cs typeface="Arial Black"/>
              </a:rPr>
              <a:t>files,</a:t>
            </a:r>
            <a:r>
              <a:rPr sz="425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55" dirty="0">
                <a:solidFill>
                  <a:srgbClr val="FFFFFF"/>
                </a:solidFill>
                <a:latin typeface="Arial Black"/>
                <a:cs typeface="Arial Black"/>
              </a:rPr>
              <a:t>images,</a:t>
            </a:r>
            <a:r>
              <a:rPr sz="425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45" dirty="0">
                <a:solidFill>
                  <a:srgbClr val="FFFFFF"/>
                </a:solidFill>
                <a:latin typeface="Arial Black"/>
                <a:cs typeface="Arial Black"/>
              </a:rPr>
              <a:t>videos,</a:t>
            </a:r>
            <a:r>
              <a:rPr sz="425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4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25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55" dirty="0">
                <a:solidFill>
                  <a:srgbClr val="FFFFFF"/>
                </a:solidFill>
                <a:latin typeface="Arial Black"/>
                <a:cs typeface="Arial Black"/>
              </a:rPr>
              <a:t>backups </a:t>
            </a:r>
            <a:r>
              <a:rPr sz="4250" spc="-290" dirty="0">
                <a:solidFill>
                  <a:srgbClr val="FFFFFF"/>
                </a:solidFill>
                <a:latin typeface="Arial Black"/>
                <a:cs typeface="Arial Black"/>
              </a:rPr>
              <a:t>securely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4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25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75" dirty="0">
                <a:solidFill>
                  <a:srgbClr val="FFFFFF"/>
                </a:solidFill>
                <a:latin typeface="Arial Black"/>
                <a:cs typeface="Arial Black"/>
              </a:rPr>
              <a:t>at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65" dirty="0">
                <a:solidFill>
                  <a:srgbClr val="FFFFFF"/>
                </a:solidFill>
                <a:latin typeface="Arial Black"/>
                <a:cs typeface="Arial Black"/>
              </a:rPr>
              <a:t>scale.</a:t>
            </a:r>
            <a:endParaRPr sz="42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2463" y="6196437"/>
            <a:ext cx="11163935" cy="228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199"/>
              </a:lnSpc>
              <a:spcBef>
                <a:spcPts val="95"/>
              </a:spcBef>
            </a:pPr>
            <a:r>
              <a:rPr sz="4250" spc="-200" dirty="0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15" dirty="0">
                <a:solidFill>
                  <a:srgbClr val="FFFFFF"/>
                </a:solidFill>
                <a:latin typeface="Arial Black"/>
                <a:cs typeface="Arial Black"/>
              </a:rPr>
              <a:t>provides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15" dirty="0">
                <a:solidFill>
                  <a:srgbClr val="FFFFFF"/>
                </a:solidFill>
                <a:latin typeface="Arial Black"/>
                <a:cs typeface="Arial Black"/>
              </a:rPr>
              <a:t>highly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25" dirty="0">
                <a:solidFill>
                  <a:srgbClr val="FFFFFF"/>
                </a:solidFill>
                <a:latin typeface="Arial Black"/>
                <a:cs typeface="Arial Black"/>
              </a:rPr>
              <a:t>reliable,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15" dirty="0">
                <a:solidFill>
                  <a:srgbClr val="FFFFFF"/>
                </a:solidFill>
                <a:latin typeface="Arial Black"/>
                <a:cs typeface="Arial Black"/>
              </a:rPr>
              <a:t>scalable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/>
                <a:cs typeface="Arial Black"/>
              </a:rPr>
              <a:t>object </a:t>
            </a:r>
            <a:r>
              <a:rPr sz="4250" spc="-300" dirty="0">
                <a:solidFill>
                  <a:srgbClr val="FFFFFF"/>
                </a:solidFill>
                <a:latin typeface="Arial Black"/>
                <a:cs typeface="Arial Black"/>
              </a:rPr>
              <a:t>storage,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50" dirty="0">
                <a:solidFill>
                  <a:srgbClr val="FFFFFF"/>
                </a:solidFill>
                <a:latin typeface="Arial Black"/>
                <a:cs typeface="Arial Black"/>
              </a:rPr>
              <a:t>making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165" dirty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7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360" dirty="0">
                <a:solidFill>
                  <a:srgbClr val="FFFFFF"/>
                </a:solidFill>
                <a:latin typeface="Arial Black"/>
                <a:cs typeface="Arial Black"/>
              </a:rPr>
              <a:t>accessible</a:t>
            </a:r>
            <a:r>
              <a:rPr sz="42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0" dirty="0">
                <a:solidFill>
                  <a:srgbClr val="FFFFFF"/>
                </a:solidFill>
                <a:latin typeface="Arial Black"/>
                <a:cs typeface="Arial Black"/>
              </a:rPr>
              <a:t>from </a:t>
            </a:r>
            <a:r>
              <a:rPr sz="4250" spc="-300" dirty="0">
                <a:solidFill>
                  <a:srgbClr val="FFFFFF"/>
                </a:solidFill>
                <a:latin typeface="Arial Black"/>
                <a:cs typeface="Arial Black"/>
              </a:rPr>
              <a:t>anywhere,</a:t>
            </a:r>
            <a:r>
              <a:rPr sz="425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54" dirty="0">
                <a:solidFill>
                  <a:srgbClr val="FFFFFF"/>
                </a:solidFill>
                <a:latin typeface="Arial Black"/>
                <a:cs typeface="Arial Black"/>
              </a:rPr>
              <a:t>anytime,</a:t>
            </a:r>
            <a:r>
              <a:rPr sz="425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54" dirty="0">
                <a:solidFill>
                  <a:srgbClr val="FFFFFF"/>
                </a:solidFill>
                <a:latin typeface="Arial Black"/>
                <a:cs typeface="Arial Black"/>
              </a:rPr>
              <a:t>via</a:t>
            </a:r>
            <a:r>
              <a:rPr sz="425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22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25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50" spc="-60" dirty="0">
                <a:solidFill>
                  <a:srgbClr val="FFFFFF"/>
                </a:solidFill>
                <a:latin typeface="Arial Black"/>
                <a:cs typeface="Arial Black"/>
              </a:rPr>
              <a:t>internet.</a:t>
            </a:r>
            <a:endParaRPr sz="425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16" name="object 16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8774" y="2204720"/>
              <a:ext cx="228600" cy="228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8774" y="3128645"/>
              <a:ext cx="228600" cy="228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8610" y="1743069"/>
            <a:ext cx="707517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-305" dirty="0"/>
              <a:t>Store</a:t>
            </a:r>
            <a:r>
              <a:rPr sz="5200" spc="-505" dirty="0"/>
              <a:t> </a:t>
            </a:r>
            <a:r>
              <a:rPr sz="5200" spc="-335" dirty="0"/>
              <a:t>data</a:t>
            </a:r>
            <a:r>
              <a:rPr sz="5200" spc="-505" dirty="0"/>
              <a:t> </a:t>
            </a:r>
            <a:r>
              <a:rPr sz="5200" spc="-565" dirty="0"/>
              <a:t>as</a:t>
            </a:r>
            <a:r>
              <a:rPr sz="5200" spc="-505" dirty="0"/>
              <a:t> </a:t>
            </a:r>
            <a:r>
              <a:rPr sz="5200" spc="-355" dirty="0"/>
              <a:t>objects </a:t>
            </a:r>
            <a:r>
              <a:rPr sz="5200" spc="-254" dirty="0"/>
              <a:t>Globally</a:t>
            </a:r>
            <a:r>
              <a:rPr sz="5200" spc="-470" dirty="0"/>
              <a:t> </a:t>
            </a:r>
            <a:r>
              <a:rPr sz="5200" spc="-260" dirty="0"/>
              <a:t>unique</a:t>
            </a:r>
            <a:r>
              <a:rPr sz="5200" spc="-465" dirty="0"/>
              <a:t> </a:t>
            </a:r>
            <a:r>
              <a:rPr sz="5200" spc="-409" dirty="0"/>
              <a:t>name</a:t>
            </a:r>
            <a:endParaRPr sz="5200"/>
          </a:p>
        </p:txBody>
      </p:sp>
      <p:grpSp>
        <p:nvGrpSpPr>
          <p:cNvPr id="6" name="object 6"/>
          <p:cNvGrpSpPr/>
          <p:nvPr/>
        </p:nvGrpSpPr>
        <p:grpSpPr>
          <a:xfrm>
            <a:off x="1628774" y="373159"/>
            <a:ext cx="15814040" cy="7865745"/>
            <a:chOff x="1628774" y="373159"/>
            <a:chExt cx="15814040" cy="78657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774" y="4976495"/>
              <a:ext cx="228600" cy="228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774" y="5900420"/>
              <a:ext cx="228600" cy="2285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7387" y="7591107"/>
              <a:ext cx="133350" cy="133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7387" y="8105457"/>
              <a:ext cx="133350" cy="1333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138610" y="4514843"/>
            <a:ext cx="15268575" cy="3862704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5200" spc="-385" dirty="0">
                <a:solidFill>
                  <a:srgbClr val="FFFFFF"/>
                </a:solidFill>
                <a:latin typeface="Arial Black"/>
                <a:cs typeface="Arial Black"/>
              </a:rPr>
              <a:t>Region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75" dirty="0">
                <a:solidFill>
                  <a:srgbClr val="FFFFFF"/>
                </a:solidFill>
                <a:latin typeface="Arial Black"/>
                <a:cs typeface="Arial Black"/>
              </a:rPr>
              <a:t>specific</a:t>
            </a:r>
            <a:endParaRPr sz="5200">
              <a:latin typeface="Arial Black"/>
              <a:cs typeface="Arial Black"/>
            </a:endParaRPr>
          </a:p>
          <a:p>
            <a:pPr marL="12700" marR="524510">
              <a:lnSpc>
                <a:spcPct val="116599"/>
              </a:lnSpc>
            </a:pPr>
            <a:r>
              <a:rPr sz="5200" spc="-475" dirty="0">
                <a:solidFill>
                  <a:srgbClr val="FFFFFF"/>
                </a:solidFill>
                <a:latin typeface="Arial Black"/>
                <a:cs typeface="Arial Black"/>
              </a:rPr>
              <a:t>Each</a:t>
            </a:r>
            <a:r>
              <a:rPr sz="5200" spc="-5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00" dirty="0">
                <a:solidFill>
                  <a:srgbClr val="FFFFFF"/>
                </a:solidFill>
                <a:latin typeface="Arial Black"/>
                <a:cs typeface="Arial Black"/>
              </a:rPr>
              <a:t>object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20" dirty="0">
                <a:solidFill>
                  <a:srgbClr val="FFFFFF"/>
                </a:solidFill>
                <a:latin typeface="Arial Black"/>
                <a:cs typeface="Arial Black"/>
              </a:rPr>
              <a:t>within</a:t>
            </a:r>
            <a:r>
              <a:rPr sz="5200" spc="-5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5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75" dirty="0">
                <a:solidFill>
                  <a:srgbClr val="FFFFFF"/>
                </a:solidFill>
                <a:latin typeface="Arial Black"/>
                <a:cs typeface="Arial Black"/>
              </a:rPr>
              <a:t>bucket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2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5200" spc="-5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85" dirty="0">
                <a:solidFill>
                  <a:srgbClr val="FFFFFF"/>
                </a:solidFill>
                <a:latin typeface="Arial Black"/>
                <a:cs typeface="Arial Black"/>
              </a:rPr>
              <a:t>stored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565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5200" spc="-5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5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85" dirty="0">
                <a:solidFill>
                  <a:srgbClr val="FFFFFF"/>
                </a:solidFill>
                <a:latin typeface="Arial Black"/>
                <a:cs typeface="Arial Black"/>
              </a:rPr>
              <a:t>key- </a:t>
            </a:r>
            <a:r>
              <a:rPr sz="5200" spc="-315" dirty="0">
                <a:solidFill>
                  <a:srgbClr val="FFFFFF"/>
                </a:solidFill>
                <a:latin typeface="Arial Black"/>
                <a:cs typeface="Arial Black"/>
              </a:rPr>
              <a:t>value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85" dirty="0">
                <a:solidFill>
                  <a:srgbClr val="FFFFFF"/>
                </a:solidFill>
                <a:latin typeface="Arial Black"/>
                <a:cs typeface="Arial Black"/>
              </a:rPr>
              <a:t>pair</a:t>
            </a:r>
            <a:endParaRPr sz="5200">
              <a:latin typeface="Arial Black"/>
              <a:cs typeface="Arial Black"/>
            </a:endParaRPr>
          </a:p>
          <a:p>
            <a:pPr marL="229235" marR="5080" indent="-86995">
              <a:lnSpc>
                <a:spcPct val="116399"/>
              </a:lnSpc>
              <a:spcBef>
                <a:spcPts val="285"/>
              </a:spcBef>
            </a:pPr>
            <a:r>
              <a:rPr sz="2900" spc="-254" dirty="0">
                <a:solidFill>
                  <a:srgbClr val="FFFFFF"/>
                </a:solidFill>
                <a:latin typeface="Arial Black"/>
                <a:cs typeface="Arial Black"/>
              </a:rPr>
              <a:t>key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24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6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9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80" dirty="0">
                <a:solidFill>
                  <a:srgbClr val="FFFFFF"/>
                </a:solidFill>
                <a:latin typeface="Arial Black"/>
                <a:cs typeface="Arial Black"/>
              </a:rPr>
              <a:t>object’s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229" dirty="0">
                <a:solidFill>
                  <a:srgbClr val="FFFFFF"/>
                </a:solidFill>
                <a:latin typeface="Arial Black"/>
                <a:cs typeface="Arial Black"/>
              </a:rPr>
              <a:t>name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220" dirty="0">
                <a:solidFill>
                  <a:srgbClr val="FFFFFF"/>
                </a:solidFill>
                <a:latin typeface="Arial Black"/>
                <a:cs typeface="Arial Black"/>
              </a:rPr>
              <a:t>(which</a:t>
            </a:r>
            <a:r>
              <a:rPr sz="29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26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85" dirty="0">
                <a:solidFill>
                  <a:srgbClr val="FFFFFF"/>
                </a:solidFill>
                <a:latin typeface="Arial Black"/>
                <a:cs typeface="Arial Black"/>
              </a:rPr>
              <a:t>contain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260" dirty="0">
                <a:solidFill>
                  <a:srgbClr val="FFFFFF"/>
                </a:solidFill>
                <a:latin typeface="Arial Black"/>
                <a:cs typeface="Arial Black"/>
              </a:rPr>
              <a:t>slashes</a:t>
            </a:r>
            <a:r>
              <a:rPr sz="29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120" dirty="0">
                <a:solidFill>
                  <a:srgbClr val="FFFFFF"/>
                </a:solidFill>
                <a:latin typeface="Arial Black"/>
                <a:cs typeface="Arial Black"/>
              </a:rPr>
              <a:t>/,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229" dirty="0">
                <a:solidFill>
                  <a:srgbClr val="FFFFFF"/>
                </a:solidFill>
                <a:latin typeface="Arial Black"/>
                <a:cs typeface="Arial Black"/>
              </a:rPr>
              <a:t>mimicking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50" dirty="0">
                <a:solidFill>
                  <a:srgbClr val="FFFFFF"/>
                </a:solidFill>
                <a:latin typeface="Arial Black"/>
                <a:cs typeface="Arial Black"/>
              </a:rPr>
              <a:t>directory</a:t>
            </a:r>
            <a:r>
              <a:rPr sz="29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90" dirty="0">
                <a:solidFill>
                  <a:srgbClr val="FFFFFF"/>
                </a:solidFill>
                <a:latin typeface="Arial Black"/>
                <a:cs typeface="Arial Black"/>
              </a:rPr>
              <a:t>structure) </a:t>
            </a:r>
            <a:r>
              <a:rPr sz="2900" spc="-185" dirty="0">
                <a:solidFill>
                  <a:srgbClr val="FFFFFF"/>
                </a:solidFill>
                <a:latin typeface="Arial Black"/>
                <a:cs typeface="Arial Black"/>
              </a:rPr>
              <a:t>value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24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6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70" dirty="0">
                <a:solidFill>
                  <a:srgbClr val="FFFFFF"/>
                </a:solidFill>
                <a:latin typeface="Arial Black"/>
                <a:cs typeface="Arial Black"/>
              </a:rPr>
              <a:t>content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8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9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6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80" dirty="0">
                <a:solidFill>
                  <a:srgbClr val="FFFFFF"/>
                </a:solidFill>
                <a:latin typeface="Arial Black"/>
                <a:cs typeface="Arial Black"/>
              </a:rPr>
              <a:t>object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50" dirty="0">
                <a:solidFill>
                  <a:srgbClr val="FFFFFF"/>
                </a:solidFill>
                <a:latin typeface="Arial Black"/>
                <a:cs typeface="Arial Black"/>
              </a:rPr>
              <a:t>(the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00" dirty="0">
                <a:solidFill>
                  <a:srgbClr val="FFFFFF"/>
                </a:solidFill>
                <a:latin typeface="Arial Black"/>
                <a:cs typeface="Arial Black"/>
              </a:rPr>
              <a:t>file/data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Arial Black"/>
                <a:cs typeface="Arial Black"/>
              </a:rPr>
              <a:t>itself).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6747" y="3336523"/>
            <a:ext cx="228600" cy="2285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23972" y="1950947"/>
            <a:ext cx="14653894" cy="27971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5200" spc="-390" dirty="0">
                <a:solidFill>
                  <a:srgbClr val="FFFFFF"/>
                </a:solidFill>
                <a:latin typeface="Arial Black"/>
                <a:cs typeface="Arial Black"/>
              </a:rPr>
              <a:t>Maximum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15" dirty="0">
                <a:solidFill>
                  <a:srgbClr val="FFFFFF"/>
                </a:solidFill>
                <a:latin typeface="Arial Black"/>
                <a:cs typeface="Arial Black"/>
              </a:rPr>
              <a:t>Object</a:t>
            </a:r>
            <a:r>
              <a:rPr sz="5200" spc="-4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09" dirty="0">
                <a:solidFill>
                  <a:srgbClr val="FFFFFF"/>
                </a:solidFill>
                <a:latin typeface="Arial Black"/>
                <a:cs typeface="Arial Black"/>
              </a:rPr>
              <a:t>Size:</a:t>
            </a:r>
            <a:endParaRPr sz="5200">
              <a:latin typeface="Arial Black"/>
              <a:cs typeface="Arial Black"/>
            </a:endParaRPr>
          </a:p>
          <a:p>
            <a:pPr marL="1134745" marR="5080">
              <a:lnSpc>
                <a:spcPct val="116599"/>
              </a:lnSpc>
            </a:pPr>
            <a:r>
              <a:rPr sz="5200" spc="-350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565" dirty="0">
                <a:solidFill>
                  <a:srgbClr val="FFFFFF"/>
                </a:solidFill>
                <a:latin typeface="Arial Black"/>
                <a:cs typeface="Arial Black"/>
              </a:rPr>
              <a:t>TB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40" dirty="0">
                <a:solidFill>
                  <a:srgbClr val="FFFFFF"/>
                </a:solidFill>
                <a:latin typeface="Arial Black"/>
                <a:cs typeface="Arial Black"/>
              </a:rPr>
              <a:t>(Terabytes)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2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7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20" dirty="0">
                <a:solidFill>
                  <a:srgbClr val="FFFFFF"/>
                </a:solidFill>
                <a:latin typeface="Arial Black"/>
                <a:cs typeface="Arial Black"/>
              </a:rPr>
              <a:t>maximum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30" dirty="0">
                <a:solidFill>
                  <a:srgbClr val="FFFFFF"/>
                </a:solidFill>
                <a:latin typeface="Arial Black"/>
                <a:cs typeface="Arial Black"/>
              </a:rPr>
              <a:t>size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13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570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5200" spc="-370" dirty="0">
                <a:solidFill>
                  <a:srgbClr val="FFFFFF"/>
                </a:solidFill>
                <a:latin typeface="Arial Black"/>
                <a:cs typeface="Arial Black"/>
              </a:rPr>
              <a:t>single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00" dirty="0">
                <a:solidFill>
                  <a:srgbClr val="FFFFFF"/>
                </a:solidFill>
                <a:latin typeface="Arial Black"/>
                <a:cs typeface="Arial Black"/>
              </a:rPr>
              <a:t>object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3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65" dirty="0">
                <a:solidFill>
                  <a:srgbClr val="FFFFFF"/>
                </a:solidFill>
                <a:latin typeface="Arial Black"/>
                <a:cs typeface="Arial Black"/>
              </a:rPr>
              <a:t>Amazon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59" dirty="0">
                <a:solidFill>
                  <a:srgbClr val="FFFFFF"/>
                </a:solidFill>
                <a:latin typeface="Arial Black"/>
                <a:cs typeface="Arial Black"/>
              </a:rPr>
              <a:t>S3.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marR="5080">
              <a:lnSpc>
                <a:spcPct val="116599"/>
              </a:lnSpc>
              <a:spcBef>
                <a:spcPts val="100"/>
              </a:spcBef>
            </a:pPr>
            <a:r>
              <a:rPr sz="5200" spc="-215" dirty="0"/>
              <a:t>Multipart</a:t>
            </a:r>
            <a:r>
              <a:rPr sz="5200" spc="-480" dirty="0"/>
              <a:t> </a:t>
            </a:r>
            <a:r>
              <a:rPr sz="5200" spc="-240" dirty="0"/>
              <a:t>upload</a:t>
            </a:r>
            <a:r>
              <a:rPr sz="5200" spc="-480" dirty="0"/>
              <a:t> </a:t>
            </a:r>
            <a:r>
              <a:rPr sz="5200" spc="-425" dirty="0"/>
              <a:t>is</a:t>
            </a:r>
            <a:r>
              <a:rPr sz="5200" spc="-480" dirty="0"/>
              <a:t> </a:t>
            </a:r>
            <a:r>
              <a:rPr sz="5200" spc="-325" dirty="0"/>
              <a:t>recommended</a:t>
            </a:r>
            <a:r>
              <a:rPr sz="5200" spc="-480" dirty="0"/>
              <a:t> </a:t>
            </a:r>
            <a:r>
              <a:rPr sz="5200" spc="-135" dirty="0"/>
              <a:t>for</a:t>
            </a:r>
            <a:r>
              <a:rPr sz="5200" spc="-480" dirty="0"/>
              <a:t> </a:t>
            </a:r>
            <a:r>
              <a:rPr sz="5200" spc="-355" dirty="0"/>
              <a:t>objects </a:t>
            </a:r>
            <a:r>
              <a:rPr sz="5200" spc="-330" dirty="0"/>
              <a:t>larger</a:t>
            </a:r>
            <a:r>
              <a:rPr sz="5200" spc="-495" dirty="0"/>
              <a:t> </a:t>
            </a:r>
            <a:r>
              <a:rPr sz="5200" spc="-275" dirty="0"/>
              <a:t>than</a:t>
            </a:r>
            <a:r>
              <a:rPr sz="5200" spc="-495" dirty="0"/>
              <a:t> </a:t>
            </a:r>
            <a:r>
              <a:rPr sz="5200" spc="-350" dirty="0"/>
              <a:t>5</a:t>
            </a:r>
            <a:r>
              <a:rPr sz="5200" spc="-490" dirty="0"/>
              <a:t> </a:t>
            </a:r>
            <a:r>
              <a:rPr sz="5200" spc="-465" dirty="0"/>
              <a:t>GB</a:t>
            </a:r>
            <a:r>
              <a:rPr sz="5200" spc="-495" dirty="0"/>
              <a:t> </a:t>
            </a:r>
            <a:r>
              <a:rPr sz="5200" spc="-250" dirty="0"/>
              <a:t>(split</a:t>
            </a:r>
            <a:r>
              <a:rPr sz="5200" spc="-495" dirty="0"/>
              <a:t> </a:t>
            </a:r>
            <a:r>
              <a:rPr sz="5200" spc="-270" dirty="0"/>
              <a:t>the</a:t>
            </a:r>
            <a:r>
              <a:rPr sz="5200" spc="-490" dirty="0"/>
              <a:t> </a:t>
            </a:r>
            <a:r>
              <a:rPr sz="5200" spc="-220" dirty="0"/>
              <a:t>file</a:t>
            </a:r>
            <a:r>
              <a:rPr sz="5200" spc="-495" dirty="0"/>
              <a:t> </a:t>
            </a:r>
            <a:r>
              <a:rPr sz="5200" spc="-210" dirty="0"/>
              <a:t>into</a:t>
            </a:r>
            <a:r>
              <a:rPr sz="5200" spc="-490" dirty="0"/>
              <a:t> </a:t>
            </a:r>
            <a:r>
              <a:rPr sz="5200" spc="-350" dirty="0"/>
              <a:t>smaller </a:t>
            </a:r>
            <a:r>
              <a:rPr sz="5200" spc="-315" dirty="0"/>
              <a:t>parts</a:t>
            </a:r>
            <a:r>
              <a:rPr sz="5200" spc="-495" dirty="0"/>
              <a:t> </a:t>
            </a:r>
            <a:r>
              <a:rPr sz="5200" spc="-295" dirty="0"/>
              <a:t>and</a:t>
            </a:r>
            <a:r>
              <a:rPr sz="5200" spc="-495" dirty="0"/>
              <a:t> </a:t>
            </a:r>
            <a:r>
              <a:rPr sz="5200" spc="-240" dirty="0"/>
              <a:t>upload</a:t>
            </a:r>
            <a:r>
              <a:rPr sz="5200" spc="-495" dirty="0"/>
              <a:t> </a:t>
            </a:r>
            <a:r>
              <a:rPr sz="5200" spc="-295" dirty="0"/>
              <a:t>them</a:t>
            </a:r>
            <a:r>
              <a:rPr sz="5200" spc="-495" dirty="0"/>
              <a:t> </a:t>
            </a:r>
            <a:r>
              <a:rPr sz="5200" spc="-330" dirty="0"/>
              <a:t>separately).</a:t>
            </a:r>
            <a:endParaRPr sz="5200"/>
          </a:p>
        </p:txBody>
      </p:sp>
      <p:grpSp>
        <p:nvGrpSpPr>
          <p:cNvPr id="5" name="object 5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6" name="object 6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4976501" y="4879906"/>
              <a:ext cx="785495" cy="2157730"/>
            </a:xfrm>
            <a:custGeom>
              <a:avLst/>
              <a:gdLst/>
              <a:ahLst/>
              <a:cxnLst/>
              <a:rect l="l" t="t" r="r" b="b"/>
              <a:pathLst>
                <a:path w="785495" h="2157729">
                  <a:moveTo>
                    <a:pt x="0" y="2157565"/>
                  </a:moveTo>
                  <a:lnTo>
                    <a:pt x="270" y="451929"/>
                  </a:lnTo>
                  <a:lnTo>
                    <a:pt x="784958" y="0"/>
                  </a:lnTo>
                  <a:lnTo>
                    <a:pt x="784958" y="1706929"/>
                  </a:lnTo>
                  <a:lnTo>
                    <a:pt x="0" y="2157565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5745" y="4980802"/>
              <a:ext cx="785444" cy="2120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91002" y="4880823"/>
              <a:ext cx="956310" cy="2157095"/>
            </a:xfrm>
            <a:custGeom>
              <a:avLst/>
              <a:gdLst/>
              <a:ahLst/>
              <a:cxnLst/>
              <a:rect l="l" t="t" r="r" b="b"/>
              <a:pathLst>
                <a:path w="956310" h="2157095">
                  <a:moveTo>
                    <a:pt x="784742" y="2156703"/>
                  </a:moveTo>
                  <a:lnTo>
                    <a:pt x="0" y="1699922"/>
                  </a:lnTo>
                  <a:lnTo>
                    <a:pt x="0" y="0"/>
                  </a:lnTo>
                  <a:lnTo>
                    <a:pt x="784850" y="452144"/>
                  </a:lnTo>
                  <a:lnTo>
                    <a:pt x="784742" y="2156703"/>
                  </a:lnTo>
                  <a:close/>
                </a:path>
                <a:path w="956310" h="2157095">
                  <a:moveTo>
                    <a:pt x="785228" y="1502820"/>
                  </a:moveTo>
                  <a:lnTo>
                    <a:pt x="785228" y="1469781"/>
                  </a:lnTo>
                  <a:lnTo>
                    <a:pt x="863962" y="1424399"/>
                  </a:lnTo>
                  <a:lnTo>
                    <a:pt x="863962" y="1195713"/>
                  </a:lnTo>
                  <a:lnTo>
                    <a:pt x="785228" y="1127317"/>
                  </a:lnTo>
                  <a:lnTo>
                    <a:pt x="785228" y="1094763"/>
                  </a:lnTo>
                  <a:lnTo>
                    <a:pt x="843927" y="1080426"/>
                  </a:lnTo>
                  <a:lnTo>
                    <a:pt x="955818" y="1150223"/>
                  </a:lnTo>
                  <a:lnTo>
                    <a:pt x="929249" y="1444611"/>
                  </a:lnTo>
                  <a:lnTo>
                    <a:pt x="893932" y="1486166"/>
                  </a:lnTo>
                  <a:lnTo>
                    <a:pt x="785228" y="1502820"/>
                  </a:lnTo>
                  <a:close/>
                </a:path>
              </a:pathLst>
            </a:custGeom>
            <a:solidFill>
              <a:srgbClr val="F0F6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1002" y="6031046"/>
              <a:ext cx="956310" cy="1080135"/>
            </a:xfrm>
            <a:custGeom>
              <a:avLst/>
              <a:gdLst/>
              <a:ahLst/>
              <a:cxnLst/>
              <a:rect l="l" t="t" r="r" b="b"/>
              <a:pathLst>
                <a:path w="956310" h="1080134">
                  <a:moveTo>
                    <a:pt x="893932" y="335942"/>
                  </a:moveTo>
                  <a:lnTo>
                    <a:pt x="893932" y="35141"/>
                  </a:lnTo>
                  <a:lnTo>
                    <a:pt x="955818" y="0"/>
                  </a:lnTo>
                  <a:lnTo>
                    <a:pt x="955818" y="300262"/>
                  </a:lnTo>
                  <a:lnTo>
                    <a:pt x="946148" y="307428"/>
                  </a:lnTo>
                  <a:lnTo>
                    <a:pt x="924875" y="319516"/>
                  </a:lnTo>
                  <a:lnTo>
                    <a:pt x="903602" y="330897"/>
                  </a:lnTo>
                  <a:lnTo>
                    <a:pt x="893932" y="335942"/>
                  </a:lnTo>
                  <a:close/>
                </a:path>
                <a:path w="956310" h="1080134">
                  <a:moveTo>
                    <a:pt x="61885" y="663368"/>
                  </a:moveTo>
                  <a:lnTo>
                    <a:pt x="0" y="627688"/>
                  </a:lnTo>
                  <a:lnTo>
                    <a:pt x="0" y="554226"/>
                  </a:lnTo>
                  <a:lnTo>
                    <a:pt x="154438" y="643230"/>
                  </a:lnTo>
                  <a:lnTo>
                    <a:pt x="81728" y="643230"/>
                  </a:lnTo>
                  <a:lnTo>
                    <a:pt x="71963" y="645953"/>
                  </a:lnTo>
                  <a:lnTo>
                    <a:pt x="64719" y="653031"/>
                  </a:lnTo>
                  <a:lnTo>
                    <a:pt x="61885" y="663368"/>
                  </a:lnTo>
                  <a:close/>
                </a:path>
                <a:path w="956310" h="1080134">
                  <a:moveTo>
                    <a:pt x="784742" y="1079941"/>
                  </a:moveTo>
                  <a:lnTo>
                    <a:pt x="722857" y="1044261"/>
                  </a:lnTo>
                  <a:lnTo>
                    <a:pt x="720767" y="1028513"/>
                  </a:lnTo>
                  <a:lnTo>
                    <a:pt x="714764" y="1014078"/>
                  </a:lnTo>
                  <a:lnTo>
                    <a:pt x="705247" y="1001665"/>
                  </a:lnTo>
                  <a:lnTo>
                    <a:pt x="692617" y="991981"/>
                  </a:lnTo>
                  <a:lnTo>
                    <a:pt x="92100" y="645953"/>
                  </a:lnTo>
                  <a:lnTo>
                    <a:pt x="81728" y="643230"/>
                  </a:lnTo>
                  <a:lnTo>
                    <a:pt x="154438" y="643230"/>
                  </a:lnTo>
                  <a:lnTo>
                    <a:pt x="784742" y="1006479"/>
                  </a:lnTo>
                  <a:lnTo>
                    <a:pt x="784742" y="1079941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1002" y="4428677"/>
              <a:ext cx="1570355" cy="1637664"/>
            </a:xfrm>
            <a:custGeom>
              <a:avLst/>
              <a:gdLst/>
              <a:ahLst/>
              <a:cxnLst/>
              <a:rect l="l" t="t" r="r" b="b"/>
              <a:pathLst>
                <a:path w="1570354" h="1637664">
                  <a:moveTo>
                    <a:pt x="784796" y="904289"/>
                  </a:moveTo>
                  <a:lnTo>
                    <a:pt x="0" y="452145"/>
                  </a:lnTo>
                  <a:lnTo>
                    <a:pt x="785390" y="0"/>
                  </a:lnTo>
                  <a:lnTo>
                    <a:pt x="1569971" y="452306"/>
                  </a:lnTo>
                  <a:lnTo>
                    <a:pt x="784796" y="904289"/>
                  </a:lnTo>
                  <a:close/>
                </a:path>
                <a:path w="1570354" h="1637664">
                  <a:moveTo>
                    <a:pt x="893932" y="1637455"/>
                  </a:moveTo>
                  <a:lnTo>
                    <a:pt x="785228" y="1546908"/>
                  </a:lnTo>
                  <a:lnTo>
                    <a:pt x="847114" y="1511228"/>
                  </a:lnTo>
                  <a:lnTo>
                    <a:pt x="955818" y="1602314"/>
                  </a:lnTo>
                  <a:lnTo>
                    <a:pt x="946854" y="1608396"/>
                  </a:lnTo>
                  <a:lnTo>
                    <a:pt x="925503" y="1620410"/>
                  </a:lnTo>
                  <a:lnTo>
                    <a:pt x="893932" y="1637455"/>
                  </a:lnTo>
                  <a:close/>
                </a:path>
              </a:pathLst>
            </a:custGeom>
            <a:solidFill>
              <a:srgbClr val="9E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5602" y="4422479"/>
              <a:ext cx="1581150" cy="2692400"/>
            </a:xfrm>
            <a:custGeom>
              <a:avLst/>
              <a:gdLst/>
              <a:ahLst/>
              <a:cxnLst/>
              <a:rect l="l" t="t" r="r" b="b"/>
              <a:pathLst>
                <a:path w="1581150" h="2692400">
                  <a:moveTo>
                    <a:pt x="72631" y="2273299"/>
                  </a:moveTo>
                  <a:lnTo>
                    <a:pt x="0" y="2235199"/>
                  </a:lnTo>
                  <a:lnTo>
                    <a:pt x="0" y="444499"/>
                  </a:lnTo>
                  <a:lnTo>
                    <a:pt x="790790" y="0"/>
                  </a:lnTo>
                  <a:lnTo>
                    <a:pt x="16146" y="457199"/>
                  </a:lnTo>
                  <a:lnTo>
                    <a:pt x="10746" y="457199"/>
                  </a:lnTo>
                  <a:lnTo>
                    <a:pt x="10746" y="2158999"/>
                  </a:lnTo>
                  <a:lnTo>
                    <a:pt x="32942" y="2171699"/>
                  </a:lnTo>
                  <a:lnTo>
                    <a:pt x="10746" y="2171699"/>
                  </a:lnTo>
                  <a:lnTo>
                    <a:pt x="10746" y="2222499"/>
                  </a:lnTo>
                  <a:lnTo>
                    <a:pt x="63289" y="2260599"/>
                  </a:lnTo>
                  <a:lnTo>
                    <a:pt x="72631" y="2260599"/>
                  </a:lnTo>
                  <a:lnTo>
                    <a:pt x="72631" y="2273299"/>
                  </a:lnTo>
                  <a:close/>
                </a:path>
                <a:path w="1581150" h="2692400">
                  <a:moveTo>
                    <a:pt x="739219" y="863599"/>
                  </a:moveTo>
                  <a:lnTo>
                    <a:pt x="728473" y="863599"/>
                  </a:lnTo>
                  <a:lnTo>
                    <a:pt x="1502902" y="419099"/>
                  </a:lnTo>
                  <a:lnTo>
                    <a:pt x="790790" y="0"/>
                  </a:lnTo>
                  <a:lnTo>
                    <a:pt x="1535630" y="419099"/>
                  </a:lnTo>
                  <a:lnTo>
                    <a:pt x="1513648" y="419099"/>
                  </a:lnTo>
                  <a:lnTo>
                    <a:pt x="739219" y="863599"/>
                  </a:lnTo>
                  <a:close/>
                </a:path>
                <a:path w="1581150" h="2692400">
                  <a:moveTo>
                    <a:pt x="796137" y="901699"/>
                  </a:moveTo>
                  <a:lnTo>
                    <a:pt x="790250" y="901699"/>
                  </a:lnTo>
                  <a:lnTo>
                    <a:pt x="1564679" y="457199"/>
                  </a:lnTo>
                  <a:lnTo>
                    <a:pt x="1513648" y="419099"/>
                  </a:lnTo>
                  <a:lnTo>
                    <a:pt x="1535630" y="419099"/>
                  </a:lnTo>
                  <a:lnTo>
                    <a:pt x="1580771" y="444499"/>
                  </a:lnTo>
                  <a:lnTo>
                    <a:pt x="1580773" y="457199"/>
                  </a:lnTo>
                  <a:lnTo>
                    <a:pt x="1570025" y="457199"/>
                  </a:lnTo>
                  <a:lnTo>
                    <a:pt x="796137" y="901699"/>
                  </a:lnTo>
                  <a:close/>
                </a:path>
                <a:path w="1581150" h="2692400">
                  <a:moveTo>
                    <a:pt x="731767" y="2565399"/>
                  </a:moveTo>
                  <a:lnTo>
                    <a:pt x="721021" y="2565399"/>
                  </a:lnTo>
                  <a:lnTo>
                    <a:pt x="722571" y="1219199"/>
                  </a:lnTo>
                  <a:lnTo>
                    <a:pt x="722614" y="1181099"/>
                  </a:lnTo>
                  <a:lnTo>
                    <a:pt x="722731" y="1079499"/>
                  </a:lnTo>
                  <a:lnTo>
                    <a:pt x="722848" y="977899"/>
                  </a:lnTo>
                  <a:lnTo>
                    <a:pt x="722965" y="876299"/>
                  </a:lnTo>
                  <a:lnTo>
                    <a:pt x="10746" y="457199"/>
                  </a:lnTo>
                  <a:lnTo>
                    <a:pt x="16146" y="457199"/>
                  </a:lnTo>
                  <a:lnTo>
                    <a:pt x="728473" y="863599"/>
                  </a:lnTo>
                  <a:lnTo>
                    <a:pt x="739219" y="863599"/>
                  </a:lnTo>
                  <a:lnTo>
                    <a:pt x="756230" y="876299"/>
                  </a:lnTo>
                  <a:lnTo>
                    <a:pt x="733711" y="876299"/>
                  </a:lnTo>
                  <a:lnTo>
                    <a:pt x="731767" y="2565399"/>
                  </a:lnTo>
                  <a:close/>
                </a:path>
                <a:path w="1581150" h="2692400">
                  <a:moveTo>
                    <a:pt x="817533" y="2603499"/>
                  </a:moveTo>
                  <a:lnTo>
                    <a:pt x="796029" y="2603499"/>
                  </a:lnTo>
                  <a:lnTo>
                    <a:pt x="1570133" y="2146299"/>
                  </a:lnTo>
                  <a:lnTo>
                    <a:pt x="1570025" y="457199"/>
                  </a:lnTo>
                  <a:lnTo>
                    <a:pt x="1580773" y="457199"/>
                  </a:lnTo>
                  <a:lnTo>
                    <a:pt x="1580899" y="1854199"/>
                  </a:lnTo>
                  <a:lnTo>
                    <a:pt x="1580927" y="2158999"/>
                  </a:lnTo>
                  <a:lnTo>
                    <a:pt x="1570187" y="2158999"/>
                  </a:lnTo>
                  <a:lnTo>
                    <a:pt x="817533" y="2603499"/>
                  </a:lnTo>
                  <a:close/>
                </a:path>
                <a:path w="1581150" h="2692400">
                  <a:moveTo>
                    <a:pt x="130898" y="685799"/>
                  </a:moveTo>
                  <a:lnTo>
                    <a:pt x="108434" y="673099"/>
                  </a:lnTo>
                  <a:lnTo>
                    <a:pt x="108434" y="634999"/>
                  </a:lnTo>
                  <a:lnTo>
                    <a:pt x="130898" y="647699"/>
                  </a:lnTo>
                  <a:lnTo>
                    <a:pt x="130898" y="685799"/>
                  </a:lnTo>
                  <a:close/>
                </a:path>
                <a:path w="1581150" h="2692400">
                  <a:moveTo>
                    <a:pt x="171885" y="711199"/>
                  </a:moveTo>
                  <a:lnTo>
                    <a:pt x="149420" y="698499"/>
                  </a:lnTo>
                  <a:lnTo>
                    <a:pt x="149420" y="660399"/>
                  </a:lnTo>
                  <a:lnTo>
                    <a:pt x="171885" y="673099"/>
                  </a:lnTo>
                  <a:lnTo>
                    <a:pt x="171885" y="711199"/>
                  </a:lnTo>
                  <a:close/>
                </a:path>
                <a:path w="1581150" h="2692400">
                  <a:moveTo>
                    <a:pt x="212872" y="736599"/>
                  </a:moveTo>
                  <a:lnTo>
                    <a:pt x="190407" y="723899"/>
                  </a:lnTo>
                  <a:lnTo>
                    <a:pt x="190407" y="685799"/>
                  </a:lnTo>
                  <a:lnTo>
                    <a:pt x="212872" y="698499"/>
                  </a:lnTo>
                  <a:lnTo>
                    <a:pt x="212872" y="736599"/>
                  </a:lnTo>
                  <a:close/>
                </a:path>
                <a:path w="1581150" h="2692400">
                  <a:moveTo>
                    <a:pt x="130898" y="749299"/>
                  </a:moveTo>
                  <a:lnTo>
                    <a:pt x="108434" y="736599"/>
                  </a:lnTo>
                  <a:lnTo>
                    <a:pt x="108434" y="698499"/>
                  </a:lnTo>
                  <a:lnTo>
                    <a:pt x="130898" y="711199"/>
                  </a:lnTo>
                  <a:lnTo>
                    <a:pt x="130898" y="749299"/>
                  </a:lnTo>
                  <a:close/>
                </a:path>
                <a:path w="1581150" h="2692400">
                  <a:moveTo>
                    <a:pt x="253858" y="761999"/>
                  </a:moveTo>
                  <a:lnTo>
                    <a:pt x="231394" y="749299"/>
                  </a:lnTo>
                  <a:lnTo>
                    <a:pt x="231394" y="711199"/>
                  </a:lnTo>
                  <a:lnTo>
                    <a:pt x="253858" y="723899"/>
                  </a:lnTo>
                  <a:lnTo>
                    <a:pt x="253858" y="761999"/>
                  </a:lnTo>
                  <a:close/>
                </a:path>
                <a:path w="1581150" h="2692400">
                  <a:moveTo>
                    <a:pt x="171885" y="774699"/>
                  </a:moveTo>
                  <a:lnTo>
                    <a:pt x="149420" y="761999"/>
                  </a:lnTo>
                  <a:lnTo>
                    <a:pt x="149420" y="723899"/>
                  </a:lnTo>
                  <a:lnTo>
                    <a:pt x="171885" y="736599"/>
                  </a:lnTo>
                  <a:lnTo>
                    <a:pt x="171885" y="774699"/>
                  </a:lnTo>
                  <a:close/>
                </a:path>
                <a:path w="1581150" h="2692400">
                  <a:moveTo>
                    <a:pt x="212872" y="800099"/>
                  </a:moveTo>
                  <a:lnTo>
                    <a:pt x="190407" y="787399"/>
                  </a:lnTo>
                  <a:lnTo>
                    <a:pt x="190407" y="736599"/>
                  </a:lnTo>
                  <a:lnTo>
                    <a:pt x="212872" y="761999"/>
                  </a:lnTo>
                  <a:lnTo>
                    <a:pt x="212872" y="800099"/>
                  </a:lnTo>
                  <a:close/>
                </a:path>
                <a:path w="1581150" h="2692400">
                  <a:moveTo>
                    <a:pt x="294845" y="787399"/>
                  </a:moveTo>
                  <a:lnTo>
                    <a:pt x="272381" y="774699"/>
                  </a:lnTo>
                  <a:lnTo>
                    <a:pt x="272381" y="736599"/>
                  </a:lnTo>
                  <a:lnTo>
                    <a:pt x="294845" y="749299"/>
                  </a:lnTo>
                  <a:lnTo>
                    <a:pt x="294845" y="787399"/>
                  </a:lnTo>
                  <a:close/>
                </a:path>
                <a:path w="1581150" h="2692400">
                  <a:moveTo>
                    <a:pt x="130898" y="800099"/>
                  </a:moveTo>
                  <a:lnTo>
                    <a:pt x="108434" y="787399"/>
                  </a:lnTo>
                  <a:lnTo>
                    <a:pt x="108434" y="749299"/>
                  </a:lnTo>
                  <a:lnTo>
                    <a:pt x="130898" y="761999"/>
                  </a:lnTo>
                  <a:lnTo>
                    <a:pt x="130898" y="800099"/>
                  </a:lnTo>
                  <a:close/>
                </a:path>
                <a:path w="1581150" h="2692400">
                  <a:moveTo>
                    <a:pt x="253858" y="825499"/>
                  </a:moveTo>
                  <a:lnTo>
                    <a:pt x="231394" y="812799"/>
                  </a:lnTo>
                  <a:lnTo>
                    <a:pt x="231394" y="761999"/>
                  </a:lnTo>
                  <a:lnTo>
                    <a:pt x="253858" y="774699"/>
                  </a:lnTo>
                  <a:lnTo>
                    <a:pt x="253858" y="825499"/>
                  </a:lnTo>
                  <a:close/>
                </a:path>
                <a:path w="1581150" h="2692400">
                  <a:moveTo>
                    <a:pt x="335832" y="812799"/>
                  </a:moveTo>
                  <a:lnTo>
                    <a:pt x="313367" y="800099"/>
                  </a:lnTo>
                  <a:lnTo>
                    <a:pt x="313367" y="761999"/>
                  </a:lnTo>
                  <a:lnTo>
                    <a:pt x="335832" y="774699"/>
                  </a:lnTo>
                  <a:lnTo>
                    <a:pt x="335832" y="812799"/>
                  </a:lnTo>
                  <a:close/>
                </a:path>
                <a:path w="1581150" h="2692400">
                  <a:moveTo>
                    <a:pt x="171885" y="825499"/>
                  </a:moveTo>
                  <a:lnTo>
                    <a:pt x="149420" y="812799"/>
                  </a:lnTo>
                  <a:lnTo>
                    <a:pt x="149420" y="774699"/>
                  </a:lnTo>
                  <a:lnTo>
                    <a:pt x="171885" y="787399"/>
                  </a:lnTo>
                  <a:lnTo>
                    <a:pt x="171885" y="825499"/>
                  </a:lnTo>
                  <a:close/>
                </a:path>
                <a:path w="1581150" h="2692400">
                  <a:moveTo>
                    <a:pt x="376819" y="838199"/>
                  </a:moveTo>
                  <a:lnTo>
                    <a:pt x="354354" y="825499"/>
                  </a:lnTo>
                  <a:lnTo>
                    <a:pt x="354354" y="774699"/>
                  </a:lnTo>
                  <a:lnTo>
                    <a:pt x="376819" y="787399"/>
                  </a:lnTo>
                  <a:lnTo>
                    <a:pt x="376819" y="838199"/>
                  </a:lnTo>
                  <a:close/>
                </a:path>
                <a:path w="1581150" h="2692400">
                  <a:moveTo>
                    <a:pt x="294845" y="838199"/>
                  </a:moveTo>
                  <a:lnTo>
                    <a:pt x="272381" y="825499"/>
                  </a:lnTo>
                  <a:lnTo>
                    <a:pt x="272381" y="787399"/>
                  </a:lnTo>
                  <a:lnTo>
                    <a:pt x="294845" y="800099"/>
                  </a:lnTo>
                  <a:lnTo>
                    <a:pt x="294845" y="838199"/>
                  </a:lnTo>
                  <a:close/>
                </a:path>
                <a:path w="1581150" h="2692400">
                  <a:moveTo>
                    <a:pt x="212872" y="850899"/>
                  </a:moveTo>
                  <a:lnTo>
                    <a:pt x="190407" y="838199"/>
                  </a:lnTo>
                  <a:lnTo>
                    <a:pt x="190407" y="800099"/>
                  </a:lnTo>
                  <a:lnTo>
                    <a:pt x="212872" y="812799"/>
                  </a:lnTo>
                  <a:lnTo>
                    <a:pt x="212872" y="850899"/>
                  </a:lnTo>
                  <a:close/>
                </a:path>
                <a:path w="1581150" h="2692400">
                  <a:moveTo>
                    <a:pt x="417805" y="863599"/>
                  </a:moveTo>
                  <a:lnTo>
                    <a:pt x="395341" y="838199"/>
                  </a:lnTo>
                  <a:lnTo>
                    <a:pt x="395341" y="800099"/>
                  </a:lnTo>
                  <a:lnTo>
                    <a:pt x="417805" y="812799"/>
                  </a:lnTo>
                  <a:lnTo>
                    <a:pt x="417805" y="863599"/>
                  </a:lnTo>
                  <a:close/>
                </a:path>
                <a:path w="1581150" h="2692400">
                  <a:moveTo>
                    <a:pt x="130898" y="863599"/>
                  </a:moveTo>
                  <a:lnTo>
                    <a:pt x="108434" y="850899"/>
                  </a:lnTo>
                  <a:lnTo>
                    <a:pt x="108434" y="812799"/>
                  </a:lnTo>
                  <a:lnTo>
                    <a:pt x="130898" y="825499"/>
                  </a:lnTo>
                  <a:lnTo>
                    <a:pt x="130898" y="863599"/>
                  </a:lnTo>
                  <a:close/>
                </a:path>
                <a:path w="1581150" h="2692400">
                  <a:moveTo>
                    <a:pt x="335832" y="863599"/>
                  </a:moveTo>
                  <a:lnTo>
                    <a:pt x="313367" y="850899"/>
                  </a:lnTo>
                  <a:lnTo>
                    <a:pt x="313367" y="812799"/>
                  </a:lnTo>
                  <a:lnTo>
                    <a:pt x="335832" y="825499"/>
                  </a:lnTo>
                  <a:lnTo>
                    <a:pt x="335832" y="863599"/>
                  </a:lnTo>
                  <a:close/>
                </a:path>
                <a:path w="1581150" h="2692400">
                  <a:moveTo>
                    <a:pt x="253858" y="876299"/>
                  </a:moveTo>
                  <a:lnTo>
                    <a:pt x="231394" y="863599"/>
                  </a:lnTo>
                  <a:lnTo>
                    <a:pt x="231394" y="825499"/>
                  </a:lnTo>
                  <a:lnTo>
                    <a:pt x="253858" y="838199"/>
                  </a:lnTo>
                  <a:lnTo>
                    <a:pt x="253858" y="876299"/>
                  </a:lnTo>
                  <a:close/>
                </a:path>
                <a:path w="1581150" h="2692400">
                  <a:moveTo>
                    <a:pt x="458792" y="876299"/>
                  </a:moveTo>
                  <a:lnTo>
                    <a:pt x="436328" y="863599"/>
                  </a:lnTo>
                  <a:lnTo>
                    <a:pt x="436328" y="825499"/>
                  </a:lnTo>
                  <a:lnTo>
                    <a:pt x="458792" y="838199"/>
                  </a:lnTo>
                  <a:lnTo>
                    <a:pt x="458792" y="876299"/>
                  </a:lnTo>
                  <a:close/>
                </a:path>
                <a:path w="1581150" h="2692400">
                  <a:moveTo>
                    <a:pt x="171885" y="888999"/>
                  </a:moveTo>
                  <a:lnTo>
                    <a:pt x="149420" y="876299"/>
                  </a:lnTo>
                  <a:lnTo>
                    <a:pt x="149420" y="838199"/>
                  </a:lnTo>
                  <a:lnTo>
                    <a:pt x="171885" y="850899"/>
                  </a:lnTo>
                  <a:lnTo>
                    <a:pt x="171885" y="888999"/>
                  </a:lnTo>
                  <a:close/>
                </a:path>
                <a:path w="1581150" h="2692400">
                  <a:moveTo>
                    <a:pt x="376819" y="888999"/>
                  </a:moveTo>
                  <a:lnTo>
                    <a:pt x="354354" y="876299"/>
                  </a:lnTo>
                  <a:lnTo>
                    <a:pt x="354354" y="838199"/>
                  </a:lnTo>
                  <a:lnTo>
                    <a:pt x="376819" y="850899"/>
                  </a:lnTo>
                  <a:lnTo>
                    <a:pt x="376819" y="888999"/>
                  </a:lnTo>
                  <a:close/>
                </a:path>
                <a:path w="1581150" h="2692400">
                  <a:moveTo>
                    <a:pt x="212872" y="914399"/>
                  </a:moveTo>
                  <a:lnTo>
                    <a:pt x="190407" y="901699"/>
                  </a:lnTo>
                  <a:lnTo>
                    <a:pt x="190407" y="850899"/>
                  </a:lnTo>
                  <a:lnTo>
                    <a:pt x="212872" y="876299"/>
                  </a:lnTo>
                  <a:lnTo>
                    <a:pt x="212872" y="914399"/>
                  </a:lnTo>
                  <a:close/>
                </a:path>
                <a:path w="1581150" h="2692400">
                  <a:moveTo>
                    <a:pt x="294845" y="901699"/>
                  </a:moveTo>
                  <a:lnTo>
                    <a:pt x="272381" y="888999"/>
                  </a:lnTo>
                  <a:lnTo>
                    <a:pt x="272381" y="850899"/>
                  </a:lnTo>
                  <a:lnTo>
                    <a:pt x="294845" y="863599"/>
                  </a:lnTo>
                  <a:lnTo>
                    <a:pt x="294845" y="901699"/>
                  </a:lnTo>
                  <a:close/>
                </a:path>
                <a:path w="1581150" h="2692400">
                  <a:moveTo>
                    <a:pt x="130898" y="914399"/>
                  </a:moveTo>
                  <a:lnTo>
                    <a:pt x="108434" y="901699"/>
                  </a:lnTo>
                  <a:lnTo>
                    <a:pt x="108434" y="863599"/>
                  </a:lnTo>
                  <a:lnTo>
                    <a:pt x="130898" y="876299"/>
                  </a:lnTo>
                  <a:lnTo>
                    <a:pt x="130898" y="914399"/>
                  </a:lnTo>
                  <a:close/>
                </a:path>
                <a:path w="1581150" h="2692400">
                  <a:moveTo>
                    <a:pt x="417805" y="914399"/>
                  </a:moveTo>
                  <a:lnTo>
                    <a:pt x="395341" y="901699"/>
                  </a:lnTo>
                  <a:lnTo>
                    <a:pt x="395341" y="863599"/>
                  </a:lnTo>
                  <a:lnTo>
                    <a:pt x="417805" y="876299"/>
                  </a:lnTo>
                  <a:lnTo>
                    <a:pt x="417805" y="914399"/>
                  </a:lnTo>
                  <a:close/>
                </a:path>
                <a:path w="1581150" h="2692400">
                  <a:moveTo>
                    <a:pt x="253858" y="939799"/>
                  </a:moveTo>
                  <a:lnTo>
                    <a:pt x="231394" y="927099"/>
                  </a:lnTo>
                  <a:lnTo>
                    <a:pt x="231394" y="876299"/>
                  </a:lnTo>
                  <a:lnTo>
                    <a:pt x="253858" y="888999"/>
                  </a:lnTo>
                  <a:lnTo>
                    <a:pt x="253858" y="939799"/>
                  </a:lnTo>
                  <a:close/>
                </a:path>
                <a:path w="1581150" h="2692400">
                  <a:moveTo>
                    <a:pt x="335832" y="927099"/>
                  </a:moveTo>
                  <a:lnTo>
                    <a:pt x="313367" y="914399"/>
                  </a:lnTo>
                  <a:lnTo>
                    <a:pt x="313367" y="876299"/>
                  </a:lnTo>
                  <a:lnTo>
                    <a:pt x="335832" y="888999"/>
                  </a:lnTo>
                  <a:lnTo>
                    <a:pt x="335832" y="927099"/>
                  </a:lnTo>
                  <a:close/>
                </a:path>
                <a:path w="1581150" h="2692400">
                  <a:moveTo>
                    <a:pt x="796029" y="2603499"/>
                  </a:moveTo>
                  <a:lnTo>
                    <a:pt x="785282" y="2603499"/>
                  </a:lnTo>
                  <a:lnTo>
                    <a:pt x="785390" y="901699"/>
                  </a:lnTo>
                  <a:lnTo>
                    <a:pt x="733711" y="876299"/>
                  </a:lnTo>
                  <a:lnTo>
                    <a:pt x="756230" y="876299"/>
                  </a:lnTo>
                  <a:lnTo>
                    <a:pt x="790250" y="901699"/>
                  </a:lnTo>
                  <a:lnTo>
                    <a:pt x="796137" y="901699"/>
                  </a:lnTo>
                  <a:lnTo>
                    <a:pt x="796083" y="1536699"/>
                  </a:lnTo>
                  <a:lnTo>
                    <a:pt x="817341" y="1536699"/>
                  </a:lnTo>
                  <a:lnTo>
                    <a:pt x="800025" y="1549399"/>
                  </a:lnTo>
                  <a:lnTo>
                    <a:pt x="816675" y="1562099"/>
                  </a:lnTo>
                  <a:lnTo>
                    <a:pt x="796083" y="1562099"/>
                  </a:lnTo>
                  <a:lnTo>
                    <a:pt x="796083" y="1574799"/>
                  </a:lnTo>
                  <a:lnTo>
                    <a:pt x="809196" y="1587499"/>
                  </a:lnTo>
                  <a:lnTo>
                    <a:pt x="796083" y="1587499"/>
                  </a:lnTo>
                  <a:lnTo>
                    <a:pt x="796083" y="1917699"/>
                  </a:lnTo>
                  <a:lnTo>
                    <a:pt x="874762" y="1917699"/>
                  </a:lnTo>
                  <a:lnTo>
                    <a:pt x="796082" y="1930399"/>
                  </a:lnTo>
                  <a:lnTo>
                    <a:pt x="796082" y="1943099"/>
                  </a:lnTo>
                  <a:lnTo>
                    <a:pt x="901169" y="1943099"/>
                  </a:lnTo>
                  <a:lnTo>
                    <a:pt x="796083" y="1955799"/>
                  </a:lnTo>
                  <a:lnTo>
                    <a:pt x="796029" y="2603499"/>
                  </a:lnTo>
                  <a:close/>
                </a:path>
                <a:path w="1581150" h="2692400">
                  <a:moveTo>
                    <a:pt x="171885" y="939799"/>
                  </a:moveTo>
                  <a:lnTo>
                    <a:pt x="149420" y="927099"/>
                  </a:lnTo>
                  <a:lnTo>
                    <a:pt x="149420" y="888999"/>
                  </a:lnTo>
                  <a:lnTo>
                    <a:pt x="171885" y="901699"/>
                  </a:lnTo>
                  <a:lnTo>
                    <a:pt x="171885" y="939799"/>
                  </a:lnTo>
                  <a:close/>
                </a:path>
                <a:path w="1581150" h="2692400">
                  <a:moveTo>
                    <a:pt x="376819" y="952499"/>
                  </a:moveTo>
                  <a:lnTo>
                    <a:pt x="354354" y="939799"/>
                  </a:lnTo>
                  <a:lnTo>
                    <a:pt x="354354" y="888999"/>
                  </a:lnTo>
                  <a:lnTo>
                    <a:pt x="376819" y="901699"/>
                  </a:lnTo>
                  <a:lnTo>
                    <a:pt x="376819" y="952499"/>
                  </a:lnTo>
                  <a:close/>
                </a:path>
                <a:path w="1581150" h="2692400">
                  <a:moveTo>
                    <a:pt x="458792" y="939799"/>
                  </a:moveTo>
                  <a:lnTo>
                    <a:pt x="436328" y="927099"/>
                  </a:lnTo>
                  <a:lnTo>
                    <a:pt x="436328" y="888999"/>
                  </a:lnTo>
                  <a:lnTo>
                    <a:pt x="458792" y="901699"/>
                  </a:lnTo>
                  <a:lnTo>
                    <a:pt x="458792" y="939799"/>
                  </a:lnTo>
                  <a:close/>
                </a:path>
                <a:path w="1581150" h="2692400">
                  <a:moveTo>
                    <a:pt x="294845" y="952499"/>
                  </a:moveTo>
                  <a:lnTo>
                    <a:pt x="272381" y="939799"/>
                  </a:lnTo>
                  <a:lnTo>
                    <a:pt x="272381" y="901699"/>
                  </a:lnTo>
                  <a:lnTo>
                    <a:pt x="294845" y="914399"/>
                  </a:lnTo>
                  <a:lnTo>
                    <a:pt x="294845" y="952499"/>
                  </a:lnTo>
                  <a:close/>
                </a:path>
                <a:path w="1581150" h="2692400">
                  <a:moveTo>
                    <a:pt x="212872" y="965199"/>
                  </a:moveTo>
                  <a:lnTo>
                    <a:pt x="190407" y="952499"/>
                  </a:lnTo>
                  <a:lnTo>
                    <a:pt x="190407" y="914399"/>
                  </a:lnTo>
                  <a:lnTo>
                    <a:pt x="212872" y="927099"/>
                  </a:lnTo>
                  <a:lnTo>
                    <a:pt x="212872" y="965199"/>
                  </a:lnTo>
                  <a:close/>
                </a:path>
                <a:path w="1581150" h="2692400">
                  <a:moveTo>
                    <a:pt x="417805" y="965199"/>
                  </a:moveTo>
                  <a:lnTo>
                    <a:pt x="395341" y="952499"/>
                  </a:lnTo>
                  <a:lnTo>
                    <a:pt x="395341" y="914399"/>
                  </a:lnTo>
                  <a:lnTo>
                    <a:pt x="417805" y="927099"/>
                  </a:lnTo>
                  <a:lnTo>
                    <a:pt x="417805" y="965199"/>
                  </a:lnTo>
                  <a:close/>
                </a:path>
                <a:path w="1581150" h="2692400">
                  <a:moveTo>
                    <a:pt x="130898" y="977899"/>
                  </a:moveTo>
                  <a:lnTo>
                    <a:pt x="108434" y="965199"/>
                  </a:lnTo>
                  <a:lnTo>
                    <a:pt x="108434" y="927099"/>
                  </a:lnTo>
                  <a:lnTo>
                    <a:pt x="130898" y="939799"/>
                  </a:lnTo>
                  <a:lnTo>
                    <a:pt x="130898" y="977899"/>
                  </a:lnTo>
                  <a:close/>
                </a:path>
                <a:path w="1581150" h="2692400">
                  <a:moveTo>
                    <a:pt x="335832" y="977899"/>
                  </a:moveTo>
                  <a:lnTo>
                    <a:pt x="313367" y="965199"/>
                  </a:lnTo>
                  <a:lnTo>
                    <a:pt x="313367" y="927099"/>
                  </a:lnTo>
                  <a:lnTo>
                    <a:pt x="335832" y="939799"/>
                  </a:lnTo>
                  <a:lnTo>
                    <a:pt x="335832" y="977899"/>
                  </a:lnTo>
                  <a:close/>
                </a:path>
                <a:path w="1581150" h="2692400">
                  <a:moveTo>
                    <a:pt x="171885" y="1003299"/>
                  </a:moveTo>
                  <a:lnTo>
                    <a:pt x="149420" y="990599"/>
                  </a:lnTo>
                  <a:lnTo>
                    <a:pt x="149420" y="939799"/>
                  </a:lnTo>
                  <a:lnTo>
                    <a:pt x="171885" y="952499"/>
                  </a:lnTo>
                  <a:lnTo>
                    <a:pt x="171885" y="1003299"/>
                  </a:lnTo>
                  <a:close/>
                </a:path>
                <a:path w="1581150" h="2692400">
                  <a:moveTo>
                    <a:pt x="253858" y="990599"/>
                  </a:moveTo>
                  <a:lnTo>
                    <a:pt x="231394" y="977899"/>
                  </a:lnTo>
                  <a:lnTo>
                    <a:pt x="231394" y="939799"/>
                  </a:lnTo>
                  <a:lnTo>
                    <a:pt x="253858" y="952499"/>
                  </a:lnTo>
                  <a:lnTo>
                    <a:pt x="253858" y="990599"/>
                  </a:lnTo>
                  <a:close/>
                </a:path>
                <a:path w="1581150" h="2692400">
                  <a:moveTo>
                    <a:pt x="458792" y="990599"/>
                  </a:moveTo>
                  <a:lnTo>
                    <a:pt x="436328" y="977899"/>
                  </a:lnTo>
                  <a:lnTo>
                    <a:pt x="436328" y="939799"/>
                  </a:lnTo>
                  <a:lnTo>
                    <a:pt x="458792" y="952499"/>
                  </a:lnTo>
                  <a:lnTo>
                    <a:pt x="458792" y="990599"/>
                  </a:lnTo>
                  <a:close/>
                </a:path>
                <a:path w="1581150" h="2692400">
                  <a:moveTo>
                    <a:pt x="376819" y="1003299"/>
                  </a:moveTo>
                  <a:lnTo>
                    <a:pt x="354354" y="990599"/>
                  </a:lnTo>
                  <a:lnTo>
                    <a:pt x="354354" y="952499"/>
                  </a:lnTo>
                  <a:lnTo>
                    <a:pt x="376819" y="965199"/>
                  </a:lnTo>
                  <a:lnTo>
                    <a:pt x="376819" y="1003299"/>
                  </a:lnTo>
                  <a:close/>
                </a:path>
                <a:path w="1581150" h="2692400">
                  <a:moveTo>
                    <a:pt x="212872" y="1015999"/>
                  </a:moveTo>
                  <a:lnTo>
                    <a:pt x="190407" y="1003299"/>
                  </a:lnTo>
                  <a:lnTo>
                    <a:pt x="190407" y="965199"/>
                  </a:lnTo>
                  <a:lnTo>
                    <a:pt x="212872" y="977899"/>
                  </a:lnTo>
                  <a:lnTo>
                    <a:pt x="212872" y="1015999"/>
                  </a:lnTo>
                  <a:close/>
                </a:path>
                <a:path w="1581150" h="2692400">
                  <a:moveTo>
                    <a:pt x="294845" y="1015999"/>
                  </a:moveTo>
                  <a:lnTo>
                    <a:pt x="272381" y="1003299"/>
                  </a:lnTo>
                  <a:lnTo>
                    <a:pt x="272381" y="965199"/>
                  </a:lnTo>
                  <a:lnTo>
                    <a:pt x="294845" y="977899"/>
                  </a:lnTo>
                  <a:lnTo>
                    <a:pt x="294845" y="1015999"/>
                  </a:lnTo>
                  <a:close/>
                </a:path>
                <a:path w="1581150" h="2692400">
                  <a:moveTo>
                    <a:pt x="130898" y="1028699"/>
                  </a:moveTo>
                  <a:lnTo>
                    <a:pt x="108434" y="1015999"/>
                  </a:lnTo>
                  <a:lnTo>
                    <a:pt x="108434" y="977899"/>
                  </a:lnTo>
                  <a:lnTo>
                    <a:pt x="130898" y="990599"/>
                  </a:lnTo>
                  <a:lnTo>
                    <a:pt x="130898" y="1028699"/>
                  </a:lnTo>
                  <a:close/>
                </a:path>
                <a:path w="1581150" h="2692400">
                  <a:moveTo>
                    <a:pt x="417805" y="1028699"/>
                  </a:moveTo>
                  <a:lnTo>
                    <a:pt x="395341" y="1015999"/>
                  </a:lnTo>
                  <a:lnTo>
                    <a:pt x="395341" y="977899"/>
                  </a:lnTo>
                  <a:lnTo>
                    <a:pt x="417805" y="990599"/>
                  </a:lnTo>
                  <a:lnTo>
                    <a:pt x="417805" y="1028699"/>
                  </a:lnTo>
                  <a:close/>
                </a:path>
                <a:path w="1581150" h="2692400">
                  <a:moveTo>
                    <a:pt x="253858" y="1041399"/>
                  </a:moveTo>
                  <a:lnTo>
                    <a:pt x="231394" y="1028699"/>
                  </a:lnTo>
                  <a:lnTo>
                    <a:pt x="231394" y="990599"/>
                  </a:lnTo>
                  <a:lnTo>
                    <a:pt x="253858" y="1003299"/>
                  </a:lnTo>
                  <a:lnTo>
                    <a:pt x="253858" y="1041399"/>
                  </a:lnTo>
                  <a:close/>
                </a:path>
                <a:path w="1581150" h="2692400">
                  <a:moveTo>
                    <a:pt x="335832" y="1041399"/>
                  </a:moveTo>
                  <a:lnTo>
                    <a:pt x="313367" y="1028699"/>
                  </a:lnTo>
                  <a:lnTo>
                    <a:pt x="313367" y="990599"/>
                  </a:lnTo>
                  <a:lnTo>
                    <a:pt x="335832" y="1003299"/>
                  </a:lnTo>
                  <a:lnTo>
                    <a:pt x="335832" y="1041399"/>
                  </a:lnTo>
                  <a:close/>
                </a:path>
                <a:path w="1581150" h="2692400">
                  <a:moveTo>
                    <a:pt x="171885" y="1054099"/>
                  </a:moveTo>
                  <a:lnTo>
                    <a:pt x="149420" y="1041399"/>
                  </a:lnTo>
                  <a:lnTo>
                    <a:pt x="149420" y="1003299"/>
                  </a:lnTo>
                  <a:lnTo>
                    <a:pt x="171885" y="1015999"/>
                  </a:lnTo>
                  <a:lnTo>
                    <a:pt x="171885" y="1054099"/>
                  </a:lnTo>
                  <a:close/>
                </a:path>
                <a:path w="1581150" h="2692400">
                  <a:moveTo>
                    <a:pt x="376819" y="1066799"/>
                  </a:moveTo>
                  <a:lnTo>
                    <a:pt x="354354" y="1054099"/>
                  </a:lnTo>
                  <a:lnTo>
                    <a:pt x="354354" y="1003299"/>
                  </a:lnTo>
                  <a:lnTo>
                    <a:pt x="376819" y="1015999"/>
                  </a:lnTo>
                  <a:lnTo>
                    <a:pt x="376819" y="1066799"/>
                  </a:lnTo>
                  <a:close/>
                </a:path>
                <a:path w="1581150" h="2692400">
                  <a:moveTo>
                    <a:pt x="458792" y="1054099"/>
                  </a:moveTo>
                  <a:lnTo>
                    <a:pt x="436328" y="1041399"/>
                  </a:lnTo>
                  <a:lnTo>
                    <a:pt x="436328" y="1003299"/>
                  </a:lnTo>
                  <a:lnTo>
                    <a:pt x="458792" y="1015999"/>
                  </a:lnTo>
                  <a:lnTo>
                    <a:pt x="458792" y="1054099"/>
                  </a:lnTo>
                  <a:close/>
                </a:path>
                <a:path w="1581150" h="2692400">
                  <a:moveTo>
                    <a:pt x="294845" y="1066799"/>
                  </a:moveTo>
                  <a:lnTo>
                    <a:pt x="272381" y="1054099"/>
                  </a:lnTo>
                  <a:lnTo>
                    <a:pt x="272381" y="1015999"/>
                  </a:lnTo>
                  <a:lnTo>
                    <a:pt x="294845" y="1028699"/>
                  </a:lnTo>
                  <a:lnTo>
                    <a:pt x="294845" y="1066799"/>
                  </a:lnTo>
                  <a:close/>
                </a:path>
                <a:path w="1581150" h="2692400">
                  <a:moveTo>
                    <a:pt x="212872" y="1079499"/>
                  </a:moveTo>
                  <a:lnTo>
                    <a:pt x="190407" y="1066799"/>
                  </a:lnTo>
                  <a:lnTo>
                    <a:pt x="190407" y="1028699"/>
                  </a:lnTo>
                  <a:lnTo>
                    <a:pt x="212872" y="1041399"/>
                  </a:lnTo>
                  <a:lnTo>
                    <a:pt x="212872" y="1079499"/>
                  </a:lnTo>
                  <a:close/>
                </a:path>
                <a:path w="1581150" h="2692400">
                  <a:moveTo>
                    <a:pt x="417805" y="1079499"/>
                  </a:moveTo>
                  <a:lnTo>
                    <a:pt x="395341" y="1066799"/>
                  </a:lnTo>
                  <a:lnTo>
                    <a:pt x="395341" y="1028699"/>
                  </a:lnTo>
                  <a:lnTo>
                    <a:pt x="417805" y="1041399"/>
                  </a:lnTo>
                  <a:lnTo>
                    <a:pt x="417805" y="1079499"/>
                  </a:lnTo>
                  <a:close/>
                </a:path>
                <a:path w="1581150" h="2692400">
                  <a:moveTo>
                    <a:pt x="335832" y="1092199"/>
                  </a:moveTo>
                  <a:lnTo>
                    <a:pt x="313367" y="1079499"/>
                  </a:lnTo>
                  <a:lnTo>
                    <a:pt x="313367" y="1041399"/>
                  </a:lnTo>
                  <a:lnTo>
                    <a:pt x="335832" y="1054099"/>
                  </a:lnTo>
                  <a:lnTo>
                    <a:pt x="335832" y="1092199"/>
                  </a:lnTo>
                  <a:close/>
                </a:path>
                <a:path w="1581150" h="2692400">
                  <a:moveTo>
                    <a:pt x="253858" y="1104899"/>
                  </a:moveTo>
                  <a:lnTo>
                    <a:pt x="231394" y="1092199"/>
                  </a:lnTo>
                  <a:lnTo>
                    <a:pt x="231394" y="1054099"/>
                  </a:lnTo>
                  <a:lnTo>
                    <a:pt x="253858" y="1066799"/>
                  </a:lnTo>
                  <a:lnTo>
                    <a:pt x="253858" y="1104899"/>
                  </a:lnTo>
                  <a:close/>
                </a:path>
                <a:path w="1581150" h="2692400">
                  <a:moveTo>
                    <a:pt x="458792" y="1104899"/>
                  </a:moveTo>
                  <a:lnTo>
                    <a:pt x="436328" y="1092199"/>
                  </a:lnTo>
                  <a:lnTo>
                    <a:pt x="436328" y="1054099"/>
                  </a:lnTo>
                  <a:lnTo>
                    <a:pt x="458792" y="1066799"/>
                  </a:lnTo>
                  <a:lnTo>
                    <a:pt x="458792" y="1104899"/>
                  </a:lnTo>
                  <a:close/>
                </a:path>
                <a:path w="1581150" h="2692400">
                  <a:moveTo>
                    <a:pt x="376819" y="1117599"/>
                  </a:moveTo>
                  <a:lnTo>
                    <a:pt x="354354" y="1104899"/>
                  </a:lnTo>
                  <a:lnTo>
                    <a:pt x="354354" y="1066799"/>
                  </a:lnTo>
                  <a:lnTo>
                    <a:pt x="376819" y="1079499"/>
                  </a:lnTo>
                  <a:lnTo>
                    <a:pt x="376819" y="1117599"/>
                  </a:lnTo>
                  <a:close/>
                </a:path>
                <a:path w="1581150" h="2692400">
                  <a:moveTo>
                    <a:pt x="294845" y="1130299"/>
                  </a:moveTo>
                  <a:lnTo>
                    <a:pt x="272381" y="1117599"/>
                  </a:lnTo>
                  <a:lnTo>
                    <a:pt x="272381" y="1079499"/>
                  </a:lnTo>
                  <a:lnTo>
                    <a:pt x="294845" y="1092199"/>
                  </a:lnTo>
                  <a:lnTo>
                    <a:pt x="294845" y="1130299"/>
                  </a:lnTo>
                  <a:close/>
                </a:path>
                <a:path w="1581150" h="2692400">
                  <a:moveTo>
                    <a:pt x="417805" y="1142999"/>
                  </a:moveTo>
                  <a:lnTo>
                    <a:pt x="395341" y="1130299"/>
                  </a:lnTo>
                  <a:lnTo>
                    <a:pt x="395341" y="1092199"/>
                  </a:lnTo>
                  <a:lnTo>
                    <a:pt x="417805" y="1104899"/>
                  </a:lnTo>
                  <a:lnTo>
                    <a:pt x="417805" y="1142999"/>
                  </a:lnTo>
                  <a:close/>
                </a:path>
                <a:path w="1581150" h="2692400">
                  <a:moveTo>
                    <a:pt x="335832" y="1155699"/>
                  </a:moveTo>
                  <a:lnTo>
                    <a:pt x="313367" y="1142999"/>
                  </a:lnTo>
                  <a:lnTo>
                    <a:pt x="313367" y="1104899"/>
                  </a:lnTo>
                  <a:lnTo>
                    <a:pt x="335832" y="1117599"/>
                  </a:lnTo>
                  <a:lnTo>
                    <a:pt x="335832" y="1155699"/>
                  </a:lnTo>
                  <a:close/>
                </a:path>
                <a:path w="1581150" h="2692400">
                  <a:moveTo>
                    <a:pt x="458792" y="1168399"/>
                  </a:moveTo>
                  <a:lnTo>
                    <a:pt x="436328" y="1155699"/>
                  </a:lnTo>
                  <a:lnTo>
                    <a:pt x="436328" y="1104899"/>
                  </a:lnTo>
                  <a:lnTo>
                    <a:pt x="458792" y="1117599"/>
                  </a:lnTo>
                  <a:lnTo>
                    <a:pt x="458792" y="1168399"/>
                  </a:lnTo>
                  <a:close/>
                </a:path>
                <a:path w="1581150" h="2692400">
                  <a:moveTo>
                    <a:pt x="376819" y="1181099"/>
                  </a:moveTo>
                  <a:lnTo>
                    <a:pt x="354354" y="1168399"/>
                  </a:lnTo>
                  <a:lnTo>
                    <a:pt x="354354" y="1117599"/>
                  </a:lnTo>
                  <a:lnTo>
                    <a:pt x="376819" y="1130299"/>
                  </a:lnTo>
                  <a:lnTo>
                    <a:pt x="376819" y="1181099"/>
                  </a:lnTo>
                  <a:close/>
                </a:path>
                <a:path w="1581150" h="2692400">
                  <a:moveTo>
                    <a:pt x="417805" y="1193799"/>
                  </a:moveTo>
                  <a:lnTo>
                    <a:pt x="395341" y="1181099"/>
                  </a:lnTo>
                  <a:lnTo>
                    <a:pt x="395341" y="1142999"/>
                  </a:lnTo>
                  <a:lnTo>
                    <a:pt x="417805" y="1155699"/>
                  </a:lnTo>
                  <a:lnTo>
                    <a:pt x="417805" y="1193799"/>
                  </a:lnTo>
                  <a:close/>
                </a:path>
                <a:path w="1581150" h="2692400">
                  <a:moveTo>
                    <a:pt x="458792" y="1219199"/>
                  </a:moveTo>
                  <a:lnTo>
                    <a:pt x="436328" y="1206499"/>
                  </a:lnTo>
                  <a:lnTo>
                    <a:pt x="436328" y="1168399"/>
                  </a:lnTo>
                  <a:lnTo>
                    <a:pt x="458792" y="1181099"/>
                  </a:lnTo>
                  <a:lnTo>
                    <a:pt x="458792" y="1219199"/>
                  </a:lnTo>
                  <a:close/>
                </a:path>
                <a:path w="1581150" h="2692400">
                  <a:moveTo>
                    <a:pt x="817341" y="1536699"/>
                  </a:moveTo>
                  <a:lnTo>
                    <a:pt x="796083" y="1536699"/>
                  </a:lnTo>
                  <a:lnTo>
                    <a:pt x="853108" y="1498599"/>
                  </a:lnTo>
                  <a:lnTo>
                    <a:pt x="867296" y="1511299"/>
                  </a:lnTo>
                  <a:lnTo>
                    <a:pt x="851974" y="1511299"/>
                  </a:lnTo>
                  <a:lnTo>
                    <a:pt x="817341" y="1536699"/>
                  </a:lnTo>
                  <a:close/>
                </a:path>
                <a:path w="1581150" h="2692400">
                  <a:moveTo>
                    <a:pt x="930302" y="1625599"/>
                  </a:moveTo>
                  <a:lnTo>
                    <a:pt x="899927" y="1625599"/>
                  </a:lnTo>
                  <a:lnTo>
                    <a:pt x="951876" y="1600199"/>
                  </a:lnTo>
                  <a:lnTo>
                    <a:pt x="851974" y="1511299"/>
                  </a:lnTo>
                  <a:lnTo>
                    <a:pt x="867296" y="1511299"/>
                  </a:lnTo>
                  <a:lnTo>
                    <a:pt x="966618" y="1600199"/>
                  </a:lnTo>
                  <a:lnTo>
                    <a:pt x="966618" y="1612899"/>
                  </a:lnTo>
                  <a:lnTo>
                    <a:pt x="955872" y="1612899"/>
                  </a:lnTo>
                  <a:lnTo>
                    <a:pt x="930302" y="1625599"/>
                  </a:lnTo>
                  <a:close/>
                </a:path>
                <a:path w="1581150" h="2692400">
                  <a:moveTo>
                    <a:pt x="901169" y="1943099"/>
                  </a:moveTo>
                  <a:lnTo>
                    <a:pt x="796082" y="1943099"/>
                  </a:lnTo>
                  <a:lnTo>
                    <a:pt x="893986" y="1930399"/>
                  </a:lnTo>
                  <a:lnTo>
                    <a:pt x="893986" y="1638299"/>
                  </a:lnTo>
                  <a:lnTo>
                    <a:pt x="796083" y="1562099"/>
                  </a:lnTo>
                  <a:lnTo>
                    <a:pt x="816675" y="1562099"/>
                  </a:lnTo>
                  <a:lnTo>
                    <a:pt x="899927" y="1625599"/>
                  </a:lnTo>
                  <a:lnTo>
                    <a:pt x="930302" y="1625599"/>
                  </a:lnTo>
                  <a:lnTo>
                    <a:pt x="904733" y="1638299"/>
                  </a:lnTo>
                  <a:lnTo>
                    <a:pt x="904733" y="1930399"/>
                  </a:lnTo>
                  <a:lnTo>
                    <a:pt x="922985" y="1930399"/>
                  </a:lnTo>
                  <a:lnTo>
                    <a:pt x="901169" y="1943099"/>
                  </a:lnTo>
                  <a:close/>
                </a:path>
                <a:path w="1581150" h="2692400">
                  <a:moveTo>
                    <a:pt x="874762" y="1917699"/>
                  </a:moveTo>
                  <a:lnTo>
                    <a:pt x="796083" y="1917699"/>
                  </a:lnTo>
                  <a:lnTo>
                    <a:pt x="864016" y="1879599"/>
                  </a:lnTo>
                  <a:lnTo>
                    <a:pt x="864016" y="1650999"/>
                  </a:lnTo>
                  <a:lnTo>
                    <a:pt x="796083" y="1587499"/>
                  </a:lnTo>
                  <a:lnTo>
                    <a:pt x="809196" y="1587499"/>
                  </a:lnTo>
                  <a:lnTo>
                    <a:pt x="874762" y="1650999"/>
                  </a:lnTo>
                  <a:lnTo>
                    <a:pt x="874762" y="1917699"/>
                  </a:lnTo>
                  <a:close/>
                </a:path>
                <a:path w="1581150" h="2692400">
                  <a:moveTo>
                    <a:pt x="922985" y="1930399"/>
                  </a:moveTo>
                  <a:lnTo>
                    <a:pt x="904733" y="1930399"/>
                  </a:lnTo>
                  <a:lnTo>
                    <a:pt x="955872" y="1904999"/>
                  </a:lnTo>
                  <a:lnTo>
                    <a:pt x="955872" y="1612899"/>
                  </a:lnTo>
                  <a:lnTo>
                    <a:pt x="966618" y="1612899"/>
                  </a:lnTo>
                  <a:lnTo>
                    <a:pt x="966618" y="1904999"/>
                  </a:lnTo>
                  <a:lnTo>
                    <a:pt x="922985" y="1930399"/>
                  </a:lnTo>
                  <a:close/>
                </a:path>
                <a:path w="1581150" h="2692400">
                  <a:moveTo>
                    <a:pt x="130898" y="1752599"/>
                  </a:moveTo>
                  <a:lnTo>
                    <a:pt x="108434" y="1739899"/>
                  </a:lnTo>
                  <a:lnTo>
                    <a:pt x="108434" y="1701799"/>
                  </a:lnTo>
                  <a:lnTo>
                    <a:pt x="130898" y="1714499"/>
                  </a:lnTo>
                  <a:lnTo>
                    <a:pt x="130898" y="1752599"/>
                  </a:lnTo>
                  <a:close/>
                </a:path>
                <a:path w="1581150" h="2692400">
                  <a:moveTo>
                    <a:pt x="171885" y="1777999"/>
                  </a:moveTo>
                  <a:lnTo>
                    <a:pt x="149420" y="1765299"/>
                  </a:lnTo>
                  <a:lnTo>
                    <a:pt x="149420" y="1727199"/>
                  </a:lnTo>
                  <a:lnTo>
                    <a:pt x="171885" y="1739899"/>
                  </a:lnTo>
                  <a:lnTo>
                    <a:pt x="171885" y="1777999"/>
                  </a:lnTo>
                  <a:close/>
                </a:path>
                <a:path w="1581150" h="2692400">
                  <a:moveTo>
                    <a:pt x="212872" y="1803399"/>
                  </a:moveTo>
                  <a:lnTo>
                    <a:pt x="190407" y="1790699"/>
                  </a:lnTo>
                  <a:lnTo>
                    <a:pt x="190407" y="1752599"/>
                  </a:lnTo>
                  <a:lnTo>
                    <a:pt x="212872" y="1765299"/>
                  </a:lnTo>
                  <a:lnTo>
                    <a:pt x="212872" y="1803399"/>
                  </a:lnTo>
                  <a:close/>
                </a:path>
                <a:path w="1581150" h="2692400">
                  <a:moveTo>
                    <a:pt x="130898" y="1816099"/>
                  </a:moveTo>
                  <a:lnTo>
                    <a:pt x="108434" y="1803399"/>
                  </a:lnTo>
                  <a:lnTo>
                    <a:pt x="108434" y="1765299"/>
                  </a:lnTo>
                  <a:lnTo>
                    <a:pt x="130898" y="1777999"/>
                  </a:lnTo>
                  <a:lnTo>
                    <a:pt x="130898" y="1816099"/>
                  </a:lnTo>
                  <a:close/>
                </a:path>
                <a:path w="1581150" h="2692400">
                  <a:moveTo>
                    <a:pt x="253858" y="1828799"/>
                  </a:moveTo>
                  <a:lnTo>
                    <a:pt x="231394" y="1816099"/>
                  </a:lnTo>
                  <a:lnTo>
                    <a:pt x="231394" y="1777999"/>
                  </a:lnTo>
                  <a:lnTo>
                    <a:pt x="253858" y="1790699"/>
                  </a:lnTo>
                  <a:lnTo>
                    <a:pt x="253858" y="1828799"/>
                  </a:lnTo>
                  <a:close/>
                </a:path>
                <a:path w="1581150" h="2692400">
                  <a:moveTo>
                    <a:pt x="171885" y="1841499"/>
                  </a:moveTo>
                  <a:lnTo>
                    <a:pt x="149420" y="1828799"/>
                  </a:lnTo>
                  <a:lnTo>
                    <a:pt x="149420" y="1790699"/>
                  </a:lnTo>
                  <a:lnTo>
                    <a:pt x="171885" y="1803399"/>
                  </a:lnTo>
                  <a:lnTo>
                    <a:pt x="171885" y="1841499"/>
                  </a:lnTo>
                  <a:close/>
                </a:path>
                <a:path w="1581150" h="2692400">
                  <a:moveTo>
                    <a:pt x="212872" y="1866899"/>
                  </a:moveTo>
                  <a:lnTo>
                    <a:pt x="190407" y="1854199"/>
                  </a:lnTo>
                  <a:lnTo>
                    <a:pt x="190407" y="1803399"/>
                  </a:lnTo>
                  <a:lnTo>
                    <a:pt x="212872" y="1816099"/>
                  </a:lnTo>
                  <a:lnTo>
                    <a:pt x="212872" y="1866899"/>
                  </a:lnTo>
                  <a:close/>
                </a:path>
                <a:path w="1581150" h="2692400">
                  <a:moveTo>
                    <a:pt x="294845" y="1854199"/>
                  </a:moveTo>
                  <a:lnTo>
                    <a:pt x="272381" y="1841499"/>
                  </a:lnTo>
                  <a:lnTo>
                    <a:pt x="272381" y="1803399"/>
                  </a:lnTo>
                  <a:lnTo>
                    <a:pt x="294845" y="1816099"/>
                  </a:lnTo>
                  <a:lnTo>
                    <a:pt x="294845" y="1854199"/>
                  </a:lnTo>
                  <a:close/>
                </a:path>
                <a:path w="1581150" h="2692400">
                  <a:moveTo>
                    <a:pt x="130898" y="1866899"/>
                  </a:moveTo>
                  <a:lnTo>
                    <a:pt x="108434" y="1854199"/>
                  </a:lnTo>
                  <a:lnTo>
                    <a:pt x="108434" y="1816099"/>
                  </a:lnTo>
                  <a:lnTo>
                    <a:pt x="130898" y="1828799"/>
                  </a:lnTo>
                  <a:lnTo>
                    <a:pt x="130898" y="1866899"/>
                  </a:lnTo>
                  <a:close/>
                </a:path>
                <a:path w="1581150" h="2692400">
                  <a:moveTo>
                    <a:pt x="335832" y="1879599"/>
                  </a:moveTo>
                  <a:lnTo>
                    <a:pt x="313367" y="1866899"/>
                  </a:lnTo>
                  <a:lnTo>
                    <a:pt x="313367" y="1816099"/>
                  </a:lnTo>
                  <a:lnTo>
                    <a:pt x="335832" y="1828799"/>
                  </a:lnTo>
                  <a:lnTo>
                    <a:pt x="335832" y="1879599"/>
                  </a:lnTo>
                  <a:close/>
                </a:path>
                <a:path w="1581150" h="2692400">
                  <a:moveTo>
                    <a:pt x="253858" y="1879599"/>
                  </a:moveTo>
                  <a:lnTo>
                    <a:pt x="231394" y="1866899"/>
                  </a:lnTo>
                  <a:lnTo>
                    <a:pt x="231394" y="1828799"/>
                  </a:lnTo>
                  <a:lnTo>
                    <a:pt x="253858" y="1841499"/>
                  </a:lnTo>
                  <a:lnTo>
                    <a:pt x="253858" y="1879599"/>
                  </a:lnTo>
                  <a:close/>
                </a:path>
                <a:path w="1581150" h="2692400">
                  <a:moveTo>
                    <a:pt x="171885" y="1892299"/>
                  </a:moveTo>
                  <a:lnTo>
                    <a:pt x="149420" y="1879599"/>
                  </a:lnTo>
                  <a:lnTo>
                    <a:pt x="149420" y="1841499"/>
                  </a:lnTo>
                  <a:lnTo>
                    <a:pt x="171885" y="1854199"/>
                  </a:lnTo>
                  <a:lnTo>
                    <a:pt x="171885" y="1892299"/>
                  </a:lnTo>
                  <a:close/>
                </a:path>
                <a:path w="1581150" h="2692400">
                  <a:moveTo>
                    <a:pt x="376819" y="1904999"/>
                  </a:moveTo>
                  <a:lnTo>
                    <a:pt x="354354" y="1892299"/>
                  </a:lnTo>
                  <a:lnTo>
                    <a:pt x="354354" y="1841499"/>
                  </a:lnTo>
                  <a:lnTo>
                    <a:pt x="376819" y="1854199"/>
                  </a:lnTo>
                  <a:lnTo>
                    <a:pt x="376819" y="1904999"/>
                  </a:lnTo>
                  <a:close/>
                </a:path>
                <a:path w="1581150" h="2692400">
                  <a:moveTo>
                    <a:pt x="294845" y="1904999"/>
                  </a:moveTo>
                  <a:lnTo>
                    <a:pt x="272381" y="1892299"/>
                  </a:lnTo>
                  <a:lnTo>
                    <a:pt x="272381" y="1854199"/>
                  </a:lnTo>
                  <a:lnTo>
                    <a:pt x="294845" y="1866899"/>
                  </a:lnTo>
                  <a:lnTo>
                    <a:pt x="294845" y="1904999"/>
                  </a:lnTo>
                  <a:close/>
                </a:path>
                <a:path w="1581150" h="2692400">
                  <a:moveTo>
                    <a:pt x="212872" y="1917699"/>
                  </a:moveTo>
                  <a:lnTo>
                    <a:pt x="190407" y="1904999"/>
                  </a:lnTo>
                  <a:lnTo>
                    <a:pt x="190407" y="1866899"/>
                  </a:lnTo>
                  <a:lnTo>
                    <a:pt x="212872" y="1879599"/>
                  </a:lnTo>
                  <a:lnTo>
                    <a:pt x="212872" y="1917699"/>
                  </a:lnTo>
                  <a:close/>
                </a:path>
                <a:path w="1581150" h="2692400">
                  <a:moveTo>
                    <a:pt x="417805" y="1917699"/>
                  </a:moveTo>
                  <a:lnTo>
                    <a:pt x="395341" y="1904999"/>
                  </a:lnTo>
                  <a:lnTo>
                    <a:pt x="395341" y="1866899"/>
                  </a:lnTo>
                  <a:lnTo>
                    <a:pt x="417805" y="1879599"/>
                  </a:lnTo>
                  <a:lnTo>
                    <a:pt x="417805" y="1917699"/>
                  </a:lnTo>
                  <a:close/>
                </a:path>
                <a:path w="1581150" h="2692400">
                  <a:moveTo>
                    <a:pt x="130898" y="1930399"/>
                  </a:moveTo>
                  <a:lnTo>
                    <a:pt x="108434" y="1917699"/>
                  </a:lnTo>
                  <a:lnTo>
                    <a:pt x="108434" y="1879599"/>
                  </a:lnTo>
                  <a:lnTo>
                    <a:pt x="130898" y="1892299"/>
                  </a:lnTo>
                  <a:lnTo>
                    <a:pt x="130898" y="1930399"/>
                  </a:lnTo>
                  <a:close/>
                </a:path>
                <a:path w="1581150" h="2692400">
                  <a:moveTo>
                    <a:pt x="335832" y="1930399"/>
                  </a:moveTo>
                  <a:lnTo>
                    <a:pt x="313367" y="1917699"/>
                  </a:lnTo>
                  <a:lnTo>
                    <a:pt x="313367" y="1879599"/>
                  </a:lnTo>
                  <a:lnTo>
                    <a:pt x="335832" y="1892299"/>
                  </a:lnTo>
                  <a:lnTo>
                    <a:pt x="335832" y="1930399"/>
                  </a:lnTo>
                  <a:close/>
                </a:path>
                <a:path w="1581150" h="2692400">
                  <a:moveTo>
                    <a:pt x="253858" y="1943099"/>
                  </a:moveTo>
                  <a:lnTo>
                    <a:pt x="231394" y="1930399"/>
                  </a:lnTo>
                  <a:lnTo>
                    <a:pt x="231394" y="1892299"/>
                  </a:lnTo>
                  <a:lnTo>
                    <a:pt x="253858" y="1904999"/>
                  </a:lnTo>
                  <a:lnTo>
                    <a:pt x="253858" y="1943099"/>
                  </a:lnTo>
                  <a:close/>
                </a:path>
                <a:path w="1581150" h="2692400">
                  <a:moveTo>
                    <a:pt x="458792" y="1943099"/>
                  </a:moveTo>
                  <a:lnTo>
                    <a:pt x="436328" y="1930399"/>
                  </a:lnTo>
                  <a:lnTo>
                    <a:pt x="436328" y="1892299"/>
                  </a:lnTo>
                  <a:lnTo>
                    <a:pt x="458792" y="1904999"/>
                  </a:lnTo>
                  <a:lnTo>
                    <a:pt x="458792" y="1943099"/>
                  </a:lnTo>
                  <a:close/>
                </a:path>
                <a:path w="1581150" h="2692400">
                  <a:moveTo>
                    <a:pt x="171885" y="1955799"/>
                  </a:moveTo>
                  <a:lnTo>
                    <a:pt x="149420" y="1943099"/>
                  </a:lnTo>
                  <a:lnTo>
                    <a:pt x="149420" y="1904999"/>
                  </a:lnTo>
                  <a:lnTo>
                    <a:pt x="171885" y="1917699"/>
                  </a:lnTo>
                  <a:lnTo>
                    <a:pt x="171885" y="1955799"/>
                  </a:lnTo>
                  <a:close/>
                </a:path>
                <a:path w="1581150" h="2692400">
                  <a:moveTo>
                    <a:pt x="376819" y="1955799"/>
                  </a:moveTo>
                  <a:lnTo>
                    <a:pt x="354354" y="1943099"/>
                  </a:lnTo>
                  <a:lnTo>
                    <a:pt x="354354" y="1904999"/>
                  </a:lnTo>
                  <a:lnTo>
                    <a:pt x="376819" y="1917699"/>
                  </a:lnTo>
                  <a:lnTo>
                    <a:pt x="376819" y="1955799"/>
                  </a:lnTo>
                  <a:close/>
                </a:path>
                <a:path w="1581150" h="2692400">
                  <a:moveTo>
                    <a:pt x="212872" y="1981199"/>
                  </a:moveTo>
                  <a:lnTo>
                    <a:pt x="190407" y="1968499"/>
                  </a:lnTo>
                  <a:lnTo>
                    <a:pt x="190407" y="1917699"/>
                  </a:lnTo>
                  <a:lnTo>
                    <a:pt x="212872" y="1930399"/>
                  </a:lnTo>
                  <a:lnTo>
                    <a:pt x="212872" y="1981199"/>
                  </a:lnTo>
                  <a:close/>
                </a:path>
                <a:path w="1581150" h="2692400">
                  <a:moveTo>
                    <a:pt x="294845" y="1968499"/>
                  </a:moveTo>
                  <a:lnTo>
                    <a:pt x="272381" y="1955799"/>
                  </a:lnTo>
                  <a:lnTo>
                    <a:pt x="272381" y="1917699"/>
                  </a:lnTo>
                  <a:lnTo>
                    <a:pt x="294845" y="1930399"/>
                  </a:lnTo>
                  <a:lnTo>
                    <a:pt x="294845" y="1968499"/>
                  </a:lnTo>
                  <a:close/>
                </a:path>
                <a:path w="1581150" h="2692400">
                  <a:moveTo>
                    <a:pt x="130898" y="1981199"/>
                  </a:moveTo>
                  <a:lnTo>
                    <a:pt x="108434" y="1968499"/>
                  </a:lnTo>
                  <a:lnTo>
                    <a:pt x="108434" y="1930399"/>
                  </a:lnTo>
                  <a:lnTo>
                    <a:pt x="130898" y="1943099"/>
                  </a:lnTo>
                  <a:lnTo>
                    <a:pt x="130898" y="1981199"/>
                  </a:lnTo>
                  <a:close/>
                </a:path>
                <a:path w="1581150" h="2692400">
                  <a:moveTo>
                    <a:pt x="335832" y="1993899"/>
                  </a:moveTo>
                  <a:lnTo>
                    <a:pt x="313367" y="1981199"/>
                  </a:lnTo>
                  <a:lnTo>
                    <a:pt x="313367" y="1930399"/>
                  </a:lnTo>
                  <a:lnTo>
                    <a:pt x="335832" y="1943099"/>
                  </a:lnTo>
                  <a:lnTo>
                    <a:pt x="335832" y="1993899"/>
                  </a:lnTo>
                  <a:close/>
                </a:path>
                <a:path w="1581150" h="2692400">
                  <a:moveTo>
                    <a:pt x="417805" y="1981199"/>
                  </a:moveTo>
                  <a:lnTo>
                    <a:pt x="395341" y="1968499"/>
                  </a:lnTo>
                  <a:lnTo>
                    <a:pt x="395341" y="1930399"/>
                  </a:lnTo>
                  <a:lnTo>
                    <a:pt x="417805" y="1943099"/>
                  </a:lnTo>
                  <a:lnTo>
                    <a:pt x="417805" y="1981199"/>
                  </a:lnTo>
                  <a:close/>
                </a:path>
                <a:path w="1581150" h="2692400">
                  <a:moveTo>
                    <a:pt x="253858" y="1993899"/>
                  </a:moveTo>
                  <a:lnTo>
                    <a:pt x="231394" y="1981199"/>
                  </a:lnTo>
                  <a:lnTo>
                    <a:pt x="231394" y="1943099"/>
                  </a:lnTo>
                  <a:lnTo>
                    <a:pt x="253858" y="1955799"/>
                  </a:lnTo>
                  <a:lnTo>
                    <a:pt x="253858" y="1993899"/>
                  </a:lnTo>
                  <a:close/>
                </a:path>
                <a:path w="1581150" h="2692400">
                  <a:moveTo>
                    <a:pt x="171885" y="2006599"/>
                  </a:moveTo>
                  <a:lnTo>
                    <a:pt x="149420" y="1993899"/>
                  </a:lnTo>
                  <a:lnTo>
                    <a:pt x="149420" y="1955799"/>
                  </a:lnTo>
                  <a:lnTo>
                    <a:pt x="171885" y="1968499"/>
                  </a:lnTo>
                  <a:lnTo>
                    <a:pt x="171885" y="2006599"/>
                  </a:lnTo>
                  <a:close/>
                </a:path>
                <a:path w="1581150" h="2692400">
                  <a:moveTo>
                    <a:pt x="376819" y="2019299"/>
                  </a:moveTo>
                  <a:lnTo>
                    <a:pt x="354354" y="2006599"/>
                  </a:lnTo>
                  <a:lnTo>
                    <a:pt x="354354" y="1955799"/>
                  </a:lnTo>
                  <a:lnTo>
                    <a:pt x="376819" y="1968499"/>
                  </a:lnTo>
                  <a:lnTo>
                    <a:pt x="376819" y="2019299"/>
                  </a:lnTo>
                  <a:close/>
                </a:path>
                <a:path w="1581150" h="2692400">
                  <a:moveTo>
                    <a:pt x="458792" y="2006599"/>
                  </a:moveTo>
                  <a:lnTo>
                    <a:pt x="436328" y="1993899"/>
                  </a:lnTo>
                  <a:lnTo>
                    <a:pt x="436328" y="1955799"/>
                  </a:lnTo>
                  <a:lnTo>
                    <a:pt x="458792" y="1968499"/>
                  </a:lnTo>
                  <a:lnTo>
                    <a:pt x="458792" y="2006599"/>
                  </a:lnTo>
                  <a:close/>
                </a:path>
                <a:path w="1581150" h="2692400">
                  <a:moveTo>
                    <a:pt x="294845" y="2019299"/>
                  </a:moveTo>
                  <a:lnTo>
                    <a:pt x="272381" y="2006599"/>
                  </a:lnTo>
                  <a:lnTo>
                    <a:pt x="272381" y="1968499"/>
                  </a:lnTo>
                  <a:lnTo>
                    <a:pt x="294845" y="1981199"/>
                  </a:lnTo>
                  <a:lnTo>
                    <a:pt x="294845" y="2019299"/>
                  </a:lnTo>
                  <a:close/>
                </a:path>
                <a:path w="1581150" h="2692400">
                  <a:moveTo>
                    <a:pt x="130898" y="2044699"/>
                  </a:moveTo>
                  <a:lnTo>
                    <a:pt x="108434" y="2031999"/>
                  </a:lnTo>
                  <a:lnTo>
                    <a:pt x="108434" y="1981199"/>
                  </a:lnTo>
                  <a:lnTo>
                    <a:pt x="130898" y="1993899"/>
                  </a:lnTo>
                  <a:lnTo>
                    <a:pt x="130898" y="2044699"/>
                  </a:lnTo>
                  <a:close/>
                </a:path>
                <a:path w="1581150" h="2692400">
                  <a:moveTo>
                    <a:pt x="212872" y="2031999"/>
                  </a:moveTo>
                  <a:lnTo>
                    <a:pt x="190407" y="2019299"/>
                  </a:lnTo>
                  <a:lnTo>
                    <a:pt x="190407" y="1981199"/>
                  </a:lnTo>
                  <a:lnTo>
                    <a:pt x="212872" y="1993899"/>
                  </a:lnTo>
                  <a:lnTo>
                    <a:pt x="212872" y="2031999"/>
                  </a:lnTo>
                  <a:close/>
                </a:path>
                <a:path w="1581150" h="2692400">
                  <a:moveTo>
                    <a:pt x="417805" y="2031999"/>
                  </a:moveTo>
                  <a:lnTo>
                    <a:pt x="395341" y="2019299"/>
                  </a:lnTo>
                  <a:lnTo>
                    <a:pt x="395341" y="1981199"/>
                  </a:lnTo>
                  <a:lnTo>
                    <a:pt x="417805" y="1993899"/>
                  </a:lnTo>
                  <a:lnTo>
                    <a:pt x="417805" y="2031999"/>
                  </a:lnTo>
                  <a:close/>
                </a:path>
                <a:path w="1581150" h="2692400">
                  <a:moveTo>
                    <a:pt x="335832" y="2044699"/>
                  </a:moveTo>
                  <a:lnTo>
                    <a:pt x="313367" y="2031999"/>
                  </a:lnTo>
                  <a:lnTo>
                    <a:pt x="313367" y="1993899"/>
                  </a:lnTo>
                  <a:lnTo>
                    <a:pt x="335832" y="2006599"/>
                  </a:lnTo>
                  <a:lnTo>
                    <a:pt x="335832" y="2044699"/>
                  </a:lnTo>
                  <a:close/>
                </a:path>
                <a:path w="1581150" h="2692400">
                  <a:moveTo>
                    <a:pt x="171885" y="2057399"/>
                  </a:moveTo>
                  <a:lnTo>
                    <a:pt x="149420" y="2044699"/>
                  </a:lnTo>
                  <a:lnTo>
                    <a:pt x="149420" y="2006599"/>
                  </a:lnTo>
                  <a:lnTo>
                    <a:pt x="171885" y="2019299"/>
                  </a:lnTo>
                  <a:lnTo>
                    <a:pt x="171885" y="2057399"/>
                  </a:lnTo>
                  <a:close/>
                </a:path>
                <a:path w="1581150" h="2692400">
                  <a:moveTo>
                    <a:pt x="253858" y="2057399"/>
                  </a:moveTo>
                  <a:lnTo>
                    <a:pt x="231394" y="2044699"/>
                  </a:lnTo>
                  <a:lnTo>
                    <a:pt x="231394" y="2006599"/>
                  </a:lnTo>
                  <a:lnTo>
                    <a:pt x="253858" y="2019299"/>
                  </a:lnTo>
                  <a:lnTo>
                    <a:pt x="253858" y="2057399"/>
                  </a:lnTo>
                  <a:close/>
                </a:path>
                <a:path w="1581150" h="2692400">
                  <a:moveTo>
                    <a:pt x="458792" y="2057399"/>
                  </a:moveTo>
                  <a:lnTo>
                    <a:pt x="436328" y="2044699"/>
                  </a:lnTo>
                  <a:lnTo>
                    <a:pt x="436328" y="2006599"/>
                  </a:lnTo>
                  <a:lnTo>
                    <a:pt x="458792" y="2019299"/>
                  </a:lnTo>
                  <a:lnTo>
                    <a:pt x="458792" y="2057399"/>
                  </a:lnTo>
                  <a:close/>
                </a:path>
                <a:path w="1581150" h="2692400">
                  <a:moveTo>
                    <a:pt x="376819" y="2070099"/>
                  </a:moveTo>
                  <a:lnTo>
                    <a:pt x="354354" y="2057399"/>
                  </a:lnTo>
                  <a:lnTo>
                    <a:pt x="354354" y="2019299"/>
                  </a:lnTo>
                  <a:lnTo>
                    <a:pt x="376819" y="2031999"/>
                  </a:lnTo>
                  <a:lnTo>
                    <a:pt x="376819" y="2070099"/>
                  </a:lnTo>
                  <a:close/>
                </a:path>
                <a:path w="1581150" h="2692400">
                  <a:moveTo>
                    <a:pt x="212872" y="2082799"/>
                  </a:moveTo>
                  <a:lnTo>
                    <a:pt x="190407" y="2070099"/>
                  </a:lnTo>
                  <a:lnTo>
                    <a:pt x="190407" y="2031999"/>
                  </a:lnTo>
                  <a:lnTo>
                    <a:pt x="212872" y="2044699"/>
                  </a:lnTo>
                  <a:lnTo>
                    <a:pt x="212872" y="2082799"/>
                  </a:lnTo>
                  <a:close/>
                </a:path>
                <a:path w="1581150" h="2692400">
                  <a:moveTo>
                    <a:pt x="294845" y="2082799"/>
                  </a:moveTo>
                  <a:lnTo>
                    <a:pt x="272381" y="2070099"/>
                  </a:lnTo>
                  <a:lnTo>
                    <a:pt x="272381" y="2031999"/>
                  </a:lnTo>
                  <a:lnTo>
                    <a:pt x="294845" y="2044699"/>
                  </a:lnTo>
                  <a:lnTo>
                    <a:pt x="294845" y="2082799"/>
                  </a:lnTo>
                  <a:close/>
                </a:path>
                <a:path w="1581150" h="2692400">
                  <a:moveTo>
                    <a:pt x="130898" y="2095499"/>
                  </a:moveTo>
                  <a:lnTo>
                    <a:pt x="108434" y="2082799"/>
                  </a:lnTo>
                  <a:lnTo>
                    <a:pt x="108434" y="2044699"/>
                  </a:lnTo>
                  <a:lnTo>
                    <a:pt x="130898" y="2057399"/>
                  </a:lnTo>
                  <a:lnTo>
                    <a:pt x="130898" y="2095499"/>
                  </a:lnTo>
                  <a:close/>
                </a:path>
                <a:path w="1581150" h="2692400">
                  <a:moveTo>
                    <a:pt x="335832" y="2108199"/>
                  </a:moveTo>
                  <a:lnTo>
                    <a:pt x="313367" y="2095499"/>
                  </a:lnTo>
                  <a:lnTo>
                    <a:pt x="313367" y="2044699"/>
                  </a:lnTo>
                  <a:lnTo>
                    <a:pt x="335832" y="2057399"/>
                  </a:lnTo>
                  <a:lnTo>
                    <a:pt x="335832" y="2108199"/>
                  </a:lnTo>
                  <a:close/>
                </a:path>
                <a:path w="1581150" h="2692400">
                  <a:moveTo>
                    <a:pt x="417805" y="2095499"/>
                  </a:moveTo>
                  <a:lnTo>
                    <a:pt x="395341" y="2082799"/>
                  </a:lnTo>
                  <a:lnTo>
                    <a:pt x="395341" y="2044699"/>
                  </a:lnTo>
                  <a:lnTo>
                    <a:pt x="417805" y="2057399"/>
                  </a:lnTo>
                  <a:lnTo>
                    <a:pt x="417805" y="2095499"/>
                  </a:lnTo>
                  <a:close/>
                </a:path>
                <a:path w="1581150" h="2692400">
                  <a:moveTo>
                    <a:pt x="253858" y="2108199"/>
                  </a:moveTo>
                  <a:lnTo>
                    <a:pt x="231394" y="2095499"/>
                  </a:lnTo>
                  <a:lnTo>
                    <a:pt x="231394" y="2057399"/>
                  </a:lnTo>
                  <a:lnTo>
                    <a:pt x="253858" y="2070099"/>
                  </a:lnTo>
                  <a:lnTo>
                    <a:pt x="253858" y="2108199"/>
                  </a:lnTo>
                  <a:close/>
                </a:path>
                <a:path w="1581150" h="2692400">
                  <a:moveTo>
                    <a:pt x="171885" y="2120899"/>
                  </a:moveTo>
                  <a:lnTo>
                    <a:pt x="149420" y="2108199"/>
                  </a:lnTo>
                  <a:lnTo>
                    <a:pt x="149420" y="2070099"/>
                  </a:lnTo>
                  <a:lnTo>
                    <a:pt x="171885" y="2082799"/>
                  </a:lnTo>
                  <a:lnTo>
                    <a:pt x="171885" y="2120899"/>
                  </a:lnTo>
                  <a:close/>
                </a:path>
                <a:path w="1581150" h="2692400">
                  <a:moveTo>
                    <a:pt x="376819" y="2133599"/>
                  </a:moveTo>
                  <a:lnTo>
                    <a:pt x="354354" y="2108199"/>
                  </a:lnTo>
                  <a:lnTo>
                    <a:pt x="354354" y="2070099"/>
                  </a:lnTo>
                  <a:lnTo>
                    <a:pt x="376819" y="2082799"/>
                  </a:lnTo>
                  <a:lnTo>
                    <a:pt x="376819" y="2133599"/>
                  </a:lnTo>
                  <a:close/>
                </a:path>
                <a:path w="1581150" h="2692400">
                  <a:moveTo>
                    <a:pt x="458792" y="2120899"/>
                  </a:moveTo>
                  <a:lnTo>
                    <a:pt x="436328" y="2108199"/>
                  </a:lnTo>
                  <a:lnTo>
                    <a:pt x="436328" y="2070099"/>
                  </a:lnTo>
                  <a:lnTo>
                    <a:pt x="458792" y="2082799"/>
                  </a:lnTo>
                  <a:lnTo>
                    <a:pt x="458792" y="2120899"/>
                  </a:lnTo>
                  <a:close/>
                </a:path>
                <a:path w="1581150" h="2692400">
                  <a:moveTo>
                    <a:pt x="294845" y="2133599"/>
                  </a:moveTo>
                  <a:lnTo>
                    <a:pt x="272381" y="2120899"/>
                  </a:lnTo>
                  <a:lnTo>
                    <a:pt x="272381" y="2082799"/>
                  </a:lnTo>
                  <a:lnTo>
                    <a:pt x="294845" y="2095499"/>
                  </a:lnTo>
                  <a:lnTo>
                    <a:pt x="294845" y="2133599"/>
                  </a:lnTo>
                  <a:close/>
                </a:path>
                <a:path w="1581150" h="2692400">
                  <a:moveTo>
                    <a:pt x="212872" y="2146299"/>
                  </a:moveTo>
                  <a:lnTo>
                    <a:pt x="190407" y="2133599"/>
                  </a:lnTo>
                  <a:lnTo>
                    <a:pt x="190407" y="2095499"/>
                  </a:lnTo>
                  <a:lnTo>
                    <a:pt x="212872" y="2108199"/>
                  </a:lnTo>
                  <a:lnTo>
                    <a:pt x="212872" y="2146299"/>
                  </a:lnTo>
                  <a:close/>
                </a:path>
                <a:path w="1581150" h="2692400">
                  <a:moveTo>
                    <a:pt x="417805" y="2146299"/>
                  </a:moveTo>
                  <a:lnTo>
                    <a:pt x="395341" y="2133599"/>
                  </a:lnTo>
                  <a:lnTo>
                    <a:pt x="395341" y="2095499"/>
                  </a:lnTo>
                  <a:lnTo>
                    <a:pt x="417805" y="2108199"/>
                  </a:lnTo>
                  <a:lnTo>
                    <a:pt x="417805" y="2146299"/>
                  </a:lnTo>
                  <a:close/>
                </a:path>
                <a:path w="1581150" h="2692400">
                  <a:moveTo>
                    <a:pt x="335832" y="2158999"/>
                  </a:moveTo>
                  <a:lnTo>
                    <a:pt x="313367" y="2146299"/>
                  </a:lnTo>
                  <a:lnTo>
                    <a:pt x="313367" y="2108199"/>
                  </a:lnTo>
                  <a:lnTo>
                    <a:pt x="335832" y="2120899"/>
                  </a:lnTo>
                  <a:lnTo>
                    <a:pt x="335832" y="2158999"/>
                  </a:lnTo>
                  <a:close/>
                </a:path>
                <a:path w="1581150" h="2692400">
                  <a:moveTo>
                    <a:pt x="253858" y="2171699"/>
                  </a:moveTo>
                  <a:lnTo>
                    <a:pt x="231394" y="2158999"/>
                  </a:lnTo>
                  <a:lnTo>
                    <a:pt x="231394" y="2120899"/>
                  </a:lnTo>
                  <a:lnTo>
                    <a:pt x="253858" y="2133599"/>
                  </a:lnTo>
                  <a:lnTo>
                    <a:pt x="253858" y="2171699"/>
                  </a:lnTo>
                  <a:close/>
                </a:path>
                <a:path w="1581150" h="2692400">
                  <a:moveTo>
                    <a:pt x="458792" y="2171699"/>
                  </a:moveTo>
                  <a:lnTo>
                    <a:pt x="436328" y="2158999"/>
                  </a:lnTo>
                  <a:lnTo>
                    <a:pt x="436328" y="2120899"/>
                  </a:lnTo>
                  <a:lnTo>
                    <a:pt x="458792" y="2133599"/>
                  </a:lnTo>
                  <a:lnTo>
                    <a:pt x="458792" y="2171699"/>
                  </a:lnTo>
                  <a:close/>
                </a:path>
                <a:path w="1581150" h="2692400">
                  <a:moveTo>
                    <a:pt x="376819" y="2184399"/>
                  </a:moveTo>
                  <a:lnTo>
                    <a:pt x="354354" y="2171699"/>
                  </a:lnTo>
                  <a:lnTo>
                    <a:pt x="354354" y="2133599"/>
                  </a:lnTo>
                  <a:lnTo>
                    <a:pt x="376819" y="2146299"/>
                  </a:lnTo>
                  <a:lnTo>
                    <a:pt x="376819" y="2184399"/>
                  </a:lnTo>
                  <a:close/>
                </a:path>
                <a:path w="1581150" h="2692400">
                  <a:moveTo>
                    <a:pt x="294845" y="2197099"/>
                  </a:moveTo>
                  <a:lnTo>
                    <a:pt x="272381" y="2184399"/>
                  </a:lnTo>
                  <a:lnTo>
                    <a:pt x="272381" y="2146299"/>
                  </a:lnTo>
                  <a:lnTo>
                    <a:pt x="294845" y="2158999"/>
                  </a:lnTo>
                  <a:lnTo>
                    <a:pt x="294845" y="2197099"/>
                  </a:lnTo>
                  <a:close/>
                </a:path>
                <a:path w="1581150" h="2692400">
                  <a:moveTo>
                    <a:pt x="417805" y="2209799"/>
                  </a:moveTo>
                  <a:lnTo>
                    <a:pt x="395341" y="2197099"/>
                  </a:lnTo>
                  <a:lnTo>
                    <a:pt x="395341" y="2146299"/>
                  </a:lnTo>
                  <a:lnTo>
                    <a:pt x="417805" y="2158999"/>
                  </a:lnTo>
                  <a:lnTo>
                    <a:pt x="417805" y="2209799"/>
                  </a:lnTo>
                  <a:close/>
                </a:path>
                <a:path w="1581150" h="2692400">
                  <a:moveTo>
                    <a:pt x="335832" y="2222499"/>
                  </a:moveTo>
                  <a:lnTo>
                    <a:pt x="313367" y="2209799"/>
                  </a:lnTo>
                  <a:lnTo>
                    <a:pt x="313367" y="2158999"/>
                  </a:lnTo>
                  <a:lnTo>
                    <a:pt x="335832" y="2171699"/>
                  </a:lnTo>
                  <a:lnTo>
                    <a:pt x="335832" y="2222499"/>
                  </a:lnTo>
                  <a:close/>
                </a:path>
                <a:path w="1581150" h="2692400">
                  <a:moveTo>
                    <a:pt x="1532549" y="2260599"/>
                  </a:moveTo>
                  <a:lnTo>
                    <a:pt x="1518994" y="2260599"/>
                  </a:lnTo>
                  <a:lnTo>
                    <a:pt x="1570187" y="2222499"/>
                  </a:lnTo>
                  <a:lnTo>
                    <a:pt x="1570187" y="2158999"/>
                  </a:lnTo>
                  <a:lnTo>
                    <a:pt x="1580927" y="2158999"/>
                  </a:lnTo>
                  <a:lnTo>
                    <a:pt x="1580933" y="2235199"/>
                  </a:lnTo>
                  <a:lnTo>
                    <a:pt x="1532549" y="2260599"/>
                  </a:lnTo>
                  <a:close/>
                </a:path>
                <a:path w="1581150" h="2692400">
                  <a:moveTo>
                    <a:pt x="796029" y="2666999"/>
                  </a:moveTo>
                  <a:lnTo>
                    <a:pt x="785228" y="2666999"/>
                  </a:lnTo>
                  <a:lnTo>
                    <a:pt x="785282" y="2616199"/>
                  </a:lnTo>
                  <a:lnTo>
                    <a:pt x="10746" y="2171699"/>
                  </a:lnTo>
                  <a:lnTo>
                    <a:pt x="32942" y="2171699"/>
                  </a:lnTo>
                  <a:lnTo>
                    <a:pt x="721021" y="2565399"/>
                  </a:lnTo>
                  <a:lnTo>
                    <a:pt x="731767" y="2565399"/>
                  </a:lnTo>
                  <a:lnTo>
                    <a:pt x="785282" y="2603499"/>
                  </a:lnTo>
                  <a:lnTo>
                    <a:pt x="817533" y="2603499"/>
                  </a:lnTo>
                  <a:lnTo>
                    <a:pt x="796029" y="2616199"/>
                  </a:lnTo>
                  <a:lnTo>
                    <a:pt x="796029" y="2666999"/>
                  </a:lnTo>
                  <a:close/>
                </a:path>
                <a:path w="1581150" h="2692400">
                  <a:moveTo>
                    <a:pt x="458792" y="2222499"/>
                  </a:moveTo>
                  <a:lnTo>
                    <a:pt x="436328" y="2209799"/>
                  </a:lnTo>
                  <a:lnTo>
                    <a:pt x="436328" y="2171699"/>
                  </a:lnTo>
                  <a:lnTo>
                    <a:pt x="458792" y="2184399"/>
                  </a:lnTo>
                  <a:lnTo>
                    <a:pt x="458792" y="2222499"/>
                  </a:lnTo>
                  <a:close/>
                </a:path>
                <a:path w="1581150" h="2692400">
                  <a:moveTo>
                    <a:pt x="376819" y="2235199"/>
                  </a:moveTo>
                  <a:lnTo>
                    <a:pt x="354354" y="2222499"/>
                  </a:lnTo>
                  <a:lnTo>
                    <a:pt x="354354" y="2184399"/>
                  </a:lnTo>
                  <a:lnTo>
                    <a:pt x="376819" y="2197099"/>
                  </a:lnTo>
                  <a:lnTo>
                    <a:pt x="376819" y="2235199"/>
                  </a:lnTo>
                  <a:close/>
                </a:path>
                <a:path w="1581150" h="2692400">
                  <a:moveTo>
                    <a:pt x="417805" y="2260599"/>
                  </a:moveTo>
                  <a:lnTo>
                    <a:pt x="395341" y="2247899"/>
                  </a:lnTo>
                  <a:lnTo>
                    <a:pt x="395341" y="2209799"/>
                  </a:lnTo>
                  <a:lnTo>
                    <a:pt x="417805" y="2222499"/>
                  </a:lnTo>
                  <a:lnTo>
                    <a:pt x="417805" y="2260599"/>
                  </a:lnTo>
                  <a:close/>
                </a:path>
                <a:path w="1581150" h="2692400">
                  <a:moveTo>
                    <a:pt x="834999" y="2666999"/>
                  </a:moveTo>
                  <a:lnTo>
                    <a:pt x="796029" y="2666999"/>
                  </a:lnTo>
                  <a:lnTo>
                    <a:pt x="846736" y="2641599"/>
                  </a:lnTo>
                  <a:lnTo>
                    <a:pt x="849595" y="2628899"/>
                  </a:lnTo>
                  <a:lnTo>
                    <a:pt x="856287" y="2616199"/>
                  </a:lnTo>
                  <a:lnTo>
                    <a:pt x="866411" y="2603499"/>
                  </a:lnTo>
                  <a:lnTo>
                    <a:pt x="879568" y="2590799"/>
                  </a:lnTo>
                  <a:lnTo>
                    <a:pt x="1518886" y="2222499"/>
                  </a:lnTo>
                  <a:lnTo>
                    <a:pt x="1518922" y="2235199"/>
                  </a:lnTo>
                  <a:lnTo>
                    <a:pt x="1508194" y="2235199"/>
                  </a:lnTo>
                  <a:lnTo>
                    <a:pt x="884968" y="2603499"/>
                  </a:lnTo>
                  <a:lnTo>
                    <a:pt x="873489" y="2603499"/>
                  </a:lnTo>
                  <a:lnTo>
                    <a:pt x="864819" y="2616199"/>
                  </a:lnTo>
                  <a:lnTo>
                    <a:pt x="859339" y="2628899"/>
                  </a:lnTo>
                  <a:lnTo>
                    <a:pt x="857428" y="2641599"/>
                  </a:lnTo>
                  <a:lnTo>
                    <a:pt x="857428" y="2654299"/>
                  </a:lnTo>
                  <a:lnTo>
                    <a:pt x="834999" y="2666999"/>
                  </a:lnTo>
                  <a:close/>
                </a:path>
                <a:path w="1581150" h="2692400">
                  <a:moveTo>
                    <a:pt x="790142" y="2692399"/>
                  </a:moveTo>
                  <a:lnTo>
                    <a:pt x="722857" y="2654299"/>
                  </a:lnTo>
                  <a:lnTo>
                    <a:pt x="722857" y="2641599"/>
                  </a:lnTo>
                  <a:lnTo>
                    <a:pt x="720946" y="2628899"/>
                  </a:lnTo>
                  <a:lnTo>
                    <a:pt x="715466" y="2616199"/>
                  </a:lnTo>
                  <a:lnTo>
                    <a:pt x="706796" y="2603499"/>
                  </a:lnTo>
                  <a:lnTo>
                    <a:pt x="695317" y="2603499"/>
                  </a:lnTo>
                  <a:lnTo>
                    <a:pt x="94825" y="2247899"/>
                  </a:lnTo>
                  <a:lnTo>
                    <a:pt x="74629" y="2247899"/>
                  </a:lnTo>
                  <a:lnTo>
                    <a:pt x="80868" y="2235199"/>
                  </a:lnTo>
                  <a:lnTo>
                    <a:pt x="93933" y="2235199"/>
                  </a:lnTo>
                  <a:lnTo>
                    <a:pt x="100171" y="2247899"/>
                  </a:lnTo>
                  <a:lnTo>
                    <a:pt x="700663" y="2590799"/>
                  </a:lnTo>
                  <a:lnTo>
                    <a:pt x="713820" y="2603499"/>
                  </a:lnTo>
                  <a:lnTo>
                    <a:pt x="723944" y="2616199"/>
                  </a:lnTo>
                  <a:lnTo>
                    <a:pt x="730636" y="2628899"/>
                  </a:lnTo>
                  <a:lnTo>
                    <a:pt x="733495" y="2641599"/>
                  </a:lnTo>
                  <a:lnTo>
                    <a:pt x="785228" y="2666999"/>
                  </a:lnTo>
                  <a:lnTo>
                    <a:pt x="834999" y="2666999"/>
                  </a:lnTo>
                  <a:lnTo>
                    <a:pt x="790142" y="2692399"/>
                  </a:lnTo>
                  <a:close/>
                </a:path>
                <a:path w="1581150" h="2692400">
                  <a:moveTo>
                    <a:pt x="458792" y="2285999"/>
                  </a:moveTo>
                  <a:lnTo>
                    <a:pt x="436328" y="2273299"/>
                  </a:lnTo>
                  <a:lnTo>
                    <a:pt x="436328" y="2235199"/>
                  </a:lnTo>
                  <a:lnTo>
                    <a:pt x="458792" y="2247899"/>
                  </a:lnTo>
                  <a:lnTo>
                    <a:pt x="458792" y="2285999"/>
                  </a:lnTo>
                  <a:close/>
                </a:path>
                <a:path w="1581150" h="2692400">
                  <a:moveTo>
                    <a:pt x="1508356" y="2273299"/>
                  </a:moveTo>
                  <a:lnTo>
                    <a:pt x="1508295" y="2260599"/>
                  </a:lnTo>
                  <a:lnTo>
                    <a:pt x="1508194" y="2235199"/>
                  </a:lnTo>
                  <a:lnTo>
                    <a:pt x="1518922" y="2235199"/>
                  </a:lnTo>
                  <a:lnTo>
                    <a:pt x="1518994" y="2260599"/>
                  </a:lnTo>
                  <a:lnTo>
                    <a:pt x="1532549" y="2260599"/>
                  </a:lnTo>
                  <a:lnTo>
                    <a:pt x="1508356" y="2273299"/>
                  </a:lnTo>
                  <a:close/>
                </a:path>
                <a:path w="1581150" h="2692400">
                  <a:moveTo>
                    <a:pt x="75385" y="2260599"/>
                  </a:moveTo>
                  <a:lnTo>
                    <a:pt x="63289" y="2260599"/>
                  </a:lnTo>
                  <a:lnTo>
                    <a:pt x="65287" y="2247899"/>
                  </a:lnTo>
                  <a:lnTo>
                    <a:pt x="80029" y="2247899"/>
                  </a:lnTo>
                  <a:lnTo>
                    <a:pt x="75385" y="2260599"/>
                  </a:lnTo>
                  <a:close/>
                </a:path>
              </a:pathLst>
            </a:custGeom>
            <a:solidFill>
              <a:srgbClr val="1B0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71553" y="4879906"/>
              <a:ext cx="785495" cy="2157730"/>
            </a:xfrm>
            <a:custGeom>
              <a:avLst/>
              <a:gdLst/>
              <a:ahLst/>
              <a:cxnLst/>
              <a:rect l="l" t="t" r="r" b="b"/>
              <a:pathLst>
                <a:path w="785495" h="2157729">
                  <a:moveTo>
                    <a:pt x="0" y="2157565"/>
                  </a:moveTo>
                  <a:lnTo>
                    <a:pt x="270" y="451929"/>
                  </a:lnTo>
                  <a:lnTo>
                    <a:pt x="784958" y="0"/>
                  </a:lnTo>
                  <a:lnTo>
                    <a:pt x="784958" y="1706929"/>
                  </a:lnTo>
                  <a:lnTo>
                    <a:pt x="0" y="2157565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0797" y="4980802"/>
              <a:ext cx="785444" cy="21208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86055" y="4880823"/>
              <a:ext cx="956310" cy="2157095"/>
            </a:xfrm>
            <a:custGeom>
              <a:avLst/>
              <a:gdLst/>
              <a:ahLst/>
              <a:cxnLst/>
              <a:rect l="l" t="t" r="r" b="b"/>
              <a:pathLst>
                <a:path w="956309" h="2157095">
                  <a:moveTo>
                    <a:pt x="784742" y="2156703"/>
                  </a:moveTo>
                  <a:lnTo>
                    <a:pt x="0" y="1699922"/>
                  </a:lnTo>
                  <a:lnTo>
                    <a:pt x="0" y="0"/>
                  </a:lnTo>
                  <a:lnTo>
                    <a:pt x="784850" y="452144"/>
                  </a:lnTo>
                  <a:lnTo>
                    <a:pt x="784742" y="2156703"/>
                  </a:lnTo>
                  <a:close/>
                </a:path>
                <a:path w="956309" h="2157095">
                  <a:moveTo>
                    <a:pt x="785228" y="1502820"/>
                  </a:moveTo>
                  <a:lnTo>
                    <a:pt x="785228" y="1469781"/>
                  </a:lnTo>
                  <a:lnTo>
                    <a:pt x="863962" y="1424399"/>
                  </a:lnTo>
                  <a:lnTo>
                    <a:pt x="863962" y="1195713"/>
                  </a:lnTo>
                  <a:lnTo>
                    <a:pt x="785228" y="1127317"/>
                  </a:lnTo>
                  <a:lnTo>
                    <a:pt x="785228" y="1094763"/>
                  </a:lnTo>
                  <a:lnTo>
                    <a:pt x="843927" y="1080426"/>
                  </a:lnTo>
                  <a:lnTo>
                    <a:pt x="955818" y="1150223"/>
                  </a:lnTo>
                  <a:lnTo>
                    <a:pt x="929249" y="1444611"/>
                  </a:lnTo>
                  <a:lnTo>
                    <a:pt x="893932" y="1486166"/>
                  </a:lnTo>
                  <a:lnTo>
                    <a:pt x="785228" y="1502820"/>
                  </a:lnTo>
                  <a:close/>
                </a:path>
              </a:pathLst>
            </a:custGeom>
            <a:solidFill>
              <a:srgbClr val="F0F6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86055" y="6031046"/>
              <a:ext cx="956310" cy="1080135"/>
            </a:xfrm>
            <a:custGeom>
              <a:avLst/>
              <a:gdLst/>
              <a:ahLst/>
              <a:cxnLst/>
              <a:rect l="l" t="t" r="r" b="b"/>
              <a:pathLst>
                <a:path w="956309" h="1080134">
                  <a:moveTo>
                    <a:pt x="893932" y="335942"/>
                  </a:moveTo>
                  <a:lnTo>
                    <a:pt x="893932" y="35141"/>
                  </a:lnTo>
                  <a:lnTo>
                    <a:pt x="955818" y="0"/>
                  </a:lnTo>
                  <a:lnTo>
                    <a:pt x="955818" y="300262"/>
                  </a:lnTo>
                  <a:lnTo>
                    <a:pt x="946148" y="307428"/>
                  </a:lnTo>
                  <a:lnTo>
                    <a:pt x="924875" y="319516"/>
                  </a:lnTo>
                  <a:lnTo>
                    <a:pt x="903602" y="330897"/>
                  </a:lnTo>
                  <a:lnTo>
                    <a:pt x="893932" y="335942"/>
                  </a:lnTo>
                  <a:close/>
                </a:path>
                <a:path w="956309" h="1080134">
                  <a:moveTo>
                    <a:pt x="61885" y="663368"/>
                  </a:moveTo>
                  <a:lnTo>
                    <a:pt x="0" y="627688"/>
                  </a:lnTo>
                  <a:lnTo>
                    <a:pt x="0" y="554226"/>
                  </a:lnTo>
                  <a:lnTo>
                    <a:pt x="154438" y="643230"/>
                  </a:lnTo>
                  <a:lnTo>
                    <a:pt x="81728" y="643230"/>
                  </a:lnTo>
                  <a:lnTo>
                    <a:pt x="71963" y="645953"/>
                  </a:lnTo>
                  <a:lnTo>
                    <a:pt x="64719" y="653031"/>
                  </a:lnTo>
                  <a:lnTo>
                    <a:pt x="61885" y="663368"/>
                  </a:lnTo>
                  <a:close/>
                </a:path>
                <a:path w="956309" h="1080134">
                  <a:moveTo>
                    <a:pt x="784742" y="1079941"/>
                  </a:moveTo>
                  <a:lnTo>
                    <a:pt x="722857" y="1044261"/>
                  </a:lnTo>
                  <a:lnTo>
                    <a:pt x="720767" y="1028513"/>
                  </a:lnTo>
                  <a:lnTo>
                    <a:pt x="714764" y="1014078"/>
                  </a:lnTo>
                  <a:lnTo>
                    <a:pt x="705247" y="1001665"/>
                  </a:lnTo>
                  <a:lnTo>
                    <a:pt x="692617" y="991981"/>
                  </a:lnTo>
                  <a:lnTo>
                    <a:pt x="92100" y="645953"/>
                  </a:lnTo>
                  <a:lnTo>
                    <a:pt x="81728" y="643230"/>
                  </a:lnTo>
                  <a:lnTo>
                    <a:pt x="154438" y="643230"/>
                  </a:lnTo>
                  <a:lnTo>
                    <a:pt x="784742" y="1006479"/>
                  </a:lnTo>
                  <a:lnTo>
                    <a:pt x="784742" y="1079941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86055" y="4428677"/>
              <a:ext cx="1570355" cy="1637664"/>
            </a:xfrm>
            <a:custGeom>
              <a:avLst/>
              <a:gdLst/>
              <a:ahLst/>
              <a:cxnLst/>
              <a:rect l="l" t="t" r="r" b="b"/>
              <a:pathLst>
                <a:path w="1570354" h="1637664">
                  <a:moveTo>
                    <a:pt x="784796" y="904289"/>
                  </a:moveTo>
                  <a:lnTo>
                    <a:pt x="0" y="452145"/>
                  </a:lnTo>
                  <a:lnTo>
                    <a:pt x="785390" y="0"/>
                  </a:lnTo>
                  <a:lnTo>
                    <a:pt x="1569971" y="452306"/>
                  </a:lnTo>
                  <a:lnTo>
                    <a:pt x="784796" y="904289"/>
                  </a:lnTo>
                  <a:close/>
                </a:path>
                <a:path w="1570354" h="1637664">
                  <a:moveTo>
                    <a:pt x="893932" y="1637455"/>
                  </a:moveTo>
                  <a:lnTo>
                    <a:pt x="785228" y="1546908"/>
                  </a:lnTo>
                  <a:lnTo>
                    <a:pt x="847114" y="1511228"/>
                  </a:lnTo>
                  <a:lnTo>
                    <a:pt x="955818" y="1602314"/>
                  </a:lnTo>
                  <a:lnTo>
                    <a:pt x="946854" y="1608396"/>
                  </a:lnTo>
                  <a:lnTo>
                    <a:pt x="925503" y="1620410"/>
                  </a:lnTo>
                  <a:lnTo>
                    <a:pt x="893932" y="1637455"/>
                  </a:lnTo>
                  <a:close/>
                </a:path>
              </a:pathLst>
            </a:custGeom>
            <a:solidFill>
              <a:srgbClr val="9E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80654" y="4422479"/>
              <a:ext cx="1581150" cy="2692400"/>
            </a:xfrm>
            <a:custGeom>
              <a:avLst/>
              <a:gdLst/>
              <a:ahLst/>
              <a:cxnLst/>
              <a:rect l="l" t="t" r="r" b="b"/>
              <a:pathLst>
                <a:path w="1581150" h="2692400">
                  <a:moveTo>
                    <a:pt x="72631" y="2273299"/>
                  </a:moveTo>
                  <a:lnTo>
                    <a:pt x="0" y="2235199"/>
                  </a:lnTo>
                  <a:lnTo>
                    <a:pt x="0" y="444499"/>
                  </a:lnTo>
                  <a:lnTo>
                    <a:pt x="790790" y="0"/>
                  </a:lnTo>
                  <a:lnTo>
                    <a:pt x="16146" y="457199"/>
                  </a:lnTo>
                  <a:lnTo>
                    <a:pt x="10746" y="457199"/>
                  </a:lnTo>
                  <a:lnTo>
                    <a:pt x="10746" y="2158999"/>
                  </a:lnTo>
                  <a:lnTo>
                    <a:pt x="32942" y="2171699"/>
                  </a:lnTo>
                  <a:lnTo>
                    <a:pt x="10746" y="2171699"/>
                  </a:lnTo>
                  <a:lnTo>
                    <a:pt x="10746" y="2222499"/>
                  </a:lnTo>
                  <a:lnTo>
                    <a:pt x="63289" y="2260599"/>
                  </a:lnTo>
                  <a:lnTo>
                    <a:pt x="72631" y="2260599"/>
                  </a:lnTo>
                  <a:lnTo>
                    <a:pt x="72631" y="2273299"/>
                  </a:lnTo>
                  <a:close/>
                </a:path>
                <a:path w="1581150" h="2692400">
                  <a:moveTo>
                    <a:pt x="739219" y="863599"/>
                  </a:moveTo>
                  <a:lnTo>
                    <a:pt x="728473" y="863599"/>
                  </a:lnTo>
                  <a:lnTo>
                    <a:pt x="1502902" y="419099"/>
                  </a:lnTo>
                  <a:lnTo>
                    <a:pt x="790790" y="0"/>
                  </a:lnTo>
                  <a:lnTo>
                    <a:pt x="1535630" y="419099"/>
                  </a:lnTo>
                  <a:lnTo>
                    <a:pt x="1513648" y="419099"/>
                  </a:lnTo>
                  <a:lnTo>
                    <a:pt x="739219" y="863599"/>
                  </a:lnTo>
                  <a:close/>
                </a:path>
                <a:path w="1581150" h="2692400">
                  <a:moveTo>
                    <a:pt x="796137" y="901699"/>
                  </a:moveTo>
                  <a:lnTo>
                    <a:pt x="790250" y="901699"/>
                  </a:lnTo>
                  <a:lnTo>
                    <a:pt x="1564679" y="457199"/>
                  </a:lnTo>
                  <a:lnTo>
                    <a:pt x="1513648" y="419099"/>
                  </a:lnTo>
                  <a:lnTo>
                    <a:pt x="1535630" y="419099"/>
                  </a:lnTo>
                  <a:lnTo>
                    <a:pt x="1580771" y="444499"/>
                  </a:lnTo>
                  <a:lnTo>
                    <a:pt x="1580773" y="457199"/>
                  </a:lnTo>
                  <a:lnTo>
                    <a:pt x="1570025" y="457199"/>
                  </a:lnTo>
                  <a:lnTo>
                    <a:pt x="796137" y="901699"/>
                  </a:lnTo>
                  <a:close/>
                </a:path>
                <a:path w="1581150" h="2692400">
                  <a:moveTo>
                    <a:pt x="731767" y="2565399"/>
                  </a:moveTo>
                  <a:lnTo>
                    <a:pt x="721021" y="2565399"/>
                  </a:lnTo>
                  <a:lnTo>
                    <a:pt x="722571" y="1219199"/>
                  </a:lnTo>
                  <a:lnTo>
                    <a:pt x="722614" y="1181099"/>
                  </a:lnTo>
                  <a:lnTo>
                    <a:pt x="722731" y="1079499"/>
                  </a:lnTo>
                  <a:lnTo>
                    <a:pt x="722848" y="977899"/>
                  </a:lnTo>
                  <a:lnTo>
                    <a:pt x="722965" y="876299"/>
                  </a:lnTo>
                  <a:lnTo>
                    <a:pt x="10746" y="457199"/>
                  </a:lnTo>
                  <a:lnTo>
                    <a:pt x="16146" y="457199"/>
                  </a:lnTo>
                  <a:lnTo>
                    <a:pt x="728473" y="863599"/>
                  </a:lnTo>
                  <a:lnTo>
                    <a:pt x="739219" y="863599"/>
                  </a:lnTo>
                  <a:lnTo>
                    <a:pt x="756230" y="876299"/>
                  </a:lnTo>
                  <a:lnTo>
                    <a:pt x="733711" y="876299"/>
                  </a:lnTo>
                  <a:lnTo>
                    <a:pt x="731767" y="2565399"/>
                  </a:lnTo>
                  <a:close/>
                </a:path>
                <a:path w="1581150" h="2692400">
                  <a:moveTo>
                    <a:pt x="817533" y="2603499"/>
                  </a:moveTo>
                  <a:lnTo>
                    <a:pt x="796029" y="2603499"/>
                  </a:lnTo>
                  <a:lnTo>
                    <a:pt x="1570133" y="2146299"/>
                  </a:lnTo>
                  <a:lnTo>
                    <a:pt x="1570025" y="457199"/>
                  </a:lnTo>
                  <a:lnTo>
                    <a:pt x="1580773" y="457199"/>
                  </a:lnTo>
                  <a:lnTo>
                    <a:pt x="1580899" y="1854199"/>
                  </a:lnTo>
                  <a:lnTo>
                    <a:pt x="1580927" y="2158999"/>
                  </a:lnTo>
                  <a:lnTo>
                    <a:pt x="1570187" y="2158999"/>
                  </a:lnTo>
                  <a:lnTo>
                    <a:pt x="817533" y="2603499"/>
                  </a:lnTo>
                  <a:close/>
                </a:path>
                <a:path w="1581150" h="2692400">
                  <a:moveTo>
                    <a:pt x="130898" y="685799"/>
                  </a:moveTo>
                  <a:lnTo>
                    <a:pt x="108434" y="673099"/>
                  </a:lnTo>
                  <a:lnTo>
                    <a:pt x="108434" y="634999"/>
                  </a:lnTo>
                  <a:lnTo>
                    <a:pt x="130898" y="647699"/>
                  </a:lnTo>
                  <a:lnTo>
                    <a:pt x="130898" y="685799"/>
                  </a:lnTo>
                  <a:close/>
                </a:path>
                <a:path w="1581150" h="2692400">
                  <a:moveTo>
                    <a:pt x="171885" y="711199"/>
                  </a:moveTo>
                  <a:lnTo>
                    <a:pt x="149420" y="698499"/>
                  </a:lnTo>
                  <a:lnTo>
                    <a:pt x="149420" y="660399"/>
                  </a:lnTo>
                  <a:lnTo>
                    <a:pt x="171885" y="673099"/>
                  </a:lnTo>
                  <a:lnTo>
                    <a:pt x="171885" y="711199"/>
                  </a:lnTo>
                  <a:close/>
                </a:path>
                <a:path w="1581150" h="2692400">
                  <a:moveTo>
                    <a:pt x="212872" y="736599"/>
                  </a:moveTo>
                  <a:lnTo>
                    <a:pt x="190407" y="723899"/>
                  </a:lnTo>
                  <a:lnTo>
                    <a:pt x="190407" y="685799"/>
                  </a:lnTo>
                  <a:lnTo>
                    <a:pt x="212872" y="698499"/>
                  </a:lnTo>
                  <a:lnTo>
                    <a:pt x="212872" y="736599"/>
                  </a:lnTo>
                  <a:close/>
                </a:path>
                <a:path w="1581150" h="2692400">
                  <a:moveTo>
                    <a:pt x="130898" y="749299"/>
                  </a:moveTo>
                  <a:lnTo>
                    <a:pt x="108434" y="736599"/>
                  </a:lnTo>
                  <a:lnTo>
                    <a:pt x="108434" y="698499"/>
                  </a:lnTo>
                  <a:lnTo>
                    <a:pt x="130898" y="711199"/>
                  </a:lnTo>
                  <a:lnTo>
                    <a:pt x="130898" y="749299"/>
                  </a:lnTo>
                  <a:close/>
                </a:path>
                <a:path w="1581150" h="2692400">
                  <a:moveTo>
                    <a:pt x="253858" y="761999"/>
                  </a:moveTo>
                  <a:lnTo>
                    <a:pt x="231394" y="749299"/>
                  </a:lnTo>
                  <a:lnTo>
                    <a:pt x="231394" y="711199"/>
                  </a:lnTo>
                  <a:lnTo>
                    <a:pt x="253858" y="723899"/>
                  </a:lnTo>
                  <a:lnTo>
                    <a:pt x="253858" y="761999"/>
                  </a:lnTo>
                  <a:close/>
                </a:path>
                <a:path w="1581150" h="2692400">
                  <a:moveTo>
                    <a:pt x="171885" y="774699"/>
                  </a:moveTo>
                  <a:lnTo>
                    <a:pt x="149420" y="761999"/>
                  </a:lnTo>
                  <a:lnTo>
                    <a:pt x="149420" y="723899"/>
                  </a:lnTo>
                  <a:lnTo>
                    <a:pt x="171885" y="736599"/>
                  </a:lnTo>
                  <a:lnTo>
                    <a:pt x="171885" y="774699"/>
                  </a:lnTo>
                  <a:close/>
                </a:path>
                <a:path w="1581150" h="2692400">
                  <a:moveTo>
                    <a:pt x="212872" y="800099"/>
                  </a:moveTo>
                  <a:lnTo>
                    <a:pt x="190407" y="787399"/>
                  </a:lnTo>
                  <a:lnTo>
                    <a:pt x="190407" y="736599"/>
                  </a:lnTo>
                  <a:lnTo>
                    <a:pt x="212872" y="761999"/>
                  </a:lnTo>
                  <a:lnTo>
                    <a:pt x="212872" y="800099"/>
                  </a:lnTo>
                  <a:close/>
                </a:path>
                <a:path w="1581150" h="2692400">
                  <a:moveTo>
                    <a:pt x="294845" y="787399"/>
                  </a:moveTo>
                  <a:lnTo>
                    <a:pt x="272381" y="774699"/>
                  </a:lnTo>
                  <a:lnTo>
                    <a:pt x="272381" y="736599"/>
                  </a:lnTo>
                  <a:lnTo>
                    <a:pt x="294845" y="749299"/>
                  </a:lnTo>
                  <a:lnTo>
                    <a:pt x="294845" y="787399"/>
                  </a:lnTo>
                  <a:close/>
                </a:path>
                <a:path w="1581150" h="2692400">
                  <a:moveTo>
                    <a:pt x="130898" y="800099"/>
                  </a:moveTo>
                  <a:lnTo>
                    <a:pt x="108434" y="787399"/>
                  </a:lnTo>
                  <a:lnTo>
                    <a:pt x="108434" y="749299"/>
                  </a:lnTo>
                  <a:lnTo>
                    <a:pt x="130898" y="761999"/>
                  </a:lnTo>
                  <a:lnTo>
                    <a:pt x="130898" y="800099"/>
                  </a:lnTo>
                  <a:close/>
                </a:path>
                <a:path w="1581150" h="2692400">
                  <a:moveTo>
                    <a:pt x="253858" y="825499"/>
                  </a:moveTo>
                  <a:lnTo>
                    <a:pt x="231394" y="812799"/>
                  </a:lnTo>
                  <a:lnTo>
                    <a:pt x="231394" y="761999"/>
                  </a:lnTo>
                  <a:lnTo>
                    <a:pt x="253858" y="774699"/>
                  </a:lnTo>
                  <a:lnTo>
                    <a:pt x="253858" y="825499"/>
                  </a:lnTo>
                  <a:close/>
                </a:path>
                <a:path w="1581150" h="2692400">
                  <a:moveTo>
                    <a:pt x="335832" y="812799"/>
                  </a:moveTo>
                  <a:lnTo>
                    <a:pt x="313367" y="800099"/>
                  </a:lnTo>
                  <a:lnTo>
                    <a:pt x="313367" y="761999"/>
                  </a:lnTo>
                  <a:lnTo>
                    <a:pt x="335832" y="774699"/>
                  </a:lnTo>
                  <a:lnTo>
                    <a:pt x="335832" y="812799"/>
                  </a:lnTo>
                  <a:close/>
                </a:path>
                <a:path w="1581150" h="2692400">
                  <a:moveTo>
                    <a:pt x="171885" y="825499"/>
                  </a:moveTo>
                  <a:lnTo>
                    <a:pt x="149420" y="812799"/>
                  </a:lnTo>
                  <a:lnTo>
                    <a:pt x="149420" y="774699"/>
                  </a:lnTo>
                  <a:lnTo>
                    <a:pt x="171885" y="787399"/>
                  </a:lnTo>
                  <a:lnTo>
                    <a:pt x="171885" y="825499"/>
                  </a:lnTo>
                  <a:close/>
                </a:path>
                <a:path w="1581150" h="2692400">
                  <a:moveTo>
                    <a:pt x="376819" y="838199"/>
                  </a:moveTo>
                  <a:lnTo>
                    <a:pt x="354354" y="825499"/>
                  </a:lnTo>
                  <a:lnTo>
                    <a:pt x="354354" y="774699"/>
                  </a:lnTo>
                  <a:lnTo>
                    <a:pt x="376819" y="787399"/>
                  </a:lnTo>
                  <a:lnTo>
                    <a:pt x="376819" y="838199"/>
                  </a:lnTo>
                  <a:close/>
                </a:path>
                <a:path w="1581150" h="2692400">
                  <a:moveTo>
                    <a:pt x="294845" y="838199"/>
                  </a:moveTo>
                  <a:lnTo>
                    <a:pt x="272381" y="825499"/>
                  </a:lnTo>
                  <a:lnTo>
                    <a:pt x="272381" y="787399"/>
                  </a:lnTo>
                  <a:lnTo>
                    <a:pt x="294845" y="800099"/>
                  </a:lnTo>
                  <a:lnTo>
                    <a:pt x="294845" y="838199"/>
                  </a:lnTo>
                  <a:close/>
                </a:path>
                <a:path w="1581150" h="2692400">
                  <a:moveTo>
                    <a:pt x="212872" y="850899"/>
                  </a:moveTo>
                  <a:lnTo>
                    <a:pt x="190407" y="838199"/>
                  </a:lnTo>
                  <a:lnTo>
                    <a:pt x="190407" y="800099"/>
                  </a:lnTo>
                  <a:lnTo>
                    <a:pt x="212872" y="812799"/>
                  </a:lnTo>
                  <a:lnTo>
                    <a:pt x="212872" y="850899"/>
                  </a:lnTo>
                  <a:close/>
                </a:path>
                <a:path w="1581150" h="2692400">
                  <a:moveTo>
                    <a:pt x="417805" y="863599"/>
                  </a:moveTo>
                  <a:lnTo>
                    <a:pt x="395341" y="838199"/>
                  </a:lnTo>
                  <a:lnTo>
                    <a:pt x="395341" y="800099"/>
                  </a:lnTo>
                  <a:lnTo>
                    <a:pt x="417805" y="812799"/>
                  </a:lnTo>
                  <a:lnTo>
                    <a:pt x="417805" y="863599"/>
                  </a:lnTo>
                  <a:close/>
                </a:path>
                <a:path w="1581150" h="2692400">
                  <a:moveTo>
                    <a:pt x="130898" y="863599"/>
                  </a:moveTo>
                  <a:lnTo>
                    <a:pt x="108434" y="850899"/>
                  </a:lnTo>
                  <a:lnTo>
                    <a:pt x="108434" y="812799"/>
                  </a:lnTo>
                  <a:lnTo>
                    <a:pt x="130898" y="825499"/>
                  </a:lnTo>
                  <a:lnTo>
                    <a:pt x="130898" y="863599"/>
                  </a:lnTo>
                  <a:close/>
                </a:path>
                <a:path w="1581150" h="2692400">
                  <a:moveTo>
                    <a:pt x="335832" y="863599"/>
                  </a:moveTo>
                  <a:lnTo>
                    <a:pt x="313367" y="850899"/>
                  </a:lnTo>
                  <a:lnTo>
                    <a:pt x="313367" y="812799"/>
                  </a:lnTo>
                  <a:lnTo>
                    <a:pt x="335832" y="825499"/>
                  </a:lnTo>
                  <a:lnTo>
                    <a:pt x="335832" y="863599"/>
                  </a:lnTo>
                  <a:close/>
                </a:path>
                <a:path w="1581150" h="2692400">
                  <a:moveTo>
                    <a:pt x="253858" y="876299"/>
                  </a:moveTo>
                  <a:lnTo>
                    <a:pt x="231394" y="863599"/>
                  </a:lnTo>
                  <a:lnTo>
                    <a:pt x="231394" y="825499"/>
                  </a:lnTo>
                  <a:lnTo>
                    <a:pt x="253858" y="838199"/>
                  </a:lnTo>
                  <a:lnTo>
                    <a:pt x="253858" y="876299"/>
                  </a:lnTo>
                  <a:close/>
                </a:path>
                <a:path w="1581150" h="2692400">
                  <a:moveTo>
                    <a:pt x="458792" y="876299"/>
                  </a:moveTo>
                  <a:lnTo>
                    <a:pt x="436328" y="863599"/>
                  </a:lnTo>
                  <a:lnTo>
                    <a:pt x="436328" y="825499"/>
                  </a:lnTo>
                  <a:lnTo>
                    <a:pt x="458792" y="838199"/>
                  </a:lnTo>
                  <a:lnTo>
                    <a:pt x="458792" y="876299"/>
                  </a:lnTo>
                  <a:close/>
                </a:path>
                <a:path w="1581150" h="2692400">
                  <a:moveTo>
                    <a:pt x="171885" y="888999"/>
                  </a:moveTo>
                  <a:lnTo>
                    <a:pt x="149420" y="876299"/>
                  </a:lnTo>
                  <a:lnTo>
                    <a:pt x="149420" y="838199"/>
                  </a:lnTo>
                  <a:lnTo>
                    <a:pt x="171885" y="850899"/>
                  </a:lnTo>
                  <a:lnTo>
                    <a:pt x="171885" y="888999"/>
                  </a:lnTo>
                  <a:close/>
                </a:path>
                <a:path w="1581150" h="2692400">
                  <a:moveTo>
                    <a:pt x="376819" y="888999"/>
                  </a:moveTo>
                  <a:lnTo>
                    <a:pt x="354354" y="876299"/>
                  </a:lnTo>
                  <a:lnTo>
                    <a:pt x="354354" y="838199"/>
                  </a:lnTo>
                  <a:lnTo>
                    <a:pt x="376819" y="850899"/>
                  </a:lnTo>
                  <a:lnTo>
                    <a:pt x="376819" y="888999"/>
                  </a:lnTo>
                  <a:close/>
                </a:path>
                <a:path w="1581150" h="2692400">
                  <a:moveTo>
                    <a:pt x="212872" y="914399"/>
                  </a:moveTo>
                  <a:lnTo>
                    <a:pt x="190407" y="901699"/>
                  </a:lnTo>
                  <a:lnTo>
                    <a:pt x="190407" y="850899"/>
                  </a:lnTo>
                  <a:lnTo>
                    <a:pt x="212872" y="876299"/>
                  </a:lnTo>
                  <a:lnTo>
                    <a:pt x="212872" y="914399"/>
                  </a:lnTo>
                  <a:close/>
                </a:path>
                <a:path w="1581150" h="2692400">
                  <a:moveTo>
                    <a:pt x="294845" y="901699"/>
                  </a:moveTo>
                  <a:lnTo>
                    <a:pt x="272381" y="888999"/>
                  </a:lnTo>
                  <a:lnTo>
                    <a:pt x="272381" y="850899"/>
                  </a:lnTo>
                  <a:lnTo>
                    <a:pt x="294845" y="863599"/>
                  </a:lnTo>
                  <a:lnTo>
                    <a:pt x="294845" y="901699"/>
                  </a:lnTo>
                  <a:close/>
                </a:path>
                <a:path w="1581150" h="2692400">
                  <a:moveTo>
                    <a:pt x="130898" y="914399"/>
                  </a:moveTo>
                  <a:lnTo>
                    <a:pt x="108434" y="901699"/>
                  </a:lnTo>
                  <a:lnTo>
                    <a:pt x="108434" y="863599"/>
                  </a:lnTo>
                  <a:lnTo>
                    <a:pt x="130898" y="876299"/>
                  </a:lnTo>
                  <a:lnTo>
                    <a:pt x="130898" y="914399"/>
                  </a:lnTo>
                  <a:close/>
                </a:path>
                <a:path w="1581150" h="2692400">
                  <a:moveTo>
                    <a:pt x="417805" y="914399"/>
                  </a:moveTo>
                  <a:lnTo>
                    <a:pt x="395341" y="901699"/>
                  </a:lnTo>
                  <a:lnTo>
                    <a:pt x="395341" y="863599"/>
                  </a:lnTo>
                  <a:lnTo>
                    <a:pt x="417805" y="876299"/>
                  </a:lnTo>
                  <a:lnTo>
                    <a:pt x="417805" y="914399"/>
                  </a:lnTo>
                  <a:close/>
                </a:path>
                <a:path w="1581150" h="2692400">
                  <a:moveTo>
                    <a:pt x="253858" y="939799"/>
                  </a:moveTo>
                  <a:lnTo>
                    <a:pt x="231394" y="927099"/>
                  </a:lnTo>
                  <a:lnTo>
                    <a:pt x="231394" y="876299"/>
                  </a:lnTo>
                  <a:lnTo>
                    <a:pt x="253858" y="888999"/>
                  </a:lnTo>
                  <a:lnTo>
                    <a:pt x="253858" y="939799"/>
                  </a:lnTo>
                  <a:close/>
                </a:path>
                <a:path w="1581150" h="2692400">
                  <a:moveTo>
                    <a:pt x="335832" y="927099"/>
                  </a:moveTo>
                  <a:lnTo>
                    <a:pt x="313367" y="914399"/>
                  </a:lnTo>
                  <a:lnTo>
                    <a:pt x="313367" y="876299"/>
                  </a:lnTo>
                  <a:lnTo>
                    <a:pt x="335832" y="888999"/>
                  </a:lnTo>
                  <a:lnTo>
                    <a:pt x="335832" y="927099"/>
                  </a:lnTo>
                  <a:close/>
                </a:path>
                <a:path w="1581150" h="2692400">
                  <a:moveTo>
                    <a:pt x="796029" y="2603499"/>
                  </a:moveTo>
                  <a:lnTo>
                    <a:pt x="785282" y="2603499"/>
                  </a:lnTo>
                  <a:lnTo>
                    <a:pt x="785390" y="901699"/>
                  </a:lnTo>
                  <a:lnTo>
                    <a:pt x="733711" y="876299"/>
                  </a:lnTo>
                  <a:lnTo>
                    <a:pt x="756230" y="876299"/>
                  </a:lnTo>
                  <a:lnTo>
                    <a:pt x="790250" y="901699"/>
                  </a:lnTo>
                  <a:lnTo>
                    <a:pt x="796137" y="901699"/>
                  </a:lnTo>
                  <a:lnTo>
                    <a:pt x="796083" y="1536699"/>
                  </a:lnTo>
                  <a:lnTo>
                    <a:pt x="817341" y="1536699"/>
                  </a:lnTo>
                  <a:lnTo>
                    <a:pt x="800025" y="1549399"/>
                  </a:lnTo>
                  <a:lnTo>
                    <a:pt x="816675" y="1562099"/>
                  </a:lnTo>
                  <a:lnTo>
                    <a:pt x="796083" y="1562099"/>
                  </a:lnTo>
                  <a:lnTo>
                    <a:pt x="796083" y="1574799"/>
                  </a:lnTo>
                  <a:lnTo>
                    <a:pt x="809196" y="1587499"/>
                  </a:lnTo>
                  <a:lnTo>
                    <a:pt x="796083" y="1587499"/>
                  </a:lnTo>
                  <a:lnTo>
                    <a:pt x="796083" y="1917699"/>
                  </a:lnTo>
                  <a:lnTo>
                    <a:pt x="874762" y="1917699"/>
                  </a:lnTo>
                  <a:lnTo>
                    <a:pt x="796082" y="1930399"/>
                  </a:lnTo>
                  <a:lnTo>
                    <a:pt x="796082" y="1943099"/>
                  </a:lnTo>
                  <a:lnTo>
                    <a:pt x="901169" y="1943099"/>
                  </a:lnTo>
                  <a:lnTo>
                    <a:pt x="796083" y="1955799"/>
                  </a:lnTo>
                  <a:lnTo>
                    <a:pt x="796029" y="2603499"/>
                  </a:lnTo>
                  <a:close/>
                </a:path>
                <a:path w="1581150" h="2692400">
                  <a:moveTo>
                    <a:pt x="171885" y="939799"/>
                  </a:moveTo>
                  <a:lnTo>
                    <a:pt x="149420" y="927099"/>
                  </a:lnTo>
                  <a:lnTo>
                    <a:pt x="149420" y="888999"/>
                  </a:lnTo>
                  <a:lnTo>
                    <a:pt x="171885" y="901699"/>
                  </a:lnTo>
                  <a:lnTo>
                    <a:pt x="171885" y="939799"/>
                  </a:lnTo>
                  <a:close/>
                </a:path>
                <a:path w="1581150" h="2692400">
                  <a:moveTo>
                    <a:pt x="376819" y="952499"/>
                  </a:moveTo>
                  <a:lnTo>
                    <a:pt x="354354" y="939799"/>
                  </a:lnTo>
                  <a:lnTo>
                    <a:pt x="354354" y="888999"/>
                  </a:lnTo>
                  <a:lnTo>
                    <a:pt x="376819" y="901699"/>
                  </a:lnTo>
                  <a:lnTo>
                    <a:pt x="376819" y="952499"/>
                  </a:lnTo>
                  <a:close/>
                </a:path>
                <a:path w="1581150" h="2692400">
                  <a:moveTo>
                    <a:pt x="458792" y="939799"/>
                  </a:moveTo>
                  <a:lnTo>
                    <a:pt x="436328" y="927099"/>
                  </a:lnTo>
                  <a:lnTo>
                    <a:pt x="436328" y="888999"/>
                  </a:lnTo>
                  <a:lnTo>
                    <a:pt x="458792" y="901699"/>
                  </a:lnTo>
                  <a:lnTo>
                    <a:pt x="458792" y="939799"/>
                  </a:lnTo>
                  <a:close/>
                </a:path>
                <a:path w="1581150" h="2692400">
                  <a:moveTo>
                    <a:pt x="294845" y="952499"/>
                  </a:moveTo>
                  <a:lnTo>
                    <a:pt x="272381" y="939799"/>
                  </a:lnTo>
                  <a:lnTo>
                    <a:pt x="272381" y="901699"/>
                  </a:lnTo>
                  <a:lnTo>
                    <a:pt x="294845" y="914399"/>
                  </a:lnTo>
                  <a:lnTo>
                    <a:pt x="294845" y="952499"/>
                  </a:lnTo>
                  <a:close/>
                </a:path>
                <a:path w="1581150" h="2692400">
                  <a:moveTo>
                    <a:pt x="212872" y="965199"/>
                  </a:moveTo>
                  <a:lnTo>
                    <a:pt x="190407" y="952499"/>
                  </a:lnTo>
                  <a:lnTo>
                    <a:pt x="190407" y="914399"/>
                  </a:lnTo>
                  <a:lnTo>
                    <a:pt x="212872" y="927099"/>
                  </a:lnTo>
                  <a:lnTo>
                    <a:pt x="212872" y="965199"/>
                  </a:lnTo>
                  <a:close/>
                </a:path>
                <a:path w="1581150" h="2692400">
                  <a:moveTo>
                    <a:pt x="417805" y="965199"/>
                  </a:moveTo>
                  <a:lnTo>
                    <a:pt x="395341" y="952499"/>
                  </a:lnTo>
                  <a:lnTo>
                    <a:pt x="395341" y="914399"/>
                  </a:lnTo>
                  <a:lnTo>
                    <a:pt x="417805" y="927099"/>
                  </a:lnTo>
                  <a:lnTo>
                    <a:pt x="417805" y="965199"/>
                  </a:lnTo>
                  <a:close/>
                </a:path>
                <a:path w="1581150" h="2692400">
                  <a:moveTo>
                    <a:pt x="130898" y="977899"/>
                  </a:moveTo>
                  <a:lnTo>
                    <a:pt x="108434" y="965199"/>
                  </a:lnTo>
                  <a:lnTo>
                    <a:pt x="108434" y="927099"/>
                  </a:lnTo>
                  <a:lnTo>
                    <a:pt x="130898" y="939799"/>
                  </a:lnTo>
                  <a:lnTo>
                    <a:pt x="130898" y="977899"/>
                  </a:lnTo>
                  <a:close/>
                </a:path>
                <a:path w="1581150" h="2692400">
                  <a:moveTo>
                    <a:pt x="335832" y="977899"/>
                  </a:moveTo>
                  <a:lnTo>
                    <a:pt x="313367" y="965199"/>
                  </a:lnTo>
                  <a:lnTo>
                    <a:pt x="313367" y="927099"/>
                  </a:lnTo>
                  <a:lnTo>
                    <a:pt x="335832" y="939799"/>
                  </a:lnTo>
                  <a:lnTo>
                    <a:pt x="335832" y="977899"/>
                  </a:lnTo>
                  <a:close/>
                </a:path>
                <a:path w="1581150" h="2692400">
                  <a:moveTo>
                    <a:pt x="171885" y="1003299"/>
                  </a:moveTo>
                  <a:lnTo>
                    <a:pt x="149420" y="990599"/>
                  </a:lnTo>
                  <a:lnTo>
                    <a:pt x="149420" y="939799"/>
                  </a:lnTo>
                  <a:lnTo>
                    <a:pt x="171885" y="952499"/>
                  </a:lnTo>
                  <a:lnTo>
                    <a:pt x="171885" y="1003299"/>
                  </a:lnTo>
                  <a:close/>
                </a:path>
                <a:path w="1581150" h="2692400">
                  <a:moveTo>
                    <a:pt x="253858" y="990599"/>
                  </a:moveTo>
                  <a:lnTo>
                    <a:pt x="231394" y="977899"/>
                  </a:lnTo>
                  <a:lnTo>
                    <a:pt x="231394" y="939799"/>
                  </a:lnTo>
                  <a:lnTo>
                    <a:pt x="253858" y="952499"/>
                  </a:lnTo>
                  <a:lnTo>
                    <a:pt x="253858" y="990599"/>
                  </a:lnTo>
                  <a:close/>
                </a:path>
                <a:path w="1581150" h="2692400">
                  <a:moveTo>
                    <a:pt x="458792" y="990599"/>
                  </a:moveTo>
                  <a:lnTo>
                    <a:pt x="436328" y="977899"/>
                  </a:lnTo>
                  <a:lnTo>
                    <a:pt x="436328" y="939799"/>
                  </a:lnTo>
                  <a:lnTo>
                    <a:pt x="458792" y="952499"/>
                  </a:lnTo>
                  <a:lnTo>
                    <a:pt x="458792" y="990599"/>
                  </a:lnTo>
                  <a:close/>
                </a:path>
                <a:path w="1581150" h="2692400">
                  <a:moveTo>
                    <a:pt x="376819" y="1003299"/>
                  </a:moveTo>
                  <a:lnTo>
                    <a:pt x="354354" y="990599"/>
                  </a:lnTo>
                  <a:lnTo>
                    <a:pt x="354354" y="952499"/>
                  </a:lnTo>
                  <a:lnTo>
                    <a:pt x="376819" y="965199"/>
                  </a:lnTo>
                  <a:lnTo>
                    <a:pt x="376819" y="1003299"/>
                  </a:lnTo>
                  <a:close/>
                </a:path>
                <a:path w="1581150" h="2692400">
                  <a:moveTo>
                    <a:pt x="212872" y="1015999"/>
                  </a:moveTo>
                  <a:lnTo>
                    <a:pt x="190407" y="1003299"/>
                  </a:lnTo>
                  <a:lnTo>
                    <a:pt x="190407" y="965199"/>
                  </a:lnTo>
                  <a:lnTo>
                    <a:pt x="212872" y="977899"/>
                  </a:lnTo>
                  <a:lnTo>
                    <a:pt x="212872" y="1015999"/>
                  </a:lnTo>
                  <a:close/>
                </a:path>
                <a:path w="1581150" h="2692400">
                  <a:moveTo>
                    <a:pt x="294845" y="1015999"/>
                  </a:moveTo>
                  <a:lnTo>
                    <a:pt x="272381" y="1003299"/>
                  </a:lnTo>
                  <a:lnTo>
                    <a:pt x="272381" y="965199"/>
                  </a:lnTo>
                  <a:lnTo>
                    <a:pt x="294845" y="977899"/>
                  </a:lnTo>
                  <a:lnTo>
                    <a:pt x="294845" y="1015999"/>
                  </a:lnTo>
                  <a:close/>
                </a:path>
                <a:path w="1581150" h="2692400">
                  <a:moveTo>
                    <a:pt x="130898" y="1028699"/>
                  </a:moveTo>
                  <a:lnTo>
                    <a:pt x="108434" y="1015999"/>
                  </a:lnTo>
                  <a:lnTo>
                    <a:pt x="108434" y="977899"/>
                  </a:lnTo>
                  <a:lnTo>
                    <a:pt x="130898" y="990599"/>
                  </a:lnTo>
                  <a:lnTo>
                    <a:pt x="130898" y="1028699"/>
                  </a:lnTo>
                  <a:close/>
                </a:path>
                <a:path w="1581150" h="2692400">
                  <a:moveTo>
                    <a:pt x="417805" y="1028699"/>
                  </a:moveTo>
                  <a:lnTo>
                    <a:pt x="395341" y="1015999"/>
                  </a:lnTo>
                  <a:lnTo>
                    <a:pt x="395341" y="977899"/>
                  </a:lnTo>
                  <a:lnTo>
                    <a:pt x="417805" y="990599"/>
                  </a:lnTo>
                  <a:lnTo>
                    <a:pt x="417805" y="1028699"/>
                  </a:lnTo>
                  <a:close/>
                </a:path>
                <a:path w="1581150" h="2692400">
                  <a:moveTo>
                    <a:pt x="253858" y="1041399"/>
                  </a:moveTo>
                  <a:lnTo>
                    <a:pt x="231394" y="1028699"/>
                  </a:lnTo>
                  <a:lnTo>
                    <a:pt x="231394" y="990599"/>
                  </a:lnTo>
                  <a:lnTo>
                    <a:pt x="253858" y="1003299"/>
                  </a:lnTo>
                  <a:lnTo>
                    <a:pt x="253858" y="1041399"/>
                  </a:lnTo>
                  <a:close/>
                </a:path>
                <a:path w="1581150" h="2692400">
                  <a:moveTo>
                    <a:pt x="335832" y="1041399"/>
                  </a:moveTo>
                  <a:lnTo>
                    <a:pt x="313367" y="1028699"/>
                  </a:lnTo>
                  <a:lnTo>
                    <a:pt x="313367" y="990599"/>
                  </a:lnTo>
                  <a:lnTo>
                    <a:pt x="335832" y="1003299"/>
                  </a:lnTo>
                  <a:lnTo>
                    <a:pt x="335832" y="1041399"/>
                  </a:lnTo>
                  <a:close/>
                </a:path>
                <a:path w="1581150" h="2692400">
                  <a:moveTo>
                    <a:pt x="171885" y="1054099"/>
                  </a:moveTo>
                  <a:lnTo>
                    <a:pt x="149420" y="1041399"/>
                  </a:lnTo>
                  <a:lnTo>
                    <a:pt x="149420" y="1003299"/>
                  </a:lnTo>
                  <a:lnTo>
                    <a:pt x="171885" y="1015999"/>
                  </a:lnTo>
                  <a:lnTo>
                    <a:pt x="171885" y="1054099"/>
                  </a:lnTo>
                  <a:close/>
                </a:path>
                <a:path w="1581150" h="2692400">
                  <a:moveTo>
                    <a:pt x="376819" y="1066799"/>
                  </a:moveTo>
                  <a:lnTo>
                    <a:pt x="354354" y="1054099"/>
                  </a:lnTo>
                  <a:lnTo>
                    <a:pt x="354354" y="1003299"/>
                  </a:lnTo>
                  <a:lnTo>
                    <a:pt x="376819" y="1015999"/>
                  </a:lnTo>
                  <a:lnTo>
                    <a:pt x="376819" y="1066799"/>
                  </a:lnTo>
                  <a:close/>
                </a:path>
                <a:path w="1581150" h="2692400">
                  <a:moveTo>
                    <a:pt x="458792" y="1054099"/>
                  </a:moveTo>
                  <a:lnTo>
                    <a:pt x="436328" y="1041399"/>
                  </a:lnTo>
                  <a:lnTo>
                    <a:pt x="436328" y="1003299"/>
                  </a:lnTo>
                  <a:lnTo>
                    <a:pt x="458792" y="1015999"/>
                  </a:lnTo>
                  <a:lnTo>
                    <a:pt x="458792" y="1054099"/>
                  </a:lnTo>
                  <a:close/>
                </a:path>
                <a:path w="1581150" h="2692400">
                  <a:moveTo>
                    <a:pt x="294845" y="1066799"/>
                  </a:moveTo>
                  <a:lnTo>
                    <a:pt x="272381" y="1054099"/>
                  </a:lnTo>
                  <a:lnTo>
                    <a:pt x="272381" y="1015999"/>
                  </a:lnTo>
                  <a:lnTo>
                    <a:pt x="294845" y="1028699"/>
                  </a:lnTo>
                  <a:lnTo>
                    <a:pt x="294845" y="1066799"/>
                  </a:lnTo>
                  <a:close/>
                </a:path>
                <a:path w="1581150" h="2692400">
                  <a:moveTo>
                    <a:pt x="212872" y="1079499"/>
                  </a:moveTo>
                  <a:lnTo>
                    <a:pt x="190407" y="1066799"/>
                  </a:lnTo>
                  <a:lnTo>
                    <a:pt x="190407" y="1028699"/>
                  </a:lnTo>
                  <a:lnTo>
                    <a:pt x="212872" y="1041399"/>
                  </a:lnTo>
                  <a:lnTo>
                    <a:pt x="212872" y="1079499"/>
                  </a:lnTo>
                  <a:close/>
                </a:path>
                <a:path w="1581150" h="2692400">
                  <a:moveTo>
                    <a:pt x="417805" y="1079499"/>
                  </a:moveTo>
                  <a:lnTo>
                    <a:pt x="395341" y="1066799"/>
                  </a:lnTo>
                  <a:lnTo>
                    <a:pt x="395341" y="1028699"/>
                  </a:lnTo>
                  <a:lnTo>
                    <a:pt x="417805" y="1041399"/>
                  </a:lnTo>
                  <a:lnTo>
                    <a:pt x="417805" y="1079499"/>
                  </a:lnTo>
                  <a:close/>
                </a:path>
                <a:path w="1581150" h="2692400">
                  <a:moveTo>
                    <a:pt x="335832" y="1092199"/>
                  </a:moveTo>
                  <a:lnTo>
                    <a:pt x="313367" y="1079499"/>
                  </a:lnTo>
                  <a:lnTo>
                    <a:pt x="313367" y="1041399"/>
                  </a:lnTo>
                  <a:lnTo>
                    <a:pt x="335832" y="1054099"/>
                  </a:lnTo>
                  <a:lnTo>
                    <a:pt x="335832" y="1092199"/>
                  </a:lnTo>
                  <a:close/>
                </a:path>
                <a:path w="1581150" h="2692400">
                  <a:moveTo>
                    <a:pt x="253858" y="1104899"/>
                  </a:moveTo>
                  <a:lnTo>
                    <a:pt x="231394" y="1092199"/>
                  </a:lnTo>
                  <a:lnTo>
                    <a:pt x="231394" y="1054099"/>
                  </a:lnTo>
                  <a:lnTo>
                    <a:pt x="253858" y="1066799"/>
                  </a:lnTo>
                  <a:lnTo>
                    <a:pt x="253858" y="1104899"/>
                  </a:lnTo>
                  <a:close/>
                </a:path>
                <a:path w="1581150" h="2692400">
                  <a:moveTo>
                    <a:pt x="458792" y="1104899"/>
                  </a:moveTo>
                  <a:lnTo>
                    <a:pt x="436328" y="1092199"/>
                  </a:lnTo>
                  <a:lnTo>
                    <a:pt x="436328" y="1054099"/>
                  </a:lnTo>
                  <a:lnTo>
                    <a:pt x="458792" y="1066799"/>
                  </a:lnTo>
                  <a:lnTo>
                    <a:pt x="458792" y="1104899"/>
                  </a:lnTo>
                  <a:close/>
                </a:path>
                <a:path w="1581150" h="2692400">
                  <a:moveTo>
                    <a:pt x="376819" y="1117599"/>
                  </a:moveTo>
                  <a:lnTo>
                    <a:pt x="354354" y="1104899"/>
                  </a:lnTo>
                  <a:lnTo>
                    <a:pt x="354354" y="1066799"/>
                  </a:lnTo>
                  <a:lnTo>
                    <a:pt x="376819" y="1079499"/>
                  </a:lnTo>
                  <a:lnTo>
                    <a:pt x="376819" y="1117599"/>
                  </a:lnTo>
                  <a:close/>
                </a:path>
                <a:path w="1581150" h="2692400">
                  <a:moveTo>
                    <a:pt x="294845" y="1130299"/>
                  </a:moveTo>
                  <a:lnTo>
                    <a:pt x="272381" y="1117599"/>
                  </a:lnTo>
                  <a:lnTo>
                    <a:pt x="272381" y="1079499"/>
                  </a:lnTo>
                  <a:lnTo>
                    <a:pt x="294845" y="1092199"/>
                  </a:lnTo>
                  <a:lnTo>
                    <a:pt x="294845" y="1130299"/>
                  </a:lnTo>
                  <a:close/>
                </a:path>
                <a:path w="1581150" h="2692400">
                  <a:moveTo>
                    <a:pt x="417805" y="1142999"/>
                  </a:moveTo>
                  <a:lnTo>
                    <a:pt x="395341" y="1130299"/>
                  </a:lnTo>
                  <a:lnTo>
                    <a:pt x="395341" y="1092199"/>
                  </a:lnTo>
                  <a:lnTo>
                    <a:pt x="417805" y="1104899"/>
                  </a:lnTo>
                  <a:lnTo>
                    <a:pt x="417805" y="1142999"/>
                  </a:lnTo>
                  <a:close/>
                </a:path>
                <a:path w="1581150" h="2692400">
                  <a:moveTo>
                    <a:pt x="335832" y="1155699"/>
                  </a:moveTo>
                  <a:lnTo>
                    <a:pt x="313367" y="1142999"/>
                  </a:lnTo>
                  <a:lnTo>
                    <a:pt x="313367" y="1104899"/>
                  </a:lnTo>
                  <a:lnTo>
                    <a:pt x="335832" y="1117599"/>
                  </a:lnTo>
                  <a:lnTo>
                    <a:pt x="335832" y="1155699"/>
                  </a:lnTo>
                  <a:close/>
                </a:path>
                <a:path w="1581150" h="2692400">
                  <a:moveTo>
                    <a:pt x="458792" y="1168399"/>
                  </a:moveTo>
                  <a:lnTo>
                    <a:pt x="436328" y="1155699"/>
                  </a:lnTo>
                  <a:lnTo>
                    <a:pt x="436328" y="1104899"/>
                  </a:lnTo>
                  <a:lnTo>
                    <a:pt x="458792" y="1117599"/>
                  </a:lnTo>
                  <a:lnTo>
                    <a:pt x="458792" y="1168399"/>
                  </a:lnTo>
                  <a:close/>
                </a:path>
                <a:path w="1581150" h="2692400">
                  <a:moveTo>
                    <a:pt x="376819" y="1181099"/>
                  </a:moveTo>
                  <a:lnTo>
                    <a:pt x="354354" y="1168399"/>
                  </a:lnTo>
                  <a:lnTo>
                    <a:pt x="354354" y="1117599"/>
                  </a:lnTo>
                  <a:lnTo>
                    <a:pt x="376819" y="1130299"/>
                  </a:lnTo>
                  <a:lnTo>
                    <a:pt x="376819" y="1181099"/>
                  </a:lnTo>
                  <a:close/>
                </a:path>
                <a:path w="1581150" h="2692400">
                  <a:moveTo>
                    <a:pt x="417805" y="1193799"/>
                  </a:moveTo>
                  <a:lnTo>
                    <a:pt x="395341" y="1181099"/>
                  </a:lnTo>
                  <a:lnTo>
                    <a:pt x="395341" y="1142999"/>
                  </a:lnTo>
                  <a:lnTo>
                    <a:pt x="417805" y="1155699"/>
                  </a:lnTo>
                  <a:lnTo>
                    <a:pt x="417805" y="1193799"/>
                  </a:lnTo>
                  <a:close/>
                </a:path>
                <a:path w="1581150" h="2692400">
                  <a:moveTo>
                    <a:pt x="458792" y="1219199"/>
                  </a:moveTo>
                  <a:lnTo>
                    <a:pt x="436328" y="1206499"/>
                  </a:lnTo>
                  <a:lnTo>
                    <a:pt x="436328" y="1168399"/>
                  </a:lnTo>
                  <a:lnTo>
                    <a:pt x="458792" y="1181099"/>
                  </a:lnTo>
                  <a:lnTo>
                    <a:pt x="458792" y="1219199"/>
                  </a:lnTo>
                  <a:close/>
                </a:path>
                <a:path w="1581150" h="2692400">
                  <a:moveTo>
                    <a:pt x="817341" y="1536699"/>
                  </a:moveTo>
                  <a:lnTo>
                    <a:pt x="796083" y="1536699"/>
                  </a:lnTo>
                  <a:lnTo>
                    <a:pt x="853108" y="1498599"/>
                  </a:lnTo>
                  <a:lnTo>
                    <a:pt x="867296" y="1511299"/>
                  </a:lnTo>
                  <a:lnTo>
                    <a:pt x="851974" y="1511299"/>
                  </a:lnTo>
                  <a:lnTo>
                    <a:pt x="817341" y="1536699"/>
                  </a:lnTo>
                  <a:close/>
                </a:path>
                <a:path w="1581150" h="2692400">
                  <a:moveTo>
                    <a:pt x="930302" y="1625599"/>
                  </a:moveTo>
                  <a:lnTo>
                    <a:pt x="899927" y="1625599"/>
                  </a:lnTo>
                  <a:lnTo>
                    <a:pt x="951876" y="1600199"/>
                  </a:lnTo>
                  <a:lnTo>
                    <a:pt x="851974" y="1511299"/>
                  </a:lnTo>
                  <a:lnTo>
                    <a:pt x="867296" y="1511299"/>
                  </a:lnTo>
                  <a:lnTo>
                    <a:pt x="966618" y="1600199"/>
                  </a:lnTo>
                  <a:lnTo>
                    <a:pt x="966618" y="1612899"/>
                  </a:lnTo>
                  <a:lnTo>
                    <a:pt x="955872" y="1612899"/>
                  </a:lnTo>
                  <a:lnTo>
                    <a:pt x="930302" y="1625599"/>
                  </a:lnTo>
                  <a:close/>
                </a:path>
                <a:path w="1581150" h="2692400">
                  <a:moveTo>
                    <a:pt x="901169" y="1943099"/>
                  </a:moveTo>
                  <a:lnTo>
                    <a:pt x="796082" y="1943099"/>
                  </a:lnTo>
                  <a:lnTo>
                    <a:pt x="893986" y="1930399"/>
                  </a:lnTo>
                  <a:lnTo>
                    <a:pt x="893986" y="1638299"/>
                  </a:lnTo>
                  <a:lnTo>
                    <a:pt x="796083" y="1562099"/>
                  </a:lnTo>
                  <a:lnTo>
                    <a:pt x="816675" y="1562099"/>
                  </a:lnTo>
                  <a:lnTo>
                    <a:pt x="899927" y="1625599"/>
                  </a:lnTo>
                  <a:lnTo>
                    <a:pt x="930302" y="1625599"/>
                  </a:lnTo>
                  <a:lnTo>
                    <a:pt x="904733" y="1638299"/>
                  </a:lnTo>
                  <a:lnTo>
                    <a:pt x="904733" y="1930399"/>
                  </a:lnTo>
                  <a:lnTo>
                    <a:pt x="922985" y="1930399"/>
                  </a:lnTo>
                  <a:lnTo>
                    <a:pt x="901169" y="1943099"/>
                  </a:lnTo>
                  <a:close/>
                </a:path>
                <a:path w="1581150" h="2692400">
                  <a:moveTo>
                    <a:pt x="874762" y="1917699"/>
                  </a:moveTo>
                  <a:lnTo>
                    <a:pt x="796083" y="1917699"/>
                  </a:lnTo>
                  <a:lnTo>
                    <a:pt x="864016" y="1879599"/>
                  </a:lnTo>
                  <a:lnTo>
                    <a:pt x="864016" y="1650999"/>
                  </a:lnTo>
                  <a:lnTo>
                    <a:pt x="796083" y="1587499"/>
                  </a:lnTo>
                  <a:lnTo>
                    <a:pt x="809196" y="1587499"/>
                  </a:lnTo>
                  <a:lnTo>
                    <a:pt x="874762" y="1650999"/>
                  </a:lnTo>
                  <a:lnTo>
                    <a:pt x="874762" y="1917699"/>
                  </a:lnTo>
                  <a:close/>
                </a:path>
                <a:path w="1581150" h="2692400">
                  <a:moveTo>
                    <a:pt x="922985" y="1930399"/>
                  </a:moveTo>
                  <a:lnTo>
                    <a:pt x="904733" y="1930399"/>
                  </a:lnTo>
                  <a:lnTo>
                    <a:pt x="955872" y="1904999"/>
                  </a:lnTo>
                  <a:lnTo>
                    <a:pt x="955872" y="1612899"/>
                  </a:lnTo>
                  <a:lnTo>
                    <a:pt x="966618" y="1612899"/>
                  </a:lnTo>
                  <a:lnTo>
                    <a:pt x="966618" y="1904999"/>
                  </a:lnTo>
                  <a:lnTo>
                    <a:pt x="922985" y="1930399"/>
                  </a:lnTo>
                  <a:close/>
                </a:path>
                <a:path w="1581150" h="2692400">
                  <a:moveTo>
                    <a:pt x="130898" y="1752599"/>
                  </a:moveTo>
                  <a:lnTo>
                    <a:pt x="108434" y="1739899"/>
                  </a:lnTo>
                  <a:lnTo>
                    <a:pt x="108434" y="1701799"/>
                  </a:lnTo>
                  <a:lnTo>
                    <a:pt x="130898" y="1714499"/>
                  </a:lnTo>
                  <a:lnTo>
                    <a:pt x="130898" y="1752599"/>
                  </a:lnTo>
                  <a:close/>
                </a:path>
                <a:path w="1581150" h="2692400">
                  <a:moveTo>
                    <a:pt x="171885" y="1777999"/>
                  </a:moveTo>
                  <a:lnTo>
                    <a:pt x="149420" y="1765299"/>
                  </a:lnTo>
                  <a:lnTo>
                    <a:pt x="149420" y="1727199"/>
                  </a:lnTo>
                  <a:lnTo>
                    <a:pt x="171885" y="1739899"/>
                  </a:lnTo>
                  <a:lnTo>
                    <a:pt x="171885" y="1777999"/>
                  </a:lnTo>
                  <a:close/>
                </a:path>
                <a:path w="1581150" h="2692400">
                  <a:moveTo>
                    <a:pt x="212872" y="1803399"/>
                  </a:moveTo>
                  <a:lnTo>
                    <a:pt x="190407" y="1790699"/>
                  </a:lnTo>
                  <a:lnTo>
                    <a:pt x="190407" y="1752599"/>
                  </a:lnTo>
                  <a:lnTo>
                    <a:pt x="212872" y="1765299"/>
                  </a:lnTo>
                  <a:lnTo>
                    <a:pt x="212872" y="1803399"/>
                  </a:lnTo>
                  <a:close/>
                </a:path>
                <a:path w="1581150" h="2692400">
                  <a:moveTo>
                    <a:pt x="130898" y="1816099"/>
                  </a:moveTo>
                  <a:lnTo>
                    <a:pt x="108434" y="1803399"/>
                  </a:lnTo>
                  <a:lnTo>
                    <a:pt x="108434" y="1765299"/>
                  </a:lnTo>
                  <a:lnTo>
                    <a:pt x="130898" y="1777999"/>
                  </a:lnTo>
                  <a:lnTo>
                    <a:pt x="130898" y="1816099"/>
                  </a:lnTo>
                  <a:close/>
                </a:path>
                <a:path w="1581150" h="2692400">
                  <a:moveTo>
                    <a:pt x="253858" y="1828799"/>
                  </a:moveTo>
                  <a:lnTo>
                    <a:pt x="231394" y="1816099"/>
                  </a:lnTo>
                  <a:lnTo>
                    <a:pt x="231394" y="1777999"/>
                  </a:lnTo>
                  <a:lnTo>
                    <a:pt x="253858" y="1790699"/>
                  </a:lnTo>
                  <a:lnTo>
                    <a:pt x="253858" y="1828799"/>
                  </a:lnTo>
                  <a:close/>
                </a:path>
                <a:path w="1581150" h="2692400">
                  <a:moveTo>
                    <a:pt x="171885" y="1841499"/>
                  </a:moveTo>
                  <a:lnTo>
                    <a:pt x="149420" y="1828799"/>
                  </a:lnTo>
                  <a:lnTo>
                    <a:pt x="149420" y="1790699"/>
                  </a:lnTo>
                  <a:lnTo>
                    <a:pt x="171885" y="1803399"/>
                  </a:lnTo>
                  <a:lnTo>
                    <a:pt x="171885" y="1841499"/>
                  </a:lnTo>
                  <a:close/>
                </a:path>
                <a:path w="1581150" h="2692400">
                  <a:moveTo>
                    <a:pt x="212872" y="1866899"/>
                  </a:moveTo>
                  <a:lnTo>
                    <a:pt x="190407" y="1854199"/>
                  </a:lnTo>
                  <a:lnTo>
                    <a:pt x="190407" y="1803399"/>
                  </a:lnTo>
                  <a:lnTo>
                    <a:pt x="212872" y="1816099"/>
                  </a:lnTo>
                  <a:lnTo>
                    <a:pt x="212872" y="1866899"/>
                  </a:lnTo>
                  <a:close/>
                </a:path>
                <a:path w="1581150" h="2692400">
                  <a:moveTo>
                    <a:pt x="294845" y="1854199"/>
                  </a:moveTo>
                  <a:lnTo>
                    <a:pt x="272381" y="1841499"/>
                  </a:lnTo>
                  <a:lnTo>
                    <a:pt x="272381" y="1803399"/>
                  </a:lnTo>
                  <a:lnTo>
                    <a:pt x="294845" y="1816099"/>
                  </a:lnTo>
                  <a:lnTo>
                    <a:pt x="294845" y="1854199"/>
                  </a:lnTo>
                  <a:close/>
                </a:path>
                <a:path w="1581150" h="2692400">
                  <a:moveTo>
                    <a:pt x="130898" y="1866899"/>
                  </a:moveTo>
                  <a:lnTo>
                    <a:pt x="108434" y="1854199"/>
                  </a:lnTo>
                  <a:lnTo>
                    <a:pt x="108434" y="1816099"/>
                  </a:lnTo>
                  <a:lnTo>
                    <a:pt x="130898" y="1828799"/>
                  </a:lnTo>
                  <a:lnTo>
                    <a:pt x="130898" y="1866899"/>
                  </a:lnTo>
                  <a:close/>
                </a:path>
                <a:path w="1581150" h="2692400">
                  <a:moveTo>
                    <a:pt x="335832" y="1879599"/>
                  </a:moveTo>
                  <a:lnTo>
                    <a:pt x="313367" y="1866899"/>
                  </a:lnTo>
                  <a:lnTo>
                    <a:pt x="313367" y="1816099"/>
                  </a:lnTo>
                  <a:lnTo>
                    <a:pt x="335832" y="1828799"/>
                  </a:lnTo>
                  <a:lnTo>
                    <a:pt x="335832" y="1879599"/>
                  </a:lnTo>
                  <a:close/>
                </a:path>
                <a:path w="1581150" h="2692400">
                  <a:moveTo>
                    <a:pt x="253858" y="1879599"/>
                  </a:moveTo>
                  <a:lnTo>
                    <a:pt x="231394" y="1866899"/>
                  </a:lnTo>
                  <a:lnTo>
                    <a:pt x="231394" y="1828799"/>
                  </a:lnTo>
                  <a:lnTo>
                    <a:pt x="253858" y="1841499"/>
                  </a:lnTo>
                  <a:lnTo>
                    <a:pt x="253858" y="1879599"/>
                  </a:lnTo>
                  <a:close/>
                </a:path>
                <a:path w="1581150" h="2692400">
                  <a:moveTo>
                    <a:pt x="171885" y="1892299"/>
                  </a:moveTo>
                  <a:lnTo>
                    <a:pt x="149420" y="1879599"/>
                  </a:lnTo>
                  <a:lnTo>
                    <a:pt x="149420" y="1841499"/>
                  </a:lnTo>
                  <a:lnTo>
                    <a:pt x="171885" y="1854199"/>
                  </a:lnTo>
                  <a:lnTo>
                    <a:pt x="171885" y="1892299"/>
                  </a:lnTo>
                  <a:close/>
                </a:path>
                <a:path w="1581150" h="2692400">
                  <a:moveTo>
                    <a:pt x="376819" y="1904999"/>
                  </a:moveTo>
                  <a:lnTo>
                    <a:pt x="354354" y="1892299"/>
                  </a:lnTo>
                  <a:lnTo>
                    <a:pt x="354354" y="1841499"/>
                  </a:lnTo>
                  <a:lnTo>
                    <a:pt x="376819" y="1854199"/>
                  </a:lnTo>
                  <a:lnTo>
                    <a:pt x="376819" y="1904999"/>
                  </a:lnTo>
                  <a:close/>
                </a:path>
                <a:path w="1581150" h="2692400">
                  <a:moveTo>
                    <a:pt x="294845" y="1904999"/>
                  </a:moveTo>
                  <a:lnTo>
                    <a:pt x="272381" y="1892299"/>
                  </a:lnTo>
                  <a:lnTo>
                    <a:pt x="272381" y="1854199"/>
                  </a:lnTo>
                  <a:lnTo>
                    <a:pt x="294845" y="1866899"/>
                  </a:lnTo>
                  <a:lnTo>
                    <a:pt x="294845" y="1904999"/>
                  </a:lnTo>
                  <a:close/>
                </a:path>
                <a:path w="1581150" h="2692400">
                  <a:moveTo>
                    <a:pt x="212872" y="1917699"/>
                  </a:moveTo>
                  <a:lnTo>
                    <a:pt x="190407" y="1904999"/>
                  </a:lnTo>
                  <a:lnTo>
                    <a:pt x="190407" y="1866899"/>
                  </a:lnTo>
                  <a:lnTo>
                    <a:pt x="212872" y="1879599"/>
                  </a:lnTo>
                  <a:lnTo>
                    <a:pt x="212872" y="1917699"/>
                  </a:lnTo>
                  <a:close/>
                </a:path>
                <a:path w="1581150" h="2692400">
                  <a:moveTo>
                    <a:pt x="417805" y="1917699"/>
                  </a:moveTo>
                  <a:lnTo>
                    <a:pt x="395341" y="1904999"/>
                  </a:lnTo>
                  <a:lnTo>
                    <a:pt x="395341" y="1866899"/>
                  </a:lnTo>
                  <a:lnTo>
                    <a:pt x="417805" y="1879599"/>
                  </a:lnTo>
                  <a:lnTo>
                    <a:pt x="417805" y="1917699"/>
                  </a:lnTo>
                  <a:close/>
                </a:path>
                <a:path w="1581150" h="2692400">
                  <a:moveTo>
                    <a:pt x="130898" y="1930399"/>
                  </a:moveTo>
                  <a:lnTo>
                    <a:pt x="108434" y="1917699"/>
                  </a:lnTo>
                  <a:lnTo>
                    <a:pt x="108434" y="1879599"/>
                  </a:lnTo>
                  <a:lnTo>
                    <a:pt x="130898" y="1892299"/>
                  </a:lnTo>
                  <a:lnTo>
                    <a:pt x="130898" y="1930399"/>
                  </a:lnTo>
                  <a:close/>
                </a:path>
                <a:path w="1581150" h="2692400">
                  <a:moveTo>
                    <a:pt x="335832" y="1930399"/>
                  </a:moveTo>
                  <a:lnTo>
                    <a:pt x="313367" y="1917699"/>
                  </a:lnTo>
                  <a:lnTo>
                    <a:pt x="313367" y="1879599"/>
                  </a:lnTo>
                  <a:lnTo>
                    <a:pt x="335832" y="1892299"/>
                  </a:lnTo>
                  <a:lnTo>
                    <a:pt x="335832" y="1930399"/>
                  </a:lnTo>
                  <a:close/>
                </a:path>
                <a:path w="1581150" h="2692400">
                  <a:moveTo>
                    <a:pt x="253858" y="1943099"/>
                  </a:moveTo>
                  <a:lnTo>
                    <a:pt x="231394" y="1930399"/>
                  </a:lnTo>
                  <a:lnTo>
                    <a:pt x="231394" y="1892299"/>
                  </a:lnTo>
                  <a:lnTo>
                    <a:pt x="253858" y="1904999"/>
                  </a:lnTo>
                  <a:lnTo>
                    <a:pt x="253858" y="1943099"/>
                  </a:lnTo>
                  <a:close/>
                </a:path>
                <a:path w="1581150" h="2692400">
                  <a:moveTo>
                    <a:pt x="458792" y="1943099"/>
                  </a:moveTo>
                  <a:lnTo>
                    <a:pt x="436328" y="1930399"/>
                  </a:lnTo>
                  <a:lnTo>
                    <a:pt x="436328" y="1892299"/>
                  </a:lnTo>
                  <a:lnTo>
                    <a:pt x="458792" y="1904999"/>
                  </a:lnTo>
                  <a:lnTo>
                    <a:pt x="458792" y="1943099"/>
                  </a:lnTo>
                  <a:close/>
                </a:path>
                <a:path w="1581150" h="2692400">
                  <a:moveTo>
                    <a:pt x="171885" y="1955799"/>
                  </a:moveTo>
                  <a:lnTo>
                    <a:pt x="149420" y="1943099"/>
                  </a:lnTo>
                  <a:lnTo>
                    <a:pt x="149420" y="1904999"/>
                  </a:lnTo>
                  <a:lnTo>
                    <a:pt x="171885" y="1917699"/>
                  </a:lnTo>
                  <a:lnTo>
                    <a:pt x="171885" y="1955799"/>
                  </a:lnTo>
                  <a:close/>
                </a:path>
                <a:path w="1581150" h="2692400">
                  <a:moveTo>
                    <a:pt x="376819" y="1955799"/>
                  </a:moveTo>
                  <a:lnTo>
                    <a:pt x="354354" y="1943099"/>
                  </a:lnTo>
                  <a:lnTo>
                    <a:pt x="354354" y="1904999"/>
                  </a:lnTo>
                  <a:lnTo>
                    <a:pt x="376819" y="1917699"/>
                  </a:lnTo>
                  <a:lnTo>
                    <a:pt x="376819" y="1955799"/>
                  </a:lnTo>
                  <a:close/>
                </a:path>
                <a:path w="1581150" h="2692400">
                  <a:moveTo>
                    <a:pt x="212872" y="1981199"/>
                  </a:moveTo>
                  <a:lnTo>
                    <a:pt x="190407" y="1968499"/>
                  </a:lnTo>
                  <a:lnTo>
                    <a:pt x="190407" y="1917699"/>
                  </a:lnTo>
                  <a:lnTo>
                    <a:pt x="212872" y="1930399"/>
                  </a:lnTo>
                  <a:lnTo>
                    <a:pt x="212872" y="1981199"/>
                  </a:lnTo>
                  <a:close/>
                </a:path>
                <a:path w="1581150" h="2692400">
                  <a:moveTo>
                    <a:pt x="294845" y="1968499"/>
                  </a:moveTo>
                  <a:lnTo>
                    <a:pt x="272381" y="1955799"/>
                  </a:lnTo>
                  <a:lnTo>
                    <a:pt x="272381" y="1917699"/>
                  </a:lnTo>
                  <a:lnTo>
                    <a:pt x="294845" y="1930399"/>
                  </a:lnTo>
                  <a:lnTo>
                    <a:pt x="294845" y="1968499"/>
                  </a:lnTo>
                  <a:close/>
                </a:path>
                <a:path w="1581150" h="2692400">
                  <a:moveTo>
                    <a:pt x="130898" y="1981199"/>
                  </a:moveTo>
                  <a:lnTo>
                    <a:pt x="108434" y="1968499"/>
                  </a:lnTo>
                  <a:lnTo>
                    <a:pt x="108434" y="1930399"/>
                  </a:lnTo>
                  <a:lnTo>
                    <a:pt x="130898" y="1943099"/>
                  </a:lnTo>
                  <a:lnTo>
                    <a:pt x="130898" y="1981199"/>
                  </a:lnTo>
                  <a:close/>
                </a:path>
                <a:path w="1581150" h="2692400">
                  <a:moveTo>
                    <a:pt x="335832" y="1993899"/>
                  </a:moveTo>
                  <a:lnTo>
                    <a:pt x="313367" y="1981199"/>
                  </a:lnTo>
                  <a:lnTo>
                    <a:pt x="313367" y="1930399"/>
                  </a:lnTo>
                  <a:lnTo>
                    <a:pt x="335832" y="1943099"/>
                  </a:lnTo>
                  <a:lnTo>
                    <a:pt x="335832" y="1993899"/>
                  </a:lnTo>
                  <a:close/>
                </a:path>
                <a:path w="1581150" h="2692400">
                  <a:moveTo>
                    <a:pt x="417805" y="1981199"/>
                  </a:moveTo>
                  <a:lnTo>
                    <a:pt x="395341" y="1968499"/>
                  </a:lnTo>
                  <a:lnTo>
                    <a:pt x="395341" y="1930399"/>
                  </a:lnTo>
                  <a:lnTo>
                    <a:pt x="417805" y="1943099"/>
                  </a:lnTo>
                  <a:lnTo>
                    <a:pt x="417805" y="1981199"/>
                  </a:lnTo>
                  <a:close/>
                </a:path>
                <a:path w="1581150" h="2692400">
                  <a:moveTo>
                    <a:pt x="253858" y="1993899"/>
                  </a:moveTo>
                  <a:lnTo>
                    <a:pt x="231394" y="1981199"/>
                  </a:lnTo>
                  <a:lnTo>
                    <a:pt x="231394" y="1943099"/>
                  </a:lnTo>
                  <a:lnTo>
                    <a:pt x="253858" y="1955799"/>
                  </a:lnTo>
                  <a:lnTo>
                    <a:pt x="253858" y="1993899"/>
                  </a:lnTo>
                  <a:close/>
                </a:path>
                <a:path w="1581150" h="2692400">
                  <a:moveTo>
                    <a:pt x="171885" y="2006599"/>
                  </a:moveTo>
                  <a:lnTo>
                    <a:pt x="149420" y="1993899"/>
                  </a:lnTo>
                  <a:lnTo>
                    <a:pt x="149420" y="1955799"/>
                  </a:lnTo>
                  <a:lnTo>
                    <a:pt x="171885" y="1968499"/>
                  </a:lnTo>
                  <a:lnTo>
                    <a:pt x="171885" y="2006599"/>
                  </a:lnTo>
                  <a:close/>
                </a:path>
                <a:path w="1581150" h="2692400">
                  <a:moveTo>
                    <a:pt x="376819" y="2019299"/>
                  </a:moveTo>
                  <a:lnTo>
                    <a:pt x="354354" y="2006599"/>
                  </a:lnTo>
                  <a:lnTo>
                    <a:pt x="354354" y="1955799"/>
                  </a:lnTo>
                  <a:lnTo>
                    <a:pt x="376819" y="1968499"/>
                  </a:lnTo>
                  <a:lnTo>
                    <a:pt x="376819" y="2019299"/>
                  </a:lnTo>
                  <a:close/>
                </a:path>
                <a:path w="1581150" h="2692400">
                  <a:moveTo>
                    <a:pt x="458792" y="2006599"/>
                  </a:moveTo>
                  <a:lnTo>
                    <a:pt x="436328" y="1993899"/>
                  </a:lnTo>
                  <a:lnTo>
                    <a:pt x="436328" y="1955799"/>
                  </a:lnTo>
                  <a:lnTo>
                    <a:pt x="458792" y="1968499"/>
                  </a:lnTo>
                  <a:lnTo>
                    <a:pt x="458792" y="2006599"/>
                  </a:lnTo>
                  <a:close/>
                </a:path>
                <a:path w="1581150" h="2692400">
                  <a:moveTo>
                    <a:pt x="294845" y="2019299"/>
                  </a:moveTo>
                  <a:lnTo>
                    <a:pt x="272381" y="2006599"/>
                  </a:lnTo>
                  <a:lnTo>
                    <a:pt x="272381" y="1968499"/>
                  </a:lnTo>
                  <a:lnTo>
                    <a:pt x="294845" y="1981199"/>
                  </a:lnTo>
                  <a:lnTo>
                    <a:pt x="294845" y="2019299"/>
                  </a:lnTo>
                  <a:close/>
                </a:path>
                <a:path w="1581150" h="2692400">
                  <a:moveTo>
                    <a:pt x="130898" y="2044699"/>
                  </a:moveTo>
                  <a:lnTo>
                    <a:pt x="108434" y="2031999"/>
                  </a:lnTo>
                  <a:lnTo>
                    <a:pt x="108434" y="1981199"/>
                  </a:lnTo>
                  <a:lnTo>
                    <a:pt x="130898" y="1993899"/>
                  </a:lnTo>
                  <a:lnTo>
                    <a:pt x="130898" y="2044699"/>
                  </a:lnTo>
                  <a:close/>
                </a:path>
                <a:path w="1581150" h="2692400">
                  <a:moveTo>
                    <a:pt x="212872" y="2031999"/>
                  </a:moveTo>
                  <a:lnTo>
                    <a:pt x="190407" y="2019299"/>
                  </a:lnTo>
                  <a:lnTo>
                    <a:pt x="190407" y="1981199"/>
                  </a:lnTo>
                  <a:lnTo>
                    <a:pt x="212872" y="1993899"/>
                  </a:lnTo>
                  <a:lnTo>
                    <a:pt x="212872" y="2031999"/>
                  </a:lnTo>
                  <a:close/>
                </a:path>
                <a:path w="1581150" h="2692400">
                  <a:moveTo>
                    <a:pt x="417805" y="2031999"/>
                  </a:moveTo>
                  <a:lnTo>
                    <a:pt x="395341" y="2019299"/>
                  </a:lnTo>
                  <a:lnTo>
                    <a:pt x="395341" y="1981199"/>
                  </a:lnTo>
                  <a:lnTo>
                    <a:pt x="417805" y="1993899"/>
                  </a:lnTo>
                  <a:lnTo>
                    <a:pt x="417805" y="2031999"/>
                  </a:lnTo>
                  <a:close/>
                </a:path>
                <a:path w="1581150" h="2692400">
                  <a:moveTo>
                    <a:pt x="335832" y="2044699"/>
                  </a:moveTo>
                  <a:lnTo>
                    <a:pt x="313367" y="2031999"/>
                  </a:lnTo>
                  <a:lnTo>
                    <a:pt x="313367" y="1993899"/>
                  </a:lnTo>
                  <a:lnTo>
                    <a:pt x="335832" y="2006599"/>
                  </a:lnTo>
                  <a:lnTo>
                    <a:pt x="335832" y="2044699"/>
                  </a:lnTo>
                  <a:close/>
                </a:path>
                <a:path w="1581150" h="2692400">
                  <a:moveTo>
                    <a:pt x="171885" y="2057399"/>
                  </a:moveTo>
                  <a:lnTo>
                    <a:pt x="149420" y="2044699"/>
                  </a:lnTo>
                  <a:lnTo>
                    <a:pt x="149420" y="2006599"/>
                  </a:lnTo>
                  <a:lnTo>
                    <a:pt x="171885" y="2019299"/>
                  </a:lnTo>
                  <a:lnTo>
                    <a:pt x="171885" y="2057399"/>
                  </a:lnTo>
                  <a:close/>
                </a:path>
                <a:path w="1581150" h="2692400">
                  <a:moveTo>
                    <a:pt x="253858" y="2057399"/>
                  </a:moveTo>
                  <a:lnTo>
                    <a:pt x="231394" y="2044699"/>
                  </a:lnTo>
                  <a:lnTo>
                    <a:pt x="231394" y="2006599"/>
                  </a:lnTo>
                  <a:lnTo>
                    <a:pt x="253858" y="2019299"/>
                  </a:lnTo>
                  <a:lnTo>
                    <a:pt x="253858" y="2057399"/>
                  </a:lnTo>
                  <a:close/>
                </a:path>
                <a:path w="1581150" h="2692400">
                  <a:moveTo>
                    <a:pt x="458792" y="2057399"/>
                  </a:moveTo>
                  <a:lnTo>
                    <a:pt x="436328" y="2044699"/>
                  </a:lnTo>
                  <a:lnTo>
                    <a:pt x="436328" y="2006599"/>
                  </a:lnTo>
                  <a:lnTo>
                    <a:pt x="458792" y="2019299"/>
                  </a:lnTo>
                  <a:lnTo>
                    <a:pt x="458792" y="2057399"/>
                  </a:lnTo>
                  <a:close/>
                </a:path>
                <a:path w="1581150" h="2692400">
                  <a:moveTo>
                    <a:pt x="376819" y="2070099"/>
                  </a:moveTo>
                  <a:lnTo>
                    <a:pt x="354354" y="2057399"/>
                  </a:lnTo>
                  <a:lnTo>
                    <a:pt x="354354" y="2019299"/>
                  </a:lnTo>
                  <a:lnTo>
                    <a:pt x="376819" y="2031999"/>
                  </a:lnTo>
                  <a:lnTo>
                    <a:pt x="376819" y="2070099"/>
                  </a:lnTo>
                  <a:close/>
                </a:path>
                <a:path w="1581150" h="2692400">
                  <a:moveTo>
                    <a:pt x="212872" y="2082799"/>
                  </a:moveTo>
                  <a:lnTo>
                    <a:pt x="190407" y="2070099"/>
                  </a:lnTo>
                  <a:lnTo>
                    <a:pt x="190407" y="2031999"/>
                  </a:lnTo>
                  <a:lnTo>
                    <a:pt x="212872" y="2044699"/>
                  </a:lnTo>
                  <a:lnTo>
                    <a:pt x="212872" y="2082799"/>
                  </a:lnTo>
                  <a:close/>
                </a:path>
                <a:path w="1581150" h="2692400">
                  <a:moveTo>
                    <a:pt x="294845" y="2082799"/>
                  </a:moveTo>
                  <a:lnTo>
                    <a:pt x="272381" y="2070099"/>
                  </a:lnTo>
                  <a:lnTo>
                    <a:pt x="272381" y="2031999"/>
                  </a:lnTo>
                  <a:lnTo>
                    <a:pt x="294845" y="2044699"/>
                  </a:lnTo>
                  <a:lnTo>
                    <a:pt x="294845" y="2082799"/>
                  </a:lnTo>
                  <a:close/>
                </a:path>
                <a:path w="1581150" h="2692400">
                  <a:moveTo>
                    <a:pt x="130898" y="2095499"/>
                  </a:moveTo>
                  <a:lnTo>
                    <a:pt x="108434" y="2082799"/>
                  </a:lnTo>
                  <a:lnTo>
                    <a:pt x="108434" y="2044699"/>
                  </a:lnTo>
                  <a:lnTo>
                    <a:pt x="130898" y="2057399"/>
                  </a:lnTo>
                  <a:lnTo>
                    <a:pt x="130898" y="2095499"/>
                  </a:lnTo>
                  <a:close/>
                </a:path>
                <a:path w="1581150" h="2692400">
                  <a:moveTo>
                    <a:pt x="335832" y="2108199"/>
                  </a:moveTo>
                  <a:lnTo>
                    <a:pt x="313367" y="2095499"/>
                  </a:lnTo>
                  <a:lnTo>
                    <a:pt x="313367" y="2044699"/>
                  </a:lnTo>
                  <a:lnTo>
                    <a:pt x="335832" y="2057399"/>
                  </a:lnTo>
                  <a:lnTo>
                    <a:pt x="335832" y="2108199"/>
                  </a:lnTo>
                  <a:close/>
                </a:path>
                <a:path w="1581150" h="2692400">
                  <a:moveTo>
                    <a:pt x="417805" y="2095499"/>
                  </a:moveTo>
                  <a:lnTo>
                    <a:pt x="395341" y="2082799"/>
                  </a:lnTo>
                  <a:lnTo>
                    <a:pt x="395341" y="2044699"/>
                  </a:lnTo>
                  <a:lnTo>
                    <a:pt x="417805" y="2057399"/>
                  </a:lnTo>
                  <a:lnTo>
                    <a:pt x="417805" y="2095499"/>
                  </a:lnTo>
                  <a:close/>
                </a:path>
                <a:path w="1581150" h="2692400">
                  <a:moveTo>
                    <a:pt x="253858" y="2108199"/>
                  </a:moveTo>
                  <a:lnTo>
                    <a:pt x="231394" y="2095499"/>
                  </a:lnTo>
                  <a:lnTo>
                    <a:pt x="231394" y="2057399"/>
                  </a:lnTo>
                  <a:lnTo>
                    <a:pt x="253858" y="2070099"/>
                  </a:lnTo>
                  <a:lnTo>
                    <a:pt x="253858" y="2108199"/>
                  </a:lnTo>
                  <a:close/>
                </a:path>
                <a:path w="1581150" h="2692400">
                  <a:moveTo>
                    <a:pt x="171885" y="2120899"/>
                  </a:moveTo>
                  <a:lnTo>
                    <a:pt x="149420" y="2108199"/>
                  </a:lnTo>
                  <a:lnTo>
                    <a:pt x="149420" y="2070099"/>
                  </a:lnTo>
                  <a:lnTo>
                    <a:pt x="171885" y="2082799"/>
                  </a:lnTo>
                  <a:lnTo>
                    <a:pt x="171885" y="2120899"/>
                  </a:lnTo>
                  <a:close/>
                </a:path>
                <a:path w="1581150" h="2692400">
                  <a:moveTo>
                    <a:pt x="376819" y="2133599"/>
                  </a:moveTo>
                  <a:lnTo>
                    <a:pt x="354354" y="2108199"/>
                  </a:lnTo>
                  <a:lnTo>
                    <a:pt x="354354" y="2070099"/>
                  </a:lnTo>
                  <a:lnTo>
                    <a:pt x="376819" y="2082799"/>
                  </a:lnTo>
                  <a:lnTo>
                    <a:pt x="376819" y="2133599"/>
                  </a:lnTo>
                  <a:close/>
                </a:path>
                <a:path w="1581150" h="2692400">
                  <a:moveTo>
                    <a:pt x="458792" y="2120899"/>
                  </a:moveTo>
                  <a:lnTo>
                    <a:pt x="436328" y="2108199"/>
                  </a:lnTo>
                  <a:lnTo>
                    <a:pt x="436328" y="2070099"/>
                  </a:lnTo>
                  <a:lnTo>
                    <a:pt x="458792" y="2082799"/>
                  </a:lnTo>
                  <a:lnTo>
                    <a:pt x="458792" y="2120899"/>
                  </a:lnTo>
                  <a:close/>
                </a:path>
                <a:path w="1581150" h="2692400">
                  <a:moveTo>
                    <a:pt x="294845" y="2133599"/>
                  </a:moveTo>
                  <a:lnTo>
                    <a:pt x="272381" y="2120899"/>
                  </a:lnTo>
                  <a:lnTo>
                    <a:pt x="272381" y="2082799"/>
                  </a:lnTo>
                  <a:lnTo>
                    <a:pt x="294845" y="2095499"/>
                  </a:lnTo>
                  <a:lnTo>
                    <a:pt x="294845" y="2133599"/>
                  </a:lnTo>
                  <a:close/>
                </a:path>
                <a:path w="1581150" h="2692400">
                  <a:moveTo>
                    <a:pt x="212872" y="2146299"/>
                  </a:moveTo>
                  <a:lnTo>
                    <a:pt x="190407" y="2133599"/>
                  </a:lnTo>
                  <a:lnTo>
                    <a:pt x="190407" y="2095499"/>
                  </a:lnTo>
                  <a:lnTo>
                    <a:pt x="212872" y="2108199"/>
                  </a:lnTo>
                  <a:lnTo>
                    <a:pt x="212872" y="2146299"/>
                  </a:lnTo>
                  <a:close/>
                </a:path>
                <a:path w="1581150" h="2692400">
                  <a:moveTo>
                    <a:pt x="417805" y="2146299"/>
                  </a:moveTo>
                  <a:lnTo>
                    <a:pt x="395341" y="2133599"/>
                  </a:lnTo>
                  <a:lnTo>
                    <a:pt x="395341" y="2095499"/>
                  </a:lnTo>
                  <a:lnTo>
                    <a:pt x="417805" y="2108199"/>
                  </a:lnTo>
                  <a:lnTo>
                    <a:pt x="417805" y="2146299"/>
                  </a:lnTo>
                  <a:close/>
                </a:path>
                <a:path w="1581150" h="2692400">
                  <a:moveTo>
                    <a:pt x="335832" y="2158999"/>
                  </a:moveTo>
                  <a:lnTo>
                    <a:pt x="313367" y="2146299"/>
                  </a:lnTo>
                  <a:lnTo>
                    <a:pt x="313367" y="2108199"/>
                  </a:lnTo>
                  <a:lnTo>
                    <a:pt x="335832" y="2120899"/>
                  </a:lnTo>
                  <a:lnTo>
                    <a:pt x="335832" y="2158999"/>
                  </a:lnTo>
                  <a:close/>
                </a:path>
                <a:path w="1581150" h="2692400">
                  <a:moveTo>
                    <a:pt x="253858" y="2171699"/>
                  </a:moveTo>
                  <a:lnTo>
                    <a:pt x="231394" y="2158999"/>
                  </a:lnTo>
                  <a:lnTo>
                    <a:pt x="231394" y="2120899"/>
                  </a:lnTo>
                  <a:lnTo>
                    <a:pt x="253858" y="2133599"/>
                  </a:lnTo>
                  <a:lnTo>
                    <a:pt x="253858" y="2171699"/>
                  </a:lnTo>
                  <a:close/>
                </a:path>
                <a:path w="1581150" h="2692400">
                  <a:moveTo>
                    <a:pt x="458792" y="2171699"/>
                  </a:moveTo>
                  <a:lnTo>
                    <a:pt x="436328" y="2158999"/>
                  </a:lnTo>
                  <a:lnTo>
                    <a:pt x="436328" y="2120899"/>
                  </a:lnTo>
                  <a:lnTo>
                    <a:pt x="458792" y="2133599"/>
                  </a:lnTo>
                  <a:lnTo>
                    <a:pt x="458792" y="2171699"/>
                  </a:lnTo>
                  <a:close/>
                </a:path>
                <a:path w="1581150" h="2692400">
                  <a:moveTo>
                    <a:pt x="376819" y="2184399"/>
                  </a:moveTo>
                  <a:lnTo>
                    <a:pt x="354354" y="2171699"/>
                  </a:lnTo>
                  <a:lnTo>
                    <a:pt x="354354" y="2133599"/>
                  </a:lnTo>
                  <a:lnTo>
                    <a:pt x="376819" y="2146299"/>
                  </a:lnTo>
                  <a:lnTo>
                    <a:pt x="376819" y="2184399"/>
                  </a:lnTo>
                  <a:close/>
                </a:path>
                <a:path w="1581150" h="2692400">
                  <a:moveTo>
                    <a:pt x="294845" y="2197099"/>
                  </a:moveTo>
                  <a:lnTo>
                    <a:pt x="272381" y="2184399"/>
                  </a:lnTo>
                  <a:lnTo>
                    <a:pt x="272381" y="2146299"/>
                  </a:lnTo>
                  <a:lnTo>
                    <a:pt x="294845" y="2158999"/>
                  </a:lnTo>
                  <a:lnTo>
                    <a:pt x="294845" y="2197099"/>
                  </a:lnTo>
                  <a:close/>
                </a:path>
                <a:path w="1581150" h="2692400">
                  <a:moveTo>
                    <a:pt x="417805" y="2209799"/>
                  </a:moveTo>
                  <a:lnTo>
                    <a:pt x="395341" y="2197099"/>
                  </a:lnTo>
                  <a:lnTo>
                    <a:pt x="395341" y="2146299"/>
                  </a:lnTo>
                  <a:lnTo>
                    <a:pt x="417805" y="2158999"/>
                  </a:lnTo>
                  <a:lnTo>
                    <a:pt x="417805" y="2209799"/>
                  </a:lnTo>
                  <a:close/>
                </a:path>
                <a:path w="1581150" h="2692400">
                  <a:moveTo>
                    <a:pt x="335832" y="2222499"/>
                  </a:moveTo>
                  <a:lnTo>
                    <a:pt x="313367" y="2209799"/>
                  </a:lnTo>
                  <a:lnTo>
                    <a:pt x="313367" y="2158999"/>
                  </a:lnTo>
                  <a:lnTo>
                    <a:pt x="335832" y="2171699"/>
                  </a:lnTo>
                  <a:lnTo>
                    <a:pt x="335832" y="2222499"/>
                  </a:lnTo>
                  <a:close/>
                </a:path>
                <a:path w="1581150" h="2692400">
                  <a:moveTo>
                    <a:pt x="1532549" y="2260599"/>
                  </a:moveTo>
                  <a:lnTo>
                    <a:pt x="1518994" y="2260599"/>
                  </a:lnTo>
                  <a:lnTo>
                    <a:pt x="1570187" y="2222499"/>
                  </a:lnTo>
                  <a:lnTo>
                    <a:pt x="1570187" y="2158999"/>
                  </a:lnTo>
                  <a:lnTo>
                    <a:pt x="1580927" y="2158999"/>
                  </a:lnTo>
                  <a:lnTo>
                    <a:pt x="1580933" y="2235199"/>
                  </a:lnTo>
                  <a:lnTo>
                    <a:pt x="1532549" y="2260599"/>
                  </a:lnTo>
                  <a:close/>
                </a:path>
                <a:path w="1581150" h="2692400">
                  <a:moveTo>
                    <a:pt x="796029" y="2666999"/>
                  </a:moveTo>
                  <a:lnTo>
                    <a:pt x="785228" y="2666999"/>
                  </a:lnTo>
                  <a:lnTo>
                    <a:pt x="785282" y="2616199"/>
                  </a:lnTo>
                  <a:lnTo>
                    <a:pt x="10746" y="2171699"/>
                  </a:lnTo>
                  <a:lnTo>
                    <a:pt x="32942" y="2171699"/>
                  </a:lnTo>
                  <a:lnTo>
                    <a:pt x="721021" y="2565399"/>
                  </a:lnTo>
                  <a:lnTo>
                    <a:pt x="731767" y="2565399"/>
                  </a:lnTo>
                  <a:lnTo>
                    <a:pt x="785282" y="2603499"/>
                  </a:lnTo>
                  <a:lnTo>
                    <a:pt x="817533" y="2603499"/>
                  </a:lnTo>
                  <a:lnTo>
                    <a:pt x="796029" y="2616199"/>
                  </a:lnTo>
                  <a:lnTo>
                    <a:pt x="796029" y="2666999"/>
                  </a:lnTo>
                  <a:close/>
                </a:path>
                <a:path w="1581150" h="2692400">
                  <a:moveTo>
                    <a:pt x="458792" y="2222499"/>
                  </a:moveTo>
                  <a:lnTo>
                    <a:pt x="436328" y="2209799"/>
                  </a:lnTo>
                  <a:lnTo>
                    <a:pt x="436328" y="2171699"/>
                  </a:lnTo>
                  <a:lnTo>
                    <a:pt x="458792" y="2184399"/>
                  </a:lnTo>
                  <a:lnTo>
                    <a:pt x="458792" y="2222499"/>
                  </a:lnTo>
                  <a:close/>
                </a:path>
                <a:path w="1581150" h="2692400">
                  <a:moveTo>
                    <a:pt x="376819" y="2235199"/>
                  </a:moveTo>
                  <a:lnTo>
                    <a:pt x="354354" y="2222499"/>
                  </a:lnTo>
                  <a:lnTo>
                    <a:pt x="354354" y="2184399"/>
                  </a:lnTo>
                  <a:lnTo>
                    <a:pt x="376819" y="2197099"/>
                  </a:lnTo>
                  <a:lnTo>
                    <a:pt x="376819" y="2235199"/>
                  </a:lnTo>
                  <a:close/>
                </a:path>
                <a:path w="1581150" h="2692400">
                  <a:moveTo>
                    <a:pt x="417805" y="2260599"/>
                  </a:moveTo>
                  <a:lnTo>
                    <a:pt x="395341" y="2247899"/>
                  </a:lnTo>
                  <a:lnTo>
                    <a:pt x="395341" y="2209799"/>
                  </a:lnTo>
                  <a:lnTo>
                    <a:pt x="417805" y="2222499"/>
                  </a:lnTo>
                  <a:lnTo>
                    <a:pt x="417805" y="2260599"/>
                  </a:lnTo>
                  <a:close/>
                </a:path>
                <a:path w="1581150" h="2692400">
                  <a:moveTo>
                    <a:pt x="834999" y="2666999"/>
                  </a:moveTo>
                  <a:lnTo>
                    <a:pt x="796029" y="2666999"/>
                  </a:lnTo>
                  <a:lnTo>
                    <a:pt x="846736" y="2641599"/>
                  </a:lnTo>
                  <a:lnTo>
                    <a:pt x="849595" y="2628899"/>
                  </a:lnTo>
                  <a:lnTo>
                    <a:pt x="856287" y="2616199"/>
                  </a:lnTo>
                  <a:lnTo>
                    <a:pt x="866411" y="2603499"/>
                  </a:lnTo>
                  <a:lnTo>
                    <a:pt x="879568" y="2590799"/>
                  </a:lnTo>
                  <a:lnTo>
                    <a:pt x="1518886" y="2222499"/>
                  </a:lnTo>
                  <a:lnTo>
                    <a:pt x="1518922" y="2235199"/>
                  </a:lnTo>
                  <a:lnTo>
                    <a:pt x="1508194" y="2235199"/>
                  </a:lnTo>
                  <a:lnTo>
                    <a:pt x="884968" y="2603499"/>
                  </a:lnTo>
                  <a:lnTo>
                    <a:pt x="873489" y="2603499"/>
                  </a:lnTo>
                  <a:lnTo>
                    <a:pt x="864819" y="2616199"/>
                  </a:lnTo>
                  <a:lnTo>
                    <a:pt x="859339" y="2628899"/>
                  </a:lnTo>
                  <a:lnTo>
                    <a:pt x="857428" y="2641599"/>
                  </a:lnTo>
                  <a:lnTo>
                    <a:pt x="857428" y="2654299"/>
                  </a:lnTo>
                  <a:lnTo>
                    <a:pt x="834999" y="2666999"/>
                  </a:lnTo>
                  <a:close/>
                </a:path>
                <a:path w="1581150" h="2692400">
                  <a:moveTo>
                    <a:pt x="790142" y="2692399"/>
                  </a:moveTo>
                  <a:lnTo>
                    <a:pt x="722857" y="2654299"/>
                  </a:lnTo>
                  <a:lnTo>
                    <a:pt x="722857" y="2641599"/>
                  </a:lnTo>
                  <a:lnTo>
                    <a:pt x="720946" y="2628899"/>
                  </a:lnTo>
                  <a:lnTo>
                    <a:pt x="715466" y="2616199"/>
                  </a:lnTo>
                  <a:lnTo>
                    <a:pt x="706796" y="2603499"/>
                  </a:lnTo>
                  <a:lnTo>
                    <a:pt x="695317" y="2603499"/>
                  </a:lnTo>
                  <a:lnTo>
                    <a:pt x="94825" y="2247899"/>
                  </a:lnTo>
                  <a:lnTo>
                    <a:pt x="74629" y="2247899"/>
                  </a:lnTo>
                  <a:lnTo>
                    <a:pt x="80868" y="2235199"/>
                  </a:lnTo>
                  <a:lnTo>
                    <a:pt x="93933" y="2235199"/>
                  </a:lnTo>
                  <a:lnTo>
                    <a:pt x="100171" y="2247899"/>
                  </a:lnTo>
                  <a:lnTo>
                    <a:pt x="700663" y="2590799"/>
                  </a:lnTo>
                  <a:lnTo>
                    <a:pt x="713820" y="2603499"/>
                  </a:lnTo>
                  <a:lnTo>
                    <a:pt x="723944" y="2616199"/>
                  </a:lnTo>
                  <a:lnTo>
                    <a:pt x="730636" y="2628899"/>
                  </a:lnTo>
                  <a:lnTo>
                    <a:pt x="733495" y="2641599"/>
                  </a:lnTo>
                  <a:lnTo>
                    <a:pt x="785228" y="2666999"/>
                  </a:lnTo>
                  <a:lnTo>
                    <a:pt x="834999" y="2666999"/>
                  </a:lnTo>
                  <a:lnTo>
                    <a:pt x="790142" y="2692399"/>
                  </a:lnTo>
                  <a:close/>
                </a:path>
                <a:path w="1581150" h="2692400">
                  <a:moveTo>
                    <a:pt x="458792" y="2285999"/>
                  </a:moveTo>
                  <a:lnTo>
                    <a:pt x="436328" y="2273299"/>
                  </a:lnTo>
                  <a:lnTo>
                    <a:pt x="436328" y="2235199"/>
                  </a:lnTo>
                  <a:lnTo>
                    <a:pt x="458792" y="2247899"/>
                  </a:lnTo>
                  <a:lnTo>
                    <a:pt x="458792" y="2285999"/>
                  </a:lnTo>
                  <a:close/>
                </a:path>
                <a:path w="1581150" h="2692400">
                  <a:moveTo>
                    <a:pt x="1508356" y="2273299"/>
                  </a:moveTo>
                  <a:lnTo>
                    <a:pt x="1508295" y="2260599"/>
                  </a:lnTo>
                  <a:lnTo>
                    <a:pt x="1508194" y="2235199"/>
                  </a:lnTo>
                  <a:lnTo>
                    <a:pt x="1518922" y="2235199"/>
                  </a:lnTo>
                  <a:lnTo>
                    <a:pt x="1518994" y="2260599"/>
                  </a:lnTo>
                  <a:lnTo>
                    <a:pt x="1532549" y="2260599"/>
                  </a:lnTo>
                  <a:lnTo>
                    <a:pt x="1508356" y="2273299"/>
                  </a:lnTo>
                  <a:close/>
                </a:path>
                <a:path w="1581150" h="2692400">
                  <a:moveTo>
                    <a:pt x="75385" y="2260599"/>
                  </a:moveTo>
                  <a:lnTo>
                    <a:pt x="63289" y="2260599"/>
                  </a:lnTo>
                  <a:lnTo>
                    <a:pt x="65287" y="2247899"/>
                  </a:lnTo>
                  <a:lnTo>
                    <a:pt x="80029" y="2247899"/>
                  </a:lnTo>
                  <a:lnTo>
                    <a:pt x="75385" y="2260599"/>
                  </a:lnTo>
                  <a:close/>
                </a:path>
              </a:pathLst>
            </a:custGeom>
            <a:solidFill>
              <a:srgbClr val="1B0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66751" y="4879906"/>
              <a:ext cx="785495" cy="2157730"/>
            </a:xfrm>
            <a:custGeom>
              <a:avLst/>
              <a:gdLst/>
              <a:ahLst/>
              <a:cxnLst/>
              <a:rect l="l" t="t" r="r" b="b"/>
              <a:pathLst>
                <a:path w="785494" h="2157729">
                  <a:moveTo>
                    <a:pt x="0" y="2157565"/>
                  </a:moveTo>
                  <a:lnTo>
                    <a:pt x="270" y="451929"/>
                  </a:lnTo>
                  <a:lnTo>
                    <a:pt x="784958" y="0"/>
                  </a:lnTo>
                  <a:lnTo>
                    <a:pt x="784958" y="1706929"/>
                  </a:lnTo>
                  <a:lnTo>
                    <a:pt x="0" y="2157565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65995" y="4980802"/>
              <a:ext cx="785444" cy="21208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581252" y="4880823"/>
              <a:ext cx="956310" cy="2157095"/>
            </a:xfrm>
            <a:custGeom>
              <a:avLst/>
              <a:gdLst/>
              <a:ahLst/>
              <a:cxnLst/>
              <a:rect l="l" t="t" r="r" b="b"/>
              <a:pathLst>
                <a:path w="956309" h="2157095">
                  <a:moveTo>
                    <a:pt x="784742" y="2156703"/>
                  </a:moveTo>
                  <a:lnTo>
                    <a:pt x="0" y="1699922"/>
                  </a:lnTo>
                  <a:lnTo>
                    <a:pt x="0" y="0"/>
                  </a:lnTo>
                  <a:lnTo>
                    <a:pt x="784850" y="452144"/>
                  </a:lnTo>
                  <a:lnTo>
                    <a:pt x="784742" y="2156703"/>
                  </a:lnTo>
                  <a:close/>
                </a:path>
                <a:path w="956309" h="2157095">
                  <a:moveTo>
                    <a:pt x="785228" y="1502820"/>
                  </a:moveTo>
                  <a:lnTo>
                    <a:pt x="785228" y="1469781"/>
                  </a:lnTo>
                  <a:lnTo>
                    <a:pt x="863962" y="1424399"/>
                  </a:lnTo>
                  <a:lnTo>
                    <a:pt x="863962" y="1195713"/>
                  </a:lnTo>
                  <a:lnTo>
                    <a:pt x="785228" y="1127317"/>
                  </a:lnTo>
                  <a:lnTo>
                    <a:pt x="785228" y="1094763"/>
                  </a:lnTo>
                  <a:lnTo>
                    <a:pt x="843927" y="1080426"/>
                  </a:lnTo>
                  <a:lnTo>
                    <a:pt x="955818" y="1150223"/>
                  </a:lnTo>
                  <a:lnTo>
                    <a:pt x="929249" y="1444611"/>
                  </a:lnTo>
                  <a:lnTo>
                    <a:pt x="893932" y="1486166"/>
                  </a:lnTo>
                  <a:lnTo>
                    <a:pt x="785228" y="1502820"/>
                  </a:lnTo>
                  <a:close/>
                </a:path>
              </a:pathLst>
            </a:custGeom>
            <a:solidFill>
              <a:srgbClr val="F0F6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581252" y="6031046"/>
              <a:ext cx="956310" cy="1080135"/>
            </a:xfrm>
            <a:custGeom>
              <a:avLst/>
              <a:gdLst/>
              <a:ahLst/>
              <a:cxnLst/>
              <a:rect l="l" t="t" r="r" b="b"/>
              <a:pathLst>
                <a:path w="956309" h="1080134">
                  <a:moveTo>
                    <a:pt x="893932" y="335942"/>
                  </a:moveTo>
                  <a:lnTo>
                    <a:pt x="893932" y="35141"/>
                  </a:lnTo>
                  <a:lnTo>
                    <a:pt x="955818" y="0"/>
                  </a:lnTo>
                  <a:lnTo>
                    <a:pt x="955818" y="300262"/>
                  </a:lnTo>
                  <a:lnTo>
                    <a:pt x="946148" y="307428"/>
                  </a:lnTo>
                  <a:lnTo>
                    <a:pt x="924875" y="319516"/>
                  </a:lnTo>
                  <a:lnTo>
                    <a:pt x="903602" y="330897"/>
                  </a:lnTo>
                  <a:lnTo>
                    <a:pt x="893932" y="335942"/>
                  </a:lnTo>
                  <a:close/>
                </a:path>
                <a:path w="956309" h="1080134">
                  <a:moveTo>
                    <a:pt x="61885" y="663368"/>
                  </a:moveTo>
                  <a:lnTo>
                    <a:pt x="0" y="627688"/>
                  </a:lnTo>
                  <a:lnTo>
                    <a:pt x="0" y="554226"/>
                  </a:lnTo>
                  <a:lnTo>
                    <a:pt x="154438" y="643230"/>
                  </a:lnTo>
                  <a:lnTo>
                    <a:pt x="81728" y="643230"/>
                  </a:lnTo>
                  <a:lnTo>
                    <a:pt x="71963" y="645953"/>
                  </a:lnTo>
                  <a:lnTo>
                    <a:pt x="64719" y="653031"/>
                  </a:lnTo>
                  <a:lnTo>
                    <a:pt x="61885" y="663368"/>
                  </a:lnTo>
                  <a:close/>
                </a:path>
                <a:path w="956309" h="1080134">
                  <a:moveTo>
                    <a:pt x="784742" y="1079941"/>
                  </a:moveTo>
                  <a:lnTo>
                    <a:pt x="722857" y="1044261"/>
                  </a:lnTo>
                  <a:lnTo>
                    <a:pt x="720767" y="1028513"/>
                  </a:lnTo>
                  <a:lnTo>
                    <a:pt x="714764" y="1014078"/>
                  </a:lnTo>
                  <a:lnTo>
                    <a:pt x="705247" y="1001665"/>
                  </a:lnTo>
                  <a:lnTo>
                    <a:pt x="692617" y="991981"/>
                  </a:lnTo>
                  <a:lnTo>
                    <a:pt x="92100" y="645953"/>
                  </a:lnTo>
                  <a:lnTo>
                    <a:pt x="81728" y="643230"/>
                  </a:lnTo>
                  <a:lnTo>
                    <a:pt x="154438" y="643230"/>
                  </a:lnTo>
                  <a:lnTo>
                    <a:pt x="784742" y="1006479"/>
                  </a:lnTo>
                  <a:lnTo>
                    <a:pt x="784742" y="1079941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81252" y="4428677"/>
              <a:ext cx="1570355" cy="1637664"/>
            </a:xfrm>
            <a:custGeom>
              <a:avLst/>
              <a:gdLst/>
              <a:ahLst/>
              <a:cxnLst/>
              <a:rect l="l" t="t" r="r" b="b"/>
              <a:pathLst>
                <a:path w="1570355" h="1637664">
                  <a:moveTo>
                    <a:pt x="784796" y="904289"/>
                  </a:moveTo>
                  <a:lnTo>
                    <a:pt x="0" y="452145"/>
                  </a:lnTo>
                  <a:lnTo>
                    <a:pt x="785390" y="0"/>
                  </a:lnTo>
                  <a:lnTo>
                    <a:pt x="1569971" y="452306"/>
                  </a:lnTo>
                  <a:lnTo>
                    <a:pt x="784796" y="904289"/>
                  </a:lnTo>
                  <a:close/>
                </a:path>
                <a:path w="1570355" h="1637664">
                  <a:moveTo>
                    <a:pt x="893932" y="1637455"/>
                  </a:moveTo>
                  <a:lnTo>
                    <a:pt x="785228" y="1546908"/>
                  </a:lnTo>
                  <a:lnTo>
                    <a:pt x="847114" y="1511228"/>
                  </a:lnTo>
                  <a:lnTo>
                    <a:pt x="955818" y="1602314"/>
                  </a:lnTo>
                  <a:lnTo>
                    <a:pt x="946854" y="1608396"/>
                  </a:lnTo>
                  <a:lnTo>
                    <a:pt x="925503" y="1620410"/>
                  </a:lnTo>
                  <a:lnTo>
                    <a:pt x="893932" y="1637455"/>
                  </a:lnTo>
                  <a:close/>
                </a:path>
              </a:pathLst>
            </a:custGeom>
            <a:solidFill>
              <a:srgbClr val="9E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75852" y="4422479"/>
              <a:ext cx="1581150" cy="2692400"/>
            </a:xfrm>
            <a:custGeom>
              <a:avLst/>
              <a:gdLst/>
              <a:ahLst/>
              <a:cxnLst/>
              <a:rect l="l" t="t" r="r" b="b"/>
              <a:pathLst>
                <a:path w="1581150" h="2692400">
                  <a:moveTo>
                    <a:pt x="72631" y="2273299"/>
                  </a:moveTo>
                  <a:lnTo>
                    <a:pt x="0" y="2235199"/>
                  </a:lnTo>
                  <a:lnTo>
                    <a:pt x="0" y="444499"/>
                  </a:lnTo>
                  <a:lnTo>
                    <a:pt x="790790" y="0"/>
                  </a:lnTo>
                  <a:lnTo>
                    <a:pt x="16146" y="457199"/>
                  </a:lnTo>
                  <a:lnTo>
                    <a:pt x="10746" y="457199"/>
                  </a:lnTo>
                  <a:lnTo>
                    <a:pt x="10746" y="2158999"/>
                  </a:lnTo>
                  <a:lnTo>
                    <a:pt x="32942" y="2171699"/>
                  </a:lnTo>
                  <a:lnTo>
                    <a:pt x="10746" y="2171699"/>
                  </a:lnTo>
                  <a:lnTo>
                    <a:pt x="10746" y="2222499"/>
                  </a:lnTo>
                  <a:lnTo>
                    <a:pt x="63289" y="2260599"/>
                  </a:lnTo>
                  <a:lnTo>
                    <a:pt x="72631" y="2260599"/>
                  </a:lnTo>
                  <a:lnTo>
                    <a:pt x="72631" y="2273299"/>
                  </a:lnTo>
                  <a:close/>
                </a:path>
                <a:path w="1581150" h="2692400">
                  <a:moveTo>
                    <a:pt x="739219" y="863599"/>
                  </a:moveTo>
                  <a:lnTo>
                    <a:pt x="728473" y="863599"/>
                  </a:lnTo>
                  <a:lnTo>
                    <a:pt x="1502902" y="419099"/>
                  </a:lnTo>
                  <a:lnTo>
                    <a:pt x="790790" y="0"/>
                  </a:lnTo>
                  <a:lnTo>
                    <a:pt x="1535630" y="419099"/>
                  </a:lnTo>
                  <a:lnTo>
                    <a:pt x="1513648" y="419099"/>
                  </a:lnTo>
                  <a:lnTo>
                    <a:pt x="739219" y="863599"/>
                  </a:lnTo>
                  <a:close/>
                </a:path>
                <a:path w="1581150" h="2692400">
                  <a:moveTo>
                    <a:pt x="796137" y="901699"/>
                  </a:moveTo>
                  <a:lnTo>
                    <a:pt x="790250" y="901699"/>
                  </a:lnTo>
                  <a:lnTo>
                    <a:pt x="1564679" y="457199"/>
                  </a:lnTo>
                  <a:lnTo>
                    <a:pt x="1513648" y="419099"/>
                  </a:lnTo>
                  <a:lnTo>
                    <a:pt x="1535630" y="419099"/>
                  </a:lnTo>
                  <a:lnTo>
                    <a:pt x="1580771" y="444499"/>
                  </a:lnTo>
                  <a:lnTo>
                    <a:pt x="1580773" y="457199"/>
                  </a:lnTo>
                  <a:lnTo>
                    <a:pt x="1570025" y="457199"/>
                  </a:lnTo>
                  <a:lnTo>
                    <a:pt x="796137" y="901699"/>
                  </a:lnTo>
                  <a:close/>
                </a:path>
                <a:path w="1581150" h="2692400">
                  <a:moveTo>
                    <a:pt x="731767" y="2565399"/>
                  </a:moveTo>
                  <a:lnTo>
                    <a:pt x="721021" y="2565399"/>
                  </a:lnTo>
                  <a:lnTo>
                    <a:pt x="722571" y="1219199"/>
                  </a:lnTo>
                  <a:lnTo>
                    <a:pt x="722614" y="1181099"/>
                  </a:lnTo>
                  <a:lnTo>
                    <a:pt x="722731" y="1079499"/>
                  </a:lnTo>
                  <a:lnTo>
                    <a:pt x="722848" y="977899"/>
                  </a:lnTo>
                  <a:lnTo>
                    <a:pt x="722965" y="876299"/>
                  </a:lnTo>
                  <a:lnTo>
                    <a:pt x="10746" y="457199"/>
                  </a:lnTo>
                  <a:lnTo>
                    <a:pt x="16146" y="457199"/>
                  </a:lnTo>
                  <a:lnTo>
                    <a:pt x="728473" y="863599"/>
                  </a:lnTo>
                  <a:lnTo>
                    <a:pt x="739219" y="863599"/>
                  </a:lnTo>
                  <a:lnTo>
                    <a:pt x="756230" y="876299"/>
                  </a:lnTo>
                  <a:lnTo>
                    <a:pt x="733711" y="876299"/>
                  </a:lnTo>
                  <a:lnTo>
                    <a:pt x="731767" y="2565399"/>
                  </a:lnTo>
                  <a:close/>
                </a:path>
                <a:path w="1581150" h="2692400">
                  <a:moveTo>
                    <a:pt x="817533" y="2603499"/>
                  </a:moveTo>
                  <a:lnTo>
                    <a:pt x="796029" y="2603499"/>
                  </a:lnTo>
                  <a:lnTo>
                    <a:pt x="1570133" y="2146299"/>
                  </a:lnTo>
                  <a:lnTo>
                    <a:pt x="1570025" y="457199"/>
                  </a:lnTo>
                  <a:lnTo>
                    <a:pt x="1580773" y="457199"/>
                  </a:lnTo>
                  <a:lnTo>
                    <a:pt x="1580899" y="1854199"/>
                  </a:lnTo>
                  <a:lnTo>
                    <a:pt x="1580927" y="2158999"/>
                  </a:lnTo>
                  <a:lnTo>
                    <a:pt x="1570187" y="2158999"/>
                  </a:lnTo>
                  <a:lnTo>
                    <a:pt x="817533" y="2603499"/>
                  </a:lnTo>
                  <a:close/>
                </a:path>
                <a:path w="1581150" h="2692400">
                  <a:moveTo>
                    <a:pt x="130898" y="685799"/>
                  </a:moveTo>
                  <a:lnTo>
                    <a:pt x="108434" y="673099"/>
                  </a:lnTo>
                  <a:lnTo>
                    <a:pt x="108434" y="634999"/>
                  </a:lnTo>
                  <a:lnTo>
                    <a:pt x="130898" y="647699"/>
                  </a:lnTo>
                  <a:lnTo>
                    <a:pt x="130898" y="685799"/>
                  </a:lnTo>
                  <a:close/>
                </a:path>
                <a:path w="1581150" h="2692400">
                  <a:moveTo>
                    <a:pt x="171885" y="711199"/>
                  </a:moveTo>
                  <a:lnTo>
                    <a:pt x="149420" y="698499"/>
                  </a:lnTo>
                  <a:lnTo>
                    <a:pt x="149420" y="660399"/>
                  </a:lnTo>
                  <a:lnTo>
                    <a:pt x="171885" y="673099"/>
                  </a:lnTo>
                  <a:lnTo>
                    <a:pt x="171885" y="711199"/>
                  </a:lnTo>
                  <a:close/>
                </a:path>
                <a:path w="1581150" h="2692400">
                  <a:moveTo>
                    <a:pt x="212872" y="736599"/>
                  </a:moveTo>
                  <a:lnTo>
                    <a:pt x="190407" y="723899"/>
                  </a:lnTo>
                  <a:lnTo>
                    <a:pt x="190407" y="685799"/>
                  </a:lnTo>
                  <a:lnTo>
                    <a:pt x="212872" y="698499"/>
                  </a:lnTo>
                  <a:lnTo>
                    <a:pt x="212872" y="736599"/>
                  </a:lnTo>
                  <a:close/>
                </a:path>
                <a:path w="1581150" h="2692400">
                  <a:moveTo>
                    <a:pt x="130898" y="749299"/>
                  </a:moveTo>
                  <a:lnTo>
                    <a:pt x="108434" y="736599"/>
                  </a:lnTo>
                  <a:lnTo>
                    <a:pt x="108434" y="698499"/>
                  </a:lnTo>
                  <a:lnTo>
                    <a:pt x="130898" y="711199"/>
                  </a:lnTo>
                  <a:lnTo>
                    <a:pt x="130898" y="749299"/>
                  </a:lnTo>
                  <a:close/>
                </a:path>
                <a:path w="1581150" h="2692400">
                  <a:moveTo>
                    <a:pt x="253858" y="761999"/>
                  </a:moveTo>
                  <a:lnTo>
                    <a:pt x="231394" y="749299"/>
                  </a:lnTo>
                  <a:lnTo>
                    <a:pt x="231394" y="711199"/>
                  </a:lnTo>
                  <a:lnTo>
                    <a:pt x="253858" y="723899"/>
                  </a:lnTo>
                  <a:lnTo>
                    <a:pt x="253858" y="761999"/>
                  </a:lnTo>
                  <a:close/>
                </a:path>
                <a:path w="1581150" h="2692400">
                  <a:moveTo>
                    <a:pt x="171885" y="774699"/>
                  </a:moveTo>
                  <a:lnTo>
                    <a:pt x="149420" y="761999"/>
                  </a:lnTo>
                  <a:lnTo>
                    <a:pt x="149420" y="723899"/>
                  </a:lnTo>
                  <a:lnTo>
                    <a:pt x="171885" y="736599"/>
                  </a:lnTo>
                  <a:lnTo>
                    <a:pt x="171885" y="774699"/>
                  </a:lnTo>
                  <a:close/>
                </a:path>
                <a:path w="1581150" h="2692400">
                  <a:moveTo>
                    <a:pt x="212872" y="800099"/>
                  </a:moveTo>
                  <a:lnTo>
                    <a:pt x="190407" y="787399"/>
                  </a:lnTo>
                  <a:lnTo>
                    <a:pt x="190407" y="736599"/>
                  </a:lnTo>
                  <a:lnTo>
                    <a:pt x="212872" y="761999"/>
                  </a:lnTo>
                  <a:lnTo>
                    <a:pt x="212872" y="800099"/>
                  </a:lnTo>
                  <a:close/>
                </a:path>
                <a:path w="1581150" h="2692400">
                  <a:moveTo>
                    <a:pt x="294845" y="787399"/>
                  </a:moveTo>
                  <a:lnTo>
                    <a:pt x="272381" y="774699"/>
                  </a:lnTo>
                  <a:lnTo>
                    <a:pt x="272381" y="736599"/>
                  </a:lnTo>
                  <a:lnTo>
                    <a:pt x="294845" y="749299"/>
                  </a:lnTo>
                  <a:lnTo>
                    <a:pt x="294845" y="787399"/>
                  </a:lnTo>
                  <a:close/>
                </a:path>
                <a:path w="1581150" h="2692400">
                  <a:moveTo>
                    <a:pt x="130898" y="800099"/>
                  </a:moveTo>
                  <a:lnTo>
                    <a:pt x="108434" y="787399"/>
                  </a:lnTo>
                  <a:lnTo>
                    <a:pt x="108434" y="749299"/>
                  </a:lnTo>
                  <a:lnTo>
                    <a:pt x="130898" y="761999"/>
                  </a:lnTo>
                  <a:lnTo>
                    <a:pt x="130898" y="800099"/>
                  </a:lnTo>
                  <a:close/>
                </a:path>
                <a:path w="1581150" h="2692400">
                  <a:moveTo>
                    <a:pt x="253858" y="825499"/>
                  </a:moveTo>
                  <a:lnTo>
                    <a:pt x="231394" y="812799"/>
                  </a:lnTo>
                  <a:lnTo>
                    <a:pt x="231394" y="761999"/>
                  </a:lnTo>
                  <a:lnTo>
                    <a:pt x="253858" y="774699"/>
                  </a:lnTo>
                  <a:lnTo>
                    <a:pt x="253858" y="825499"/>
                  </a:lnTo>
                  <a:close/>
                </a:path>
                <a:path w="1581150" h="2692400">
                  <a:moveTo>
                    <a:pt x="335832" y="812799"/>
                  </a:moveTo>
                  <a:lnTo>
                    <a:pt x="313367" y="800099"/>
                  </a:lnTo>
                  <a:lnTo>
                    <a:pt x="313367" y="761999"/>
                  </a:lnTo>
                  <a:lnTo>
                    <a:pt x="335832" y="774699"/>
                  </a:lnTo>
                  <a:lnTo>
                    <a:pt x="335832" y="812799"/>
                  </a:lnTo>
                  <a:close/>
                </a:path>
                <a:path w="1581150" h="2692400">
                  <a:moveTo>
                    <a:pt x="171885" y="825499"/>
                  </a:moveTo>
                  <a:lnTo>
                    <a:pt x="149420" y="812799"/>
                  </a:lnTo>
                  <a:lnTo>
                    <a:pt x="149420" y="774699"/>
                  </a:lnTo>
                  <a:lnTo>
                    <a:pt x="171885" y="787399"/>
                  </a:lnTo>
                  <a:lnTo>
                    <a:pt x="171885" y="825499"/>
                  </a:lnTo>
                  <a:close/>
                </a:path>
                <a:path w="1581150" h="2692400">
                  <a:moveTo>
                    <a:pt x="376819" y="838199"/>
                  </a:moveTo>
                  <a:lnTo>
                    <a:pt x="354354" y="825499"/>
                  </a:lnTo>
                  <a:lnTo>
                    <a:pt x="354354" y="774699"/>
                  </a:lnTo>
                  <a:lnTo>
                    <a:pt x="376819" y="787399"/>
                  </a:lnTo>
                  <a:lnTo>
                    <a:pt x="376819" y="838199"/>
                  </a:lnTo>
                  <a:close/>
                </a:path>
                <a:path w="1581150" h="2692400">
                  <a:moveTo>
                    <a:pt x="294845" y="838199"/>
                  </a:moveTo>
                  <a:lnTo>
                    <a:pt x="272381" y="825499"/>
                  </a:lnTo>
                  <a:lnTo>
                    <a:pt x="272381" y="787399"/>
                  </a:lnTo>
                  <a:lnTo>
                    <a:pt x="294845" y="800099"/>
                  </a:lnTo>
                  <a:lnTo>
                    <a:pt x="294845" y="838199"/>
                  </a:lnTo>
                  <a:close/>
                </a:path>
                <a:path w="1581150" h="2692400">
                  <a:moveTo>
                    <a:pt x="212872" y="850899"/>
                  </a:moveTo>
                  <a:lnTo>
                    <a:pt x="190407" y="838199"/>
                  </a:lnTo>
                  <a:lnTo>
                    <a:pt x="190407" y="800099"/>
                  </a:lnTo>
                  <a:lnTo>
                    <a:pt x="212872" y="812799"/>
                  </a:lnTo>
                  <a:lnTo>
                    <a:pt x="212872" y="850899"/>
                  </a:lnTo>
                  <a:close/>
                </a:path>
                <a:path w="1581150" h="2692400">
                  <a:moveTo>
                    <a:pt x="417805" y="863599"/>
                  </a:moveTo>
                  <a:lnTo>
                    <a:pt x="395341" y="838199"/>
                  </a:lnTo>
                  <a:lnTo>
                    <a:pt x="395341" y="800099"/>
                  </a:lnTo>
                  <a:lnTo>
                    <a:pt x="417805" y="812799"/>
                  </a:lnTo>
                  <a:lnTo>
                    <a:pt x="417805" y="863599"/>
                  </a:lnTo>
                  <a:close/>
                </a:path>
                <a:path w="1581150" h="2692400">
                  <a:moveTo>
                    <a:pt x="130898" y="863599"/>
                  </a:moveTo>
                  <a:lnTo>
                    <a:pt x="108434" y="850899"/>
                  </a:lnTo>
                  <a:lnTo>
                    <a:pt x="108434" y="812799"/>
                  </a:lnTo>
                  <a:lnTo>
                    <a:pt x="130898" y="825499"/>
                  </a:lnTo>
                  <a:lnTo>
                    <a:pt x="130898" y="863599"/>
                  </a:lnTo>
                  <a:close/>
                </a:path>
                <a:path w="1581150" h="2692400">
                  <a:moveTo>
                    <a:pt x="335832" y="863599"/>
                  </a:moveTo>
                  <a:lnTo>
                    <a:pt x="313367" y="850899"/>
                  </a:lnTo>
                  <a:lnTo>
                    <a:pt x="313367" y="812799"/>
                  </a:lnTo>
                  <a:lnTo>
                    <a:pt x="335832" y="825499"/>
                  </a:lnTo>
                  <a:lnTo>
                    <a:pt x="335832" y="863599"/>
                  </a:lnTo>
                  <a:close/>
                </a:path>
                <a:path w="1581150" h="2692400">
                  <a:moveTo>
                    <a:pt x="253858" y="876299"/>
                  </a:moveTo>
                  <a:lnTo>
                    <a:pt x="231394" y="863599"/>
                  </a:lnTo>
                  <a:lnTo>
                    <a:pt x="231394" y="825499"/>
                  </a:lnTo>
                  <a:lnTo>
                    <a:pt x="253858" y="838199"/>
                  </a:lnTo>
                  <a:lnTo>
                    <a:pt x="253858" y="876299"/>
                  </a:lnTo>
                  <a:close/>
                </a:path>
                <a:path w="1581150" h="2692400">
                  <a:moveTo>
                    <a:pt x="458792" y="876299"/>
                  </a:moveTo>
                  <a:lnTo>
                    <a:pt x="436328" y="863599"/>
                  </a:lnTo>
                  <a:lnTo>
                    <a:pt x="436328" y="825499"/>
                  </a:lnTo>
                  <a:lnTo>
                    <a:pt x="458792" y="838199"/>
                  </a:lnTo>
                  <a:lnTo>
                    <a:pt x="458792" y="876299"/>
                  </a:lnTo>
                  <a:close/>
                </a:path>
                <a:path w="1581150" h="2692400">
                  <a:moveTo>
                    <a:pt x="171885" y="888999"/>
                  </a:moveTo>
                  <a:lnTo>
                    <a:pt x="149420" y="876299"/>
                  </a:lnTo>
                  <a:lnTo>
                    <a:pt x="149420" y="838199"/>
                  </a:lnTo>
                  <a:lnTo>
                    <a:pt x="171885" y="850899"/>
                  </a:lnTo>
                  <a:lnTo>
                    <a:pt x="171885" y="888999"/>
                  </a:lnTo>
                  <a:close/>
                </a:path>
                <a:path w="1581150" h="2692400">
                  <a:moveTo>
                    <a:pt x="376819" y="888999"/>
                  </a:moveTo>
                  <a:lnTo>
                    <a:pt x="354354" y="876299"/>
                  </a:lnTo>
                  <a:lnTo>
                    <a:pt x="354354" y="838199"/>
                  </a:lnTo>
                  <a:lnTo>
                    <a:pt x="376819" y="850899"/>
                  </a:lnTo>
                  <a:lnTo>
                    <a:pt x="376819" y="888999"/>
                  </a:lnTo>
                  <a:close/>
                </a:path>
                <a:path w="1581150" h="2692400">
                  <a:moveTo>
                    <a:pt x="212872" y="914399"/>
                  </a:moveTo>
                  <a:lnTo>
                    <a:pt x="190407" y="901699"/>
                  </a:lnTo>
                  <a:lnTo>
                    <a:pt x="190407" y="850899"/>
                  </a:lnTo>
                  <a:lnTo>
                    <a:pt x="212872" y="876299"/>
                  </a:lnTo>
                  <a:lnTo>
                    <a:pt x="212872" y="914399"/>
                  </a:lnTo>
                  <a:close/>
                </a:path>
                <a:path w="1581150" h="2692400">
                  <a:moveTo>
                    <a:pt x="294845" y="901699"/>
                  </a:moveTo>
                  <a:lnTo>
                    <a:pt x="272381" y="888999"/>
                  </a:lnTo>
                  <a:lnTo>
                    <a:pt x="272381" y="850899"/>
                  </a:lnTo>
                  <a:lnTo>
                    <a:pt x="294845" y="863599"/>
                  </a:lnTo>
                  <a:lnTo>
                    <a:pt x="294845" y="901699"/>
                  </a:lnTo>
                  <a:close/>
                </a:path>
                <a:path w="1581150" h="2692400">
                  <a:moveTo>
                    <a:pt x="130898" y="914399"/>
                  </a:moveTo>
                  <a:lnTo>
                    <a:pt x="108434" y="901699"/>
                  </a:lnTo>
                  <a:lnTo>
                    <a:pt x="108434" y="863599"/>
                  </a:lnTo>
                  <a:lnTo>
                    <a:pt x="130898" y="876299"/>
                  </a:lnTo>
                  <a:lnTo>
                    <a:pt x="130898" y="914399"/>
                  </a:lnTo>
                  <a:close/>
                </a:path>
                <a:path w="1581150" h="2692400">
                  <a:moveTo>
                    <a:pt x="417805" y="914399"/>
                  </a:moveTo>
                  <a:lnTo>
                    <a:pt x="395341" y="901699"/>
                  </a:lnTo>
                  <a:lnTo>
                    <a:pt x="395341" y="863599"/>
                  </a:lnTo>
                  <a:lnTo>
                    <a:pt x="417805" y="876299"/>
                  </a:lnTo>
                  <a:lnTo>
                    <a:pt x="417805" y="914399"/>
                  </a:lnTo>
                  <a:close/>
                </a:path>
                <a:path w="1581150" h="2692400">
                  <a:moveTo>
                    <a:pt x="253858" y="939799"/>
                  </a:moveTo>
                  <a:lnTo>
                    <a:pt x="231394" y="927099"/>
                  </a:lnTo>
                  <a:lnTo>
                    <a:pt x="231394" y="876299"/>
                  </a:lnTo>
                  <a:lnTo>
                    <a:pt x="253858" y="888999"/>
                  </a:lnTo>
                  <a:lnTo>
                    <a:pt x="253858" y="939799"/>
                  </a:lnTo>
                  <a:close/>
                </a:path>
                <a:path w="1581150" h="2692400">
                  <a:moveTo>
                    <a:pt x="335832" y="927099"/>
                  </a:moveTo>
                  <a:lnTo>
                    <a:pt x="313367" y="914399"/>
                  </a:lnTo>
                  <a:lnTo>
                    <a:pt x="313367" y="876299"/>
                  </a:lnTo>
                  <a:lnTo>
                    <a:pt x="335832" y="888999"/>
                  </a:lnTo>
                  <a:lnTo>
                    <a:pt x="335832" y="927099"/>
                  </a:lnTo>
                  <a:close/>
                </a:path>
                <a:path w="1581150" h="2692400">
                  <a:moveTo>
                    <a:pt x="796029" y="2603499"/>
                  </a:moveTo>
                  <a:lnTo>
                    <a:pt x="785282" y="2603499"/>
                  </a:lnTo>
                  <a:lnTo>
                    <a:pt x="785390" y="901699"/>
                  </a:lnTo>
                  <a:lnTo>
                    <a:pt x="733711" y="876299"/>
                  </a:lnTo>
                  <a:lnTo>
                    <a:pt x="756230" y="876299"/>
                  </a:lnTo>
                  <a:lnTo>
                    <a:pt x="790250" y="901699"/>
                  </a:lnTo>
                  <a:lnTo>
                    <a:pt x="796137" y="901699"/>
                  </a:lnTo>
                  <a:lnTo>
                    <a:pt x="796083" y="1536699"/>
                  </a:lnTo>
                  <a:lnTo>
                    <a:pt x="817341" y="1536699"/>
                  </a:lnTo>
                  <a:lnTo>
                    <a:pt x="800025" y="1549399"/>
                  </a:lnTo>
                  <a:lnTo>
                    <a:pt x="816675" y="1562099"/>
                  </a:lnTo>
                  <a:lnTo>
                    <a:pt x="796083" y="1562099"/>
                  </a:lnTo>
                  <a:lnTo>
                    <a:pt x="796083" y="1574799"/>
                  </a:lnTo>
                  <a:lnTo>
                    <a:pt x="809196" y="1587499"/>
                  </a:lnTo>
                  <a:lnTo>
                    <a:pt x="796083" y="1587499"/>
                  </a:lnTo>
                  <a:lnTo>
                    <a:pt x="796083" y="1917699"/>
                  </a:lnTo>
                  <a:lnTo>
                    <a:pt x="874762" y="1917699"/>
                  </a:lnTo>
                  <a:lnTo>
                    <a:pt x="796082" y="1930399"/>
                  </a:lnTo>
                  <a:lnTo>
                    <a:pt x="796082" y="1943099"/>
                  </a:lnTo>
                  <a:lnTo>
                    <a:pt x="901169" y="1943099"/>
                  </a:lnTo>
                  <a:lnTo>
                    <a:pt x="796083" y="1955799"/>
                  </a:lnTo>
                  <a:lnTo>
                    <a:pt x="796029" y="2603499"/>
                  </a:lnTo>
                  <a:close/>
                </a:path>
                <a:path w="1581150" h="2692400">
                  <a:moveTo>
                    <a:pt x="171885" y="939799"/>
                  </a:moveTo>
                  <a:lnTo>
                    <a:pt x="149420" y="927099"/>
                  </a:lnTo>
                  <a:lnTo>
                    <a:pt x="149420" y="888999"/>
                  </a:lnTo>
                  <a:lnTo>
                    <a:pt x="171885" y="901699"/>
                  </a:lnTo>
                  <a:lnTo>
                    <a:pt x="171885" y="939799"/>
                  </a:lnTo>
                  <a:close/>
                </a:path>
                <a:path w="1581150" h="2692400">
                  <a:moveTo>
                    <a:pt x="376819" y="952499"/>
                  </a:moveTo>
                  <a:lnTo>
                    <a:pt x="354354" y="939799"/>
                  </a:lnTo>
                  <a:lnTo>
                    <a:pt x="354354" y="888999"/>
                  </a:lnTo>
                  <a:lnTo>
                    <a:pt x="376819" y="901699"/>
                  </a:lnTo>
                  <a:lnTo>
                    <a:pt x="376819" y="952499"/>
                  </a:lnTo>
                  <a:close/>
                </a:path>
                <a:path w="1581150" h="2692400">
                  <a:moveTo>
                    <a:pt x="458792" y="939799"/>
                  </a:moveTo>
                  <a:lnTo>
                    <a:pt x="436328" y="927099"/>
                  </a:lnTo>
                  <a:lnTo>
                    <a:pt x="436328" y="888999"/>
                  </a:lnTo>
                  <a:lnTo>
                    <a:pt x="458792" y="901699"/>
                  </a:lnTo>
                  <a:lnTo>
                    <a:pt x="458792" y="939799"/>
                  </a:lnTo>
                  <a:close/>
                </a:path>
                <a:path w="1581150" h="2692400">
                  <a:moveTo>
                    <a:pt x="294845" y="952499"/>
                  </a:moveTo>
                  <a:lnTo>
                    <a:pt x="272381" y="939799"/>
                  </a:lnTo>
                  <a:lnTo>
                    <a:pt x="272381" y="901699"/>
                  </a:lnTo>
                  <a:lnTo>
                    <a:pt x="294845" y="914399"/>
                  </a:lnTo>
                  <a:lnTo>
                    <a:pt x="294845" y="952499"/>
                  </a:lnTo>
                  <a:close/>
                </a:path>
                <a:path w="1581150" h="2692400">
                  <a:moveTo>
                    <a:pt x="212872" y="965199"/>
                  </a:moveTo>
                  <a:lnTo>
                    <a:pt x="190407" y="952499"/>
                  </a:lnTo>
                  <a:lnTo>
                    <a:pt x="190407" y="914399"/>
                  </a:lnTo>
                  <a:lnTo>
                    <a:pt x="212872" y="927099"/>
                  </a:lnTo>
                  <a:lnTo>
                    <a:pt x="212872" y="965199"/>
                  </a:lnTo>
                  <a:close/>
                </a:path>
                <a:path w="1581150" h="2692400">
                  <a:moveTo>
                    <a:pt x="417805" y="965199"/>
                  </a:moveTo>
                  <a:lnTo>
                    <a:pt x="395341" y="952499"/>
                  </a:lnTo>
                  <a:lnTo>
                    <a:pt x="395341" y="914399"/>
                  </a:lnTo>
                  <a:lnTo>
                    <a:pt x="417805" y="927099"/>
                  </a:lnTo>
                  <a:lnTo>
                    <a:pt x="417805" y="965199"/>
                  </a:lnTo>
                  <a:close/>
                </a:path>
                <a:path w="1581150" h="2692400">
                  <a:moveTo>
                    <a:pt x="130898" y="977899"/>
                  </a:moveTo>
                  <a:lnTo>
                    <a:pt x="108434" y="965199"/>
                  </a:lnTo>
                  <a:lnTo>
                    <a:pt x="108434" y="927099"/>
                  </a:lnTo>
                  <a:lnTo>
                    <a:pt x="130898" y="939799"/>
                  </a:lnTo>
                  <a:lnTo>
                    <a:pt x="130898" y="977899"/>
                  </a:lnTo>
                  <a:close/>
                </a:path>
                <a:path w="1581150" h="2692400">
                  <a:moveTo>
                    <a:pt x="335832" y="977899"/>
                  </a:moveTo>
                  <a:lnTo>
                    <a:pt x="313367" y="965199"/>
                  </a:lnTo>
                  <a:lnTo>
                    <a:pt x="313367" y="927099"/>
                  </a:lnTo>
                  <a:lnTo>
                    <a:pt x="335832" y="939799"/>
                  </a:lnTo>
                  <a:lnTo>
                    <a:pt x="335832" y="977899"/>
                  </a:lnTo>
                  <a:close/>
                </a:path>
                <a:path w="1581150" h="2692400">
                  <a:moveTo>
                    <a:pt x="171885" y="1003299"/>
                  </a:moveTo>
                  <a:lnTo>
                    <a:pt x="149420" y="990599"/>
                  </a:lnTo>
                  <a:lnTo>
                    <a:pt x="149420" y="939799"/>
                  </a:lnTo>
                  <a:lnTo>
                    <a:pt x="171885" y="952499"/>
                  </a:lnTo>
                  <a:lnTo>
                    <a:pt x="171885" y="1003299"/>
                  </a:lnTo>
                  <a:close/>
                </a:path>
                <a:path w="1581150" h="2692400">
                  <a:moveTo>
                    <a:pt x="253858" y="990599"/>
                  </a:moveTo>
                  <a:lnTo>
                    <a:pt x="231394" y="977899"/>
                  </a:lnTo>
                  <a:lnTo>
                    <a:pt x="231394" y="939799"/>
                  </a:lnTo>
                  <a:lnTo>
                    <a:pt x="253858" y="952499"/>
                  </a:lnTo>
                  <a:lnTo>
                    <a:pt x="253858" y="990599"/>
                  </a:lnTo>
                  <a:close/>
                </a:path>
                <a:path w="1581150" h="2692400">
                  <a:moveTo>
                    <a:pt x="458792" y="990599"/>
                  </a:moveTo>
                  <a:lnTo>
                    <a:pt x="436328" y="977899"/>
                  </a:lnTo>
                  <a:lnTo>
                    <a:pt x="436328" y="939799"/>
                  </a:lnTo>
                  <a:lnTo>
                    <a:pt x="458792" y="952499"/>
                  </a:lnTo>
                  <a:lnTo>
                    <a:pt x="458792" y="990599"/>
                  </a:lnTo>
                  <a:close/>
                </a:path>
                <a:path w="1581150" h="2692400">
                  <a:moveTo>
                    <a:pt x="376819" y="1003299"/>
                  </a:moveTo>
                  <a:lnTo>
                    <a:pt x="354354" y="990599"/>
                  </a:lnTo>
                  <a:lnTo>
                    <a:pt x="354354" y="952499"/>
                  </a:lnTo>
                  <a:lnTo>
                    <a:pt x="376819" y="965199"/>
                  </a:lnTo>
                  <a:lnTo>
                    <a:pt x="376819" y="1003299"/>
                  </a:lnTo>
                  <a:close/>
                </a:path>
                <a:path w="1581150" h="2692400">
                  <a:moveTo>
                    <a:pt x="212872" y="1015999"/>
                  </a:moveTo>
                  <a:lnTo>
                    <a:pt x="190407" y="1003299"/>
                  </a:lnTo>
                  <a:lnTo>
                    <a:pt x="190407" y="965199"/>
                  </a:lnTo>
                  <a:lnTo>
                    <a:pt x="212872" y="977899"/>
                  </a:lnTo>
                  <a:lnTo>
                    <a:pt x="212872" y="1015999"/>
                  </a:lnTo>
                  <a:close/>
                </a:path>
                <a:path w="1581150" h="2692400">
                  <a:moveTo>
                    <a:pt x="294845" y="1015999"/>
                  </a:moveTo>
                  <a:lnTo>
                    <a:pt x="272381" y="1003299"/>
                  </a:lnTo>
                  <a:lnTo>
                    <a:pt x="272381" y="965199"/>
                  </a:lnTo>
                  <a:lnTo>
                    <a:pt x="294845" y="977899"/>
                  </a:lnTo>
                  <a:lnTo>
                    <a:pt x="294845" y="1015999"/>
                  </a:lnTo>
                  <a:close/>
                </a:path>
                <a:path w="1581150" h="2692400">
                  <a:moveTo>
                    <a:pt x="130898" y="1028699"/>
                  </a:moveTo>
                  <a:lnTo>
                    <a:pt x="108434" y="1015999"/>
                  </a:lnTo>
                  <a:lnTo>
                    <a:pt x="108434" y="977899"/>
                  </a:lnTo>
                  <a:lnTo>
                    <a:pt x="130898" y="990599"/>
                  </a:lnTo>
                  <a:lnTo>
                    <a:pt x="130898" y="1028699"/>
                  </a:lnTo>
                  <a:close/>
                </a:path>
                <a:path w="1581150" h="2692400">
                  <a:moveTo>
                    <a:pt x="417805" y="1028699"/>
                  </a:moveTo>
                  <a:lnTo>
                    <a:pt x="395341" y="1015999"/>
                  </a:lnTo>
                  <a:lnTo>
                    <a:pt x="395341" y="977899"/>
                  </a:lnTo>
                  <a:lnTo>
                    <a:pt x="417805" y="990599"/>
                  </a:lnTo>
                  <a:lnTo>
                    <a:pt x="417805" y="1028699"/>
                  </a:lnTo>
                  <a:close/>
                </a:path>
                <a:path w="1581150" h="2692400">
                  <a:moveTo>
                    <a:pt x="253858" y="1041399"/>
                  </a:moveTo>
                  <a:lnTo>
                    <a:pt x="231394" y="1028699"/>
                  </a:lnTo>
                  <a:lnTo>
                    <a:pt x="231394" y="990599"/>
                  </a:lnTo>
                  <a:lnTo>
                    <a:pt x="253858" y="1003299"/>
                  </a:lnTo>
                  <a:lnTo>
                    <a:pt x="253858" y="1041399"/>
                  </a:lnTo>
                  <a:close/>
                </a:path>
                <a:path w="1581150" h="2692400">
                  <a:moveTo>
                    <a:pt x="335832" y="1041399"/>
                  </a:moveTo>
                  <a:lnTo>
                    <a:pt x="313367" y="1028699"/>
                  </a:lnTo>
                  <a:lnTo>
                    <a:pt x="313367" y="990599"/>
                  </a:lnTo>
                  <a:lnTo>
                    <a:pt x="335832" y="1003299"/>
                  </a:lnTo>
                  <a:lnTo>
                    <a:pt x="335832" y="1041399"/>
                  </a:lnTo>
                  <a:close/>
                </a:path>
                <a:path w="1581150" h="2692400">
                  <a:moveTo>
                    <a:pt x="171885" y="1054099"/>
                  </a:moveTo>
                  <a:lnTo>
                    <a:pt x="149420" y="1041399"/>
                  </a:lnTo>
                  <a:lnTo>
                    <a:pt x="149420" y="1003299"/>
                  </a:lnTo>
                  <a:lnTo>
                    <a:pt x="171885" y="1015999"/>
                  </a:lnTo>
                  <a:lnTo>
                    <a:pt x="171885" y="1054099"/>
                  </a:lnTo>
                  <a:close/>
                </a:path>
                <a:path w="1581150" h="2692400">
                  <a:moveTo>
                    <a:pt x="376819" y="1066799"/>
                  </a:moveTo>
                  <a:lnTo>
                    <a:pt x="354354" y="1054099"/>
                  </a:lnTo>
                  <a:lnTo>
                    <a:pt x="354354" y="1003299"/>
                  </a:lnTo>
                  <a:lnTo>
                    <a:pt x="376819" y="1015999"/>
                  </a:lnTo>
                  <a:lnTo>
                    <a:pt x="376819" y="1066799"/>
                  </a:lnTo>
                  <a:close/>
                </a:path>
                <a:path w="1581150" h="2692400">
                  <a:moveTo>
                    <a:pt x="458792" y="1054099"/>
                  </a:moveTo>
                  <a:lnTo>
                    <a:pt x="436328" y="1041399"/>
                  </a:lnTo>
                  <a:lnTo>
                    <a:pt x="436328" y="1003299"/>
                  </a:lnTo>
                  <a:lnTo>
                    <a:pt x="458792" y="1015999"/>
                  </a:lnTo>
                  <a:lnTo>
                    <a:pt x="458792" y="1054099"/>
                  </a:lnTo>
                  <a:close/>
                </a:path>
                <a:path w="1581150" h="2692400">
                  <a:moveTo>
                    <a:pt x="294845" y="1066799"/>
                  </a:moveTo>
                  <a:lnTo>
                    <a:pt x="272381" y="1054099"/>
                  </a:lnTo>
                  <a:lnTo>
                    <a:pt x="272381" y="1015999"/>
                  </a:lnTo>
                  <a:lnTo>
                    <a:pt x="294845" y="1028699"/>
                  </a:lnTo>
                  <a:lnTo>
                    <a:pt x="294845" y="1066799"/>
                  </a:lnTo>
                  <a:close/>
                </a:path>
                <a:path w="1581150" h="2692400">
                  <a:moveTo>
                    <a:pt x="212872" y="1079499"/>
                  </a:moveTo>
                  <a:lnTo>
                    <a:pt x="190407" y="1066799"/>
                  </a:lnTo>
                  <a:lnTo>
                    <a:pt x="190407" y="1028699"/>
                  </a:lnTo>
                  <a:lnTo>
                    <a:pt x="212872" y="1041399"/>
                  </a:lnTo>
                  <a:lnTo>
                    <a:pt x="212872" y="1079499"/>
                  </a:lnTo>
                  <a:close/>
                </a:path>
                <a:path w="1581150" h="2692400">
                  <a:moveTo>
                    <a:pt x="417805" y="1079499"/>
                  </a:moveTo>
                  <a:lnTo>
                    <a:pt x="395341" y="1066799"/>
                  </a:lnTo>
                  <a:lnTo>
                    <a:pt x="395341" y="1028699"/>
                  </a:lnTo>
                  <a:lnTo>
                    <a:pt x="417805" y="1041399"/>
                  </a:lnTo>
                  <a:lnTo>
                    <a:pt x="417805" y="1079499"/>
                  </a:lnTo>
                  <a:close/>
                </a:path>
                <a:path w="1581150" h="2692400">
                  <a:moveTo>
                    <a:pt x="335832" y="1092199"/>
                  </a:moveTo>
                  <a:lnTo>
                    <a:pt x="313367" y="1079499"/>
                  </a:lnTo>
                  <a:lnTo>
                    <a:pt x="313367" y="1041399"/>
                  </a:lnTo>
                  <a:lnTo>
                    <a:pt x="335832" y="1054099"/>
                  </a:lnTo>
                  <a:lnTo>
                    <a:pt x="335832" y="1092199"/>
                  </a:lnTo>
                  <a:close/>
                </a:path>
                <a:path w="1581150" h="2692400">
                  <a:moveTo>
                    <a:pt x="253858" y="1104899"/>
                  </a:moveTo>
                  <a:lnTo>
                    <a:pt x="231394" y="1092199"/>
                  </a:lnTo>
                  <a:lnTo>
                    <a:pt x="231394" y="1054099"/>
                  </a:lnTo>
                  <a:lnTo>
                    <a:pt x="253858" y="1066799"/>
                  </a:lnTo>
                  <a:lnTo>
                    <a:pt x="253858" y="1104899"/>
                  </a:lnTo>
                  <a:close/>
                </a:path>
                <a:path w="1581150" h="2692400">
                  <a:moveTo>
                    <a:pt x="458792" y="1104899"/>
                  </a:moveTo>
                  <a:lnTo>
                    <a:pt x="436328" y="1092199"/>
                  </a:lnTo>
                  <a:lnTo>
                    <a:pt x="436328" y="1054099"/>
                  </a:lnTo>
                  <a:lnTo>
                    <a:pt x="458792" y="1066799"/>
                  </a:lnTo>
                  <a:lnTo>
                    <a:pt x="458792" y="1104899"/>
                  </a:lnTo>
                  <a:close/>
                </a:path>
                <a:path w="1581150" h="2692400">
                  <a:moveTo>
                    <a:pt x="376819" y="1117599"/>
                  </a:moveTo>
                  <a:lnTo>
                    <a:pt x="354354" y="1104899"/>
                  </a:lnTo>
                  <a:lnTo>
                    <a:pt x="354354" y="1066799"/>
                  </a:lnTo>
                  <a:lnTo>
                    <a:pt x="376819" y="1079499"/>
                  </a:lnTo>
                  <a:lnTo>
                    <a:pt x="376819" y="1117599"/>
                  </a:lnTo>
                  <a:close/>
                </a:path>
                <a:path w="1581150" h="2692400">
                  <a:moveTo>
                    <a:pt x="294845" y="1130299"/>
                  </a:moveTo>
                  <a:lnTo>
                    <a:pt x="272381" y="1117599"/>
                  </a:lnTo>
                  <a:lnTo>
                    <a:pt x="272381" y="1079499"/>
                  </a:lnTo>
                  <a:lnTo>
                    <a:pt x="294845" y="1092199"/>
                  </a:lnTo>
                  <a:lnTo>
                    <a:pt x="294845" y="1130299"/>
                  </a:lnTo>
                  <a:close/>
                </a:path>
                <a:path w="1581150" h="2692400">
                  <a:moveTo>
                    <a:pt x="417805" y="1142999"/>
                  </a:moveTo>
                  <a:lnTo>
                    <a:pt x="395341" y="1130299"/>
                  </a:lnTo>
                  <a:lnTo>
                    <a:pt x="395341" y="1092199"/>
                  </a:lnTo>
                  <a:lnTo>
                    <a:pt x="417805" y="1104899"/>
                  </a:lnTo>
                  <a:lnTo>
                    <a:pt x="417805" y="1142999"/>
                  </a:lnTo>
                  <a:close/>
                </a:path>
                <a:path w="1581150" h="2692400">
                  <a:moveTo>
                    <a:pt x="335832" y="1155699"/>
                  </a:moveTo>
                  <a:lnTo>
                    <a:pt x="313367" y="1142999"/>
                  </a:lnTo>
                  <a:lnTo>
                    <a:pt x="313367" y="1104899"/>
                  </a:lnTo>
                  <a:lnTo>
                    <a:pt x="335832" y="1117599"/>
                  </a:lnTo>
                  <a:lnTo>
                    <a:pt x="335832" y="1155699"/>
                  </a:lnTo>
                  <a:close/>
                </a:path>
                <a:path w="1581150" h="2692400">
                  <a:moveTo>
                    <a:pt x="458792" y="1168399"/>
                  </a:moveTo>
                  <a:lnTo>
                    <a:pt x="436328" y="1155699"/>
                  </a:lnTo>
                  <a:lnTo>
                    <a:pt x="436328" y="1104899"/>
                  </a:lnTo>
                  <a:lnTo>
                    <a:pt x="458792" y="1117599"/>
                  </a:lnTo>
                  <a:lnTo>
                    <a:pt x="458792" y="1168399"/>
                  </a:lnTo>
                  <a:close/>
                </a:path>
                <a:path w="1581150" h="2692400">
                  <a:moveTo>
                    <a:pt x="376819" y="1181099"/>
                  </a:moveTo>
                  <a:lnTo>
                    <a:pt x="354354" y="1168399"/>
                  </a:lnTo>
                  <a:lnTo>
                    <a:pt x="354354" y="1117599"/>
                  </a:lnTo>
                  <a:lnTo>
                    <a:pt x="376819" y="1130299"/>
                  </a:lnTo>
                  <a:lnTo>
                    <a:pt x="376819" y="1181099"/>
                  </a:lnTo>
                  <a:close/>
                </a:path>
                <a:path w="1581150" h="2692400">
                  <a:moveTo>
                    <a:pt x="417805" y="1193799"/>
                  </a:moveTo>
                  <a:lnTo>
                    <a:pt x="395341" y="1181099"/>
                  </a:lnTo>
                  <a:lnTo>
                    <a:pt x="395341" y="1142999"/>
                  </a:lnTo>
                  <a:lnTo>
                    <a:pt x="417805" y="1155699"/>
                  </a:lnTo>
                  <a:lnTo>
                    <a:pt x="417805" y="1193799"/>
                  </a:lnTo>
                  <a:close/>
                </a:path>
                <a:path w="1581150" h="2692400">
                  <a:moveTo>
                    <a:pt x="458792" y="1219199"/>
                  </a:moveTo>
                  <a:lnTo>
                    <a:pt x="436328" y="1206499"/>
                  </a:lnTo>
                  <a:lnTo>
                    <a:pt x="436328" y="1168399"/>
                  </a:lnTo>
                  <a:lnTo>
                    <a:pt x="458792" y="1181099"/>
                  </a:lnTo>
                  <a:lnTo>
                    <a:pt x="458792" y="1219199"/>
                  </a:lnTo>
                  <a:close/>
                </a:path>
                <a:path w="1581150" h="2692400">
                  <a:moveTo>
                    <a:pt x="817341" y="1536699"/>
                  </a:moveTo>
                  <a:lnTo>
                    <a:pt x="796083" y="1536699"/>
                  </a:lnTo>
                  <a:lnTo>
                    <a:pt x="853108" y="1498599"/>
                  </a:lnTo>
                  <a:lnTo>
                    <a:pt x="867296" y="1511299"/>
                  </a:lnTo>
                  <a:lnTo>
                    <a:pt x="851974" y="1511299"/>
                  </a:lnTo>
                  <a:lnTo>
                    <a:pt x="817341" y="1536699"/>
                  </a:lnTo>
                  <a:close/>
                </a:path>
                <a:path w="1581150" h="2692400">
                  <a:moveTo>
                    <a:pt x="930302" y="1625599"/>
                  </a:moveTo>
                  <a:lnTo>
                    <a:pt x="899927" y="1625599"/>
                  </a:lnTo>
                  <a:lnTo>
                    <a:pt x="951876" y="1600199"/>
                  </a:lnTo>
                  <a:lnTo>
                    <a:pt x="851974" y="1511299"/>
                  </a:lnTo>
                  <a:lnTo>
                    <a:pt x="867296" y="1511299"/>
                  </a:lnTo>
                  <a:lnTo>
                    <a:pt x="966618" y="1600199"/>
                  </a:lnTo>
                  <a:lnTo>
                    <a:pt x="966618" y="1612899"/>
                  </a:lnTo>
                  <a:lnTo>
                    <a:pt x="955872" y="1612899"/>
                  </a:lnTo>
                  <a:lnTo>
                    <a:pt x="930302" y="1625599"/>
                  </a:lnTo>
                  <a:close/>
                </a:path>
                <a:path w="1581150" h="2692400">
                  <a:moveTo>
                    <a:pt x="901169" y="1943099"/>
                  </a:moveTo>
                  <a:lnTo>
                    <a:pt x="796082" y="1943099"/>
                  </a:lnTo>
                  <a:lnTo>
                    <a:pt x="893986" y="1930399"/>
                  </a:lnTo>
                  <a:lnTo>
                    <a:pt x="893986" y="1638299"/>
                  </a:lnTo>
                  <a:lnTo>
                    <a:pt x="796083" y="1562099"/>
                  </a:lnTo>
                  <a:lnTo>
                    <a:pt x="816675" y="1562099"/>
                  </a:lnTo>
                  <a:lnTo>
                    <a:pt x="899927" y="1625599"/>
                  </a:lnTo>
                  <a:lnTo>
                    <a:pt x="930302" y="1625599"/>
                  </a:lnTo>
                  <a:lnTo>
                    <a:pt x="904733" y="1638299"/>
                  </a:lnTo>
                  <a:lnTo>
                    <a:pt x="904733" y="1930399"/>
                  </a:lnTo>
                  <a:lnTo>
                    <a:pt x="922985" y="1930399"/>
                  </a:lnTo>
                  <a:lnTo>
                    <a:pt x="901169" y="1943099"/>
                  </a:lnTo>
                  <a:close/>
                </a:path>
                <a:path w="1581150" h="2692400">
                  <a:moveTo>
                    <a:pt x="874762" y="1917699"/>
                  </a:moveTo>
                  <a:lnTo>
                    <a:pt x="796083" y="1917699"/>
                  </a:lnTo>
                  <a:lnTo>
                    <a:pt x="864016" y="1879599"/>
                  </a:lnTo>
                  <a:lnTo>
                    <a:pt x="864016" y="1650999"/>
                  </a:lnTo>
                  <a:lnTo>
                    <a:pt x="796083" y="1587499"/>
                  </a:lnTo>
                  <a:lnTo>
                    <a:pt x="809196" y="1587499"/>
                  </a:lnTo>
                  <a:lnTo>
                    <a:pt x="874762" y="1650999"/>
                  </a:lnTo>
                  <a:lnTo>
                    <a:pt x="874762" y="1917699"/>
                  </a:lnTo>
                  <a:close/>
                </a:path>
                <a:path w="1581150" h="2692400">
                  <a:moveTo>
                    <a:pt x="922985" y="1930399"/>
                  </a:moveTo>
                  <a:lnTo>
                    <a:pt x="904733" y="1930399"/>
                  </a:lnTo>
                  <a:lnTo>
                    <a:pt x="955872" y="1904999"/>
                  </a:lnTo>
                  <a:lnTo>
                    <a:pt x="955872" y="1612899"/>
                  </a:lnTo>
                  <a:lnTo>
                    <a:pt x="966618" y="1612899"/>
                  </a:lnTo>
                  <a:lnTo>
                    <a:pt x="966618" y="1904999"/>
                  </a:lnTo>
                  <a:lnTo>
                    <a:pt x="922985" y="1930399"/>
                  </a:lnTo>
                  <a:close/>
                </a:path>
                <a:path w="1581150" h="2692400">
                  <a:moveTo>
                    <a:pt x="130898" y="1752599"/>
                  </a:moveTo>
                  <a:lnTo>
                    <a:pt x="108434" y="1739899"/>
                  </a:lnTo>
                  <a:lnTo>
                    <a:pt x="108434" y="1701799"/>
                  </a:lnTo>
                  <a:lnTo>
                    <a:pt x="130898" y="1714499"/>
                  </a:lnTo>
                  <a:lnTo>
                    <a:pt x="130898" y="1752599"/>
                  </a:lnTo>
                  <a:close/>
                </a:path>
                <a:path w="1581150" h="2692400">
                  <a:moveTo>
                    <a:pt x="171885" y="1777999"/>
                  </a:moveTo>
                  <a:lnTo>
                    <a:pt x="149420" y="1765299"/>
                  </a:lnTo>
                  <a:lnTo>
                    <a:pt x="149420" y="1727199"/>
                  </a:lnTo>
                  <a:lnTo>
                    <a:pt x="171885" y="1739899"/>
                  </a:lnTo>
                  <a:lnTo>
                    <a:pt x="171885" y="1777999"/>
                  </a:lnTo>
                  <a:close/>
                </a:path>
                <a:path w="1581150" h="2692400">
                  <a:moveTo>
                    <a:pt x="212872" y="1803399"/>
                  </a:moveTo>
                  <a:lnTo>
                    <a:pt x="190407" y="1790699"/>
                  </a:lnTo>
                  <a:lnTo>
                    <a:pt x="190407" y="1752599"/>
                  </a:lnTo>
                  <a:lnTo>
                    <a:pt x="212872" y="1765299"/>
                  </a:lnTo>
                  <a:lnTo>
                    <a:pt x="212872" y="1803399"/>
                  </a:lnTo>
                  <a:close/>
                </a:path>
                <a:path w="1581150" h="2692400">
                  <a:moveTo>
                    <a:pt x="130898" y="1816099"/>
                  </a:moveTo>
                  <a:lnTo>
                    <a:pt x="108434" y="1803399"/>
                  </a:lnTo>
                  <a:lnTo>
                    <a:pt x="108434" y="1765299"/>
                  </a:lnTo>
                  <a:lnTo>
                    <a:pt x="130898" y="1777999"/>
                  </a:lnTo>
                  <a:lnTo>
                    <a:pt x="130898" y="1816099"/>
                  </a:lnTo>
                  <a:close/>
                </a:path>
                <a:path w="1581150" h="2692400">
                  <a:moveTo>
                    <a:pt x="253858" y="1828799"/>
                  </a:moveTo>
                  <a:lnTo>
                    <a:pt x="231394" y="1816099"/>
                  </a:lnTo>
                  <a:lnTo>
                    <a:pt x="231394" y="1777999"/>
                  </a:lnTo>
                  <a:lnTo>
                    <a:pt x="253858" y="1790699"/>
                  </a:lnTo>
                  <a:lnTo>
                    <a:pt x="253858" y="1828799"/>
                  </a:lnTo>
                  <a:close/>
                </a:path>
                <a:path w="1581150" h="2692400">
                  <a:moveTo>
                    <a:pt x="171885" y="1841499"/>
                  </a:moveTo>
                  <a:lnTo>
                    <a:pt x="149420" y="1828799"/>
                  </a:lnTo>
                  <a:lnTo>
                    <a:pt x="149420" y="1790699"/>
                  </a:lnTo>
                  <a:lnTo>
                    <a:pt x="171885" y="1803399"/>
                  </a:lnTo>
                  <a:lnTo>
                    <a:pt x="171885" y="1841499"/>
                  </a:lnTo>
                  <a:close/>
                </a:path>
                <a:path w="1581150" h="2692400">
                  <a:moveTo>
                    <a:pt x="212872" y="1866899"/>
                  </a:moveTo>
                  <a:lnTo>
                    <a:pt x="190407" y="1854199"/>
                  </a:lnTo>
                  <a:lnTo>
                    <a:pt x="190407" y="1803399"/>
                  </a:lnTo>
                  <a:lnTo>
                    <a:pt x="212872" y="1816099"/>
                  </a:lnTo>
                  <a:lnTo>
                    <a:pt x="212872" y="1866899"/>
                  </a:lnTo>
                  <a:close/>
                </a:path>
                <a:path w="1581150" h="2692400">
                  <a:moveTo>
                    <a:pt x="294845" y="1854199"/>
                  </a:moveTo>
                  <a:lnTo>
                    <a:pt x="272381" y="1841499"/>
                  </a:lnTo>
                  <a:lnTo>
                    <a:pt x="272381" y="1803399"/>
                  </a:lnTo>
                  <a:lnTo>
                    <a:pt x="294845" y="1816099"/>
                  </a:lnTo>
                  <a:lnTo>
                    <a:pt x="294845" y="1854199"/>
                  </a:lnTo>
                  <a:close/>
                </a:path>
                <a:path w="1581150" h="2692400">
                  <a:moveTo>
                    <a:pt x="130898" y="1866899"/>
                  </a:moveTo>
                  <a:lnTo>
                    <a:pt x="108434" y="1854199"/>
                  </a:lnTo>
                  <a:lnTo>
                    <a:pt x="108434" y="1816099"/>
                  </a:lnTo>
                  <a:lnTo>
                    <a:pt x="130898" y="1828799"/>
                  </a:lnTo>
                  <a:lnTo>
                    <a:pt x="130898" y="1866899"/>
                  </a:lnTo>
                  <a:close/>
                </a:path>
                <a:path w="1581150" h="2692400">
                  <a:moveTo>
                    <a:pt x="335832" y="1879599"/>
                  </a:moveTo>
                  <a:lnTo>
                    <a:pt x="313367" y="1866899"/>
                  </a:lnTo>
                  <a:lnTo>
                    <a:pt x="313367" y="1816099"/>
                  </a:lnTo>
                  <a:lnTo>
                    <a:pt x="335832" y="1828799"/>
                  </a:lnTo>
                  <a:lnTo>
                    <a:pt x="335832" y="1879599"/>
                  </a:lnTo>
                  <a:close/>
                </a:path>
                <a:path w="1581150" h="2692400">
                  <a:moveTo>
                    <a:pt x="253858" y="1879599"/>
                  </a:moveTo>
                  <a:lnTo>
                    <a:pt x="231394" y="1866899"/>
                  </a:lnTo>
                  <a:lnTo>
                    <a:pt x="231394" y="1828799"/>
                  </a:lnTo>
                  <a:lnTo>
                    <a:pt x="253858" y="1841499"/>
                  </a:lnTo>
                  <a:lnTo>
                    <a:pt x="253858" y="1879599"/>
                  </a:lnTo>
                  <a:close/>
                </a:path>
                <a:path w="1581150" h="2692400">
                  <a:moveTo>
                    <a:pt x="171885" y="1892299"/>
                  </a:moveTo>
                  <a:lnTo>
                    <a:pt x="149420" y="1879599"/>
                  </a:lnTo>
                  <a:lnTo>
                    <a:pt x="149420" y="1841499"/>
                  </a:lnTo>
                  <a:lnTo>
                    <a:pt x="171885" y="1854199"/>
                  </a:lnTo>
                  <a:lnTo>
                    <a:pt x="171885" y="1892299"/>
                  </a:lnTo>
                  <a:close/>
                </a:path>
                <a:path w="1581150" h="2692400">
                  <a:moveTo>
                    <a:pt x="376819" y="1904999"/>
                  </a:moveTo>
                  <a:lnTo>
                    <a:pt x="354354" y="1892299"/>
                  </a:lnTo>
                  <a:lnTo>
                    <a:pt x="354354" y="1841499"/>
                  </a:lnTo>
                  <a:lnTo>
                    <a:pt x="376819" y="1854199"/>
                  </a:lnTo>
                  <a:lnTo>
                    <a:pt x="376819" y="1904999"/>
                  </a:lnTo>
                  <a:close/>
                </a:path>
                <a:path w="1581150" h="2692400">
                  <a:moveTo>
                    <a:pt x="294845" y="1904999"/>
                  </a:moveTo>
                  <a:lnTo>
                    <a:pt x="272381" y="1892299"/>
                  </a:lnTo>
                  <a:lnTo>
                    <a:pt x="272381" y="1854199"/>
                  </a:lnTo>
                  <a:lnTo>
                    <a:pt x="294845" y="1866899"/>
                  </a:lnTo>
                  <a:lnTo>
                    <a:pt x="294845" y="1904999"/>
                  </a:lnTo>
                  <a:close/>
                </a:path>
                <a:path w="1581150" h="2692400">
                  <a:moveTo>
                    <a:pt x="212872" y="1917699"/>
                  </a:moveTo>
                  <a:lnTo>
                    <a:pt x="190407" y="1904999"/>
                  </a:lnTo>
                  <a:lnTo>
                    <a:pt x="190407" y="1866899"/>
                  </a:lnTo>
                  <a:lnTo>
                    <a:pt x="212872" y="1879599"/>
                  </a:lnTo>
                  <a:lnTo>
                    <a:pt x="212872" y="1917699"/>
                  </a:lnTo>
                  <a:close/>
                </a:path>
                <a:path w="1581150" h="2692400">
                  <a:moveTo>
                    <a:pt x="417805" y="1917699"/>
                  </a:moveTo>
                  <a:lnTo>
                    <a:pt x="395341" y="1904999"/>
                  </a:lnTo>
                  <a:lnTo>
                    <a:pt x="395341" y="1866899"/>
                  </a:lnTo>
                  <a:lnTo>
                    <a:pt x="417805" y="1879599"/>
                  </a:lnTo>
                  <a:lnTo>
                    <a:pt x="417805" y="1917699"/>
                  </a:lnTo>
                  <a:close/>
                </a:path>
                <a:path w="1581150" h="2692400">
                  <a:moveTo>
                    <a:pt x="130898" y="1930399"/>
                  </a:moveTo>
                  <a:lnTo>
                    <a:pt x="108434" y="1917699"/>
                  </a:lnTo>
                  <a:lnTo>
                    <a:pt x="108434" y="1879599"/>
                  </a:lnTo>
                  <a:lnTo>
                    <a:pt x="130898" y="1892299"/>
                  </a:lnTo>
                  <a:lnTo>
                    <a:pt x="130898" y="1930399"/>
                  </a:lnTo>
                  <a:close/>
                </a:path>
                <a:path w="1581150" h="2692400">
                  <a:moveTo>
                    <a:pt x="335832" y="1930399"/>
                  </a:moveTo>
                  <a:lnTo>
                    <a:pt x="313367" y="1917699"/>
                  </a:lnTo>
                  <a:lnTo>
                    <a:pt x="313367" y="1879599"/>
                  </a:lnTo>
                  <a:lnTo>
                    <a:pt x="335832" y="1892299"/>
                  </a:lnTo>
                  <a:lnTo>
                    <a:pt x="335832" y="1930399"/>
                  </a:lnTo>
                  <a:close/>
                </a:path>
                <a:path w="1581150" h="2692400">
                  <a:moveTo>
                    <a:pt x="253858" y="1943099"/>
                  </a:moveTo>
                  <a:lnTo>
                    <a:pt x="231394" y="1930399"/>
                  </a:lnTo>
                  <a:lnTo>
                    <a:pt x="231394" y="1892299"/>
                  </a:lnTo>
                  <a:lnTo>
                    <a:pt x="253858" y="1904999"/>
                  </a:lnTo>
                  <a:lnTo>
                    <a:pt x="253858" y="1943099"/>
                  </a:lnTo>
                  <a:close/>
                </a:path>
                <a:path w="1581150" h="2692400">
                  <a:moveTo>
                    <a:pt x="458792" y="1943099"/>
                  </a:moveTo>
                  <a:lnTo>
                    <a:pt x="436328" y="1930399"/>
                  </a:lnTo>
                  <a:lnTo>
                    <a:pt x="436328" y="1892299"/>
                  </a:lnTo>
                  <a:lnTo>
                    <a:pt x="458792" y="1904999"/>
                  </a:lnTo>
                  <a:lnTo>
                    <a:pt x="458792" y="1943099"/>
                  </a:lnTo>
                  <a:close/>
                </a:path>
                <a:path w="1581150" h="2692400">
                  <a:moveTo>
                    <a:pt x="171885" y="1955799"/>
                  </a:moveTo>
                  <a:lnTo>
                    <a:pt x="149420" y="1943099"/>
                  </a:lnTo>
                  <a:lnTo>
                    <a:pt x="149420" y="1904999"/>
                  </a:lnTo>
                  <a:lnTo>
                    <a:pt x="171885" y="1917699"/>
                  </a:lnTo>
                  <a:lnTo>
                    <a:pt x="171885" y="1955799"/>
                  </a:lnTo>
                  <a:close/>
                </a:path>
                <a:path w="1581150" h="2692400">
                  <a:moveTo>
                    <a:pt x="376819" y="1955799"/>
                  </a:moveTo>
                  <a:lnTo>
                    <a:pt x="354354" y="1943099"/>
                  </a:lnTo>
                  <a:lnTo>
                    <a:pt x="354354" y="1904999"/>
                  </a:lnTo>
                  <a:lnTo>
                    <a:pt x="376819" y="1917699"/>
                  </a:lnTo>
                  <a:lnTo>
                    <a:pt x="376819" y="1955799"/>
                  </a:lnTo>
                  <a:close/>
                </a:path>
                <a:path w="1581150" h="2692400">
                  <a:moveTo>
                    <a:pt x="212872" y="1981199"/>
                  </a:moveTo>
                  <a:lnTo>
                    <a:pt x="190407" y="1968499"/>
                  </a:lnTo>
                  <a:lnTo>
                    <a:pt x="190407" y="1917699"/>
                  </a:lnTo>
                  <a:lnTo>
                    <a:pt x="212872" y="1930399"/>
                  </a:lnTo>
                  <a:lnTo>
                    <a:pt x="212872" y="1981199"/>
                  </a:lnTo>
                  <a:close/>
                </a:path>
                <a:path w="1581150" h="2692400">
                  <a:moveTo>
                    <a:pt x="294845" y="1968499"/>
                  </a:moveTo>
                  <a:lnTo>
                    <a:pt x="272381" y="1955799"/>
                  </a:lnTo>
                  <a:lnTo>
                    <a:pt x="272381" y="1917699"/>
                  </a:lnTo>
                  <a:lnTo>
                    <a:pt x="294845" y="1930399"/>
                  </a:lnTo>
                  <a:lnTo>
                    <a:pt x="294845" y="1968499"/>
                  </a:lnTo>
                  <a:close/>
                </a:path>
                <a:path w="1581150" h="2692400">
                  <a:moveTo>
                    <a:pt x="130898" y="1981199"/>
                  </a:moveTo>
                  <a:lnTo>
                    <a:pt x="108434" y="1968499"/>
                  </a:lnTo>
                  <a:lnTo>
                    <a:pt x="108434" y="1930399"/>
                  </a:lnTo>
                  <a:lnTo>
                    <a:pt x="130898" y="1943099"/>
                  </a:lnTo>
                  <a:lnTo>
                    <a:pt x="130898" y="1981199"/>
                  </a:lnTo>
                  <a:close/>
                </a:path>
                <a:path w="1581150" h="2692400">
                  <a:moveTo>
                    <a:pt x="335832" y="1993899"/>
                  </a:moveTo>
                  <a:lnTo>
                    <a:pt x="313367" y="1981199"/>
                  </a:lnTo>
                  <a:lnTo>
                    <a:pt x="313367" y="1930399"/>
                  </a:lnTo>
                  <a:lnTo>
                    <a:pt x="335832" y="1943099"/>
                  </a:lnTo>
                  <a:lnTo>
                    <a:pt x="335832" y="1993899"/>
                  </a:lnTo>
                  <a:close/>
                </a:path>
                <a:path w="1581150" h="2692400">
                  <a:moveTo>
                    <a:pt x="417805" y="1981199"/>
                  </a:moveTo>
                  <a:lnTo>
                    <a:pt x="395341" y="1968499"/>
                  </a:lnTo>
                  <a:lnTo>
                    <a:pt x="395341" y="1930399"/>
                  </a:lnTo>
                  <a:lnTo>
                    <a:pt x="417805" y="1943099"/>
                  </a:lnTo>
                  <a:lnTo>
                    <a:pt x="417805" y="1981199"/>
                  </a:lnTo>
                  <a:close/>
                </a:path>
                <a:path w="1581150" h="2692400">
                  <a:moveTo>
                    <a:pt x="253858" y="1993899"/>
                  </a:moveTo>
                  <a:lnTo>
                    <a:pt x="231394" y="1981199"/>
                  </a:lnTo>
                  <a:lnTo>
                    <a:pt x="231394" y="1943099"/>
                  </a:lnTo>
                  <a:lnTo>
                    <a:pt x="253858" y="1955799"/>
                  </a:lnTo>
                  <a:lnTo>
                    <a:pt x="253858" y="1993899"/>
                  </a:lnTo>
                  <a:close/>
                </a:path>
                <a:path w="1581150" h="2692400">
                  <a:moveTo>
                    <a:pt x="171885" y="2006599"/>
                  </a:moveTo>
                  <a:lnTo>
                    <a:pt x="149420" y="1993899"/>
                  </a:lnTo>
                  <a:lnTo>
                    <a:pt x="149420" y="1955799"/>
                  </a:lnTo>
                  <a:lnTo>
                    <a:pt x="171885" y="1968499"/>
                  </a:lnTo>
                  <a:lnTo>
                    <a:pt x="171885" y="2006599"/>
                  </a:lnTo>
                  <a:close/>
                </a:path>
                <a:path w="1581150" h="2692400">
                  <a:moveTo>
                    <a:pt x="376819" y="2019299"/>
                  </a:moveTo>
                  <a:lnTo>
                    <a:pt x="354354" y="2006599"/>
                  </a:lnTo>
                  <a:lnTo>
                    <a:pt x="354354" y="1955799"/>
                  </a:lnTo>
                  <a:lnTo>
                    <a:pt x="376819" y="1968499"/>
                  </a:lnTo>
                  <a:lnTo>
                    <a:pt x="376819" y="2019299"/>
                  </a:lnTo>
                  <a:close/>
                </a:path>
                <a:path w="1581150" h="2692400">
                  <a:moveTo>
                    <a:pt x="458792" y="2006599"/>
                  </a:moveTo>
                  <a:lnTo>
                    <a:pt x="436328" y="1993899"/>
                  </a:lnTo>
                  <a:lnTo>
                    <a:pt x="436328" y="1955799"/>
                  </a:lnTo>
                  <a:lnTo>
                    <a:pt x="458792" y="1968499"/>
                  </a:lnTo>
                  <a:lnTo>
                    <a:pt x="458792" y="2006599"/>
                  </a:lnTo>
                  <a:close/>
                </a:path>
                <a:path w="1581150" h="2692400">
                  <a:moveTo>
                    <a:pt x="294845" y="2019299"/>
                  </a:moveTo>
                  <a:lnTo>
                    <a:pt x="272381" y="2006599"/>
                  </a:lnTo>
                  <a:lnTo>
                    <a:pt x="272381" y="1968499"/>
                  </a:lnTo>
                  <a:lnTo>
                    <a:pt x="294845" y="1981199"/>
                  </a:lnTo>
                  <a:lnTo>
                    <a:pt x="294845" y="2019299"/>
                  </a:lnTo>
                  <a:close/>
                </a:path>
                <a:path w="1581150" h="2692400">
                  <a:moveTo>
                    <a:pt x="130898" y="2044699"/>
                  </a:moveTo>
                  <a:lnTo>
                    <a:pt x="108434" y="2031999"/>
                  </a:lnTo>
                  <a:lnTo>
                    <a:pt x="108434" y="1981199"/>
                  </a:lnTo>
                  <a:lnTo>
                    <a:pt x="130898" y="1993899"/>
                  </a:lnTo>
                  <a:lnTo>
                    <a:pt x="130898" y="2044699"/>
                  </a:lnTo>
                  <a:close/>
                </a:path>
                <a:path w="1581150" h="2692400">
                  <a:moveTo>
                    <a:pt x="212872" y="2031999"/>
                  </a:moveTo>
                  <a:lnTo>
                    <a:pt x="190407" y="2019299"/>
                  </a:lnTo>
                  <a:lnTo>
                    <a:pt x="190407" y="1981199"/>
                  </a:lnTo>
                  <a:lnTo>
                    <a:pt x="212872" y="1993899"/>
                  </a:lnTo>
                  <a:lnTo>
                    <a:pt x="212872" y="2031999"/>
                  </a:lnTo>
                  <a:close/>
                </a:path>
                <a:path w="1581150" h="2692400">
                  <a:moveTo>
                    <a:pt x="417805" y="2031999"/>
                  </a:moveTo>
                  <a:lnTo>
                    <a:pt x="395341" y="2019299"/>
                  </a:lnTo>
                  <a:lnTo>
                    <a:pt x="395341" y="1981199"/>
                  </a:lnTo>
                  <a:lnTo>
                    <a:pt x="417805" y="1993899"/>
                  </a:lnTo>
                  <a:lnTo>
                    <a:pt x="417805" y="2031999"/>
                  </a:lnTo>
                  <a:close/>
                </a:path>
                <a:path w="1581150" h="2692400">
                  <a:moveTo>
                    <a:pt x="335832" y="2044699"/>
                  </a:moveTo>
                  <a:lnTo>
                    <a:pt x="313367" y="2031999"/>
                  </a:lnTo>
                  <a:lnTo>
                    <a:pt x="313367" y="1993899"/>
                  </a:lnTo>
                  <a:lnTo>
                    <a:pt x="335832" y="2006599"/>
                  </a:lnTo>
                  <a:lnTo>
                    <a:pt x="335832" y="2044699"/>
                  </a:lnTo>
                  <a:close/>
                </a:path>
                <a:path w="1581150" h="2692400">
                  <a:moveTo>
                    <a:pt x="171885" y="2057399"/>
                  </a:moveTo>
                  <a:lnTo>
                    <a:pt x="149420" y="2044699"/>
                  </a:lnTo>
                  <a:lnTo>
                    <a:pt x="149420" y="2006599"/>
                  </a:lnTo>
                  <a:lnTo>
                    <a:pt x="171885" y="2019299"/>
                  </a:lnTo>
                  <a:lnTo>
                    <a:pt x="171885" y="2057399"/>
                  </a:lnTo>
                  <a:close/>
                </a:path>
                <a:path w="1581150" h="2692400">
                  <a:moveTo>
                    <a:pt x="253858" y="2057399"/>
                  </a:moveTo>
                  <a:lnTo>
                    <a:pt x="231394" y="2044699"/>
                  </a:lnTo>
                  <a:lnTo>
                    <a:pt x="231394" y="2006599"/>
                  </a:lnTo>
                  <a:lnTo>
                    <a:pt x="253858" y="2019299"/>
                  </a:lnTo>
                  <a:lnTo>
                    <a:pt x="253858" y="2057399"/>
                  </a:lnTo>
                  <a:close/>
                </a:path>
                <a:path w="1581150" h="2692400">
                  <a:moveTo>
                    <a:pt x="458792" y="2057399"/>
                  </a:moveTo>
                  <a:lnTo>
                    <a:pt x="436328" y="2044699"/>
                  </a:lnTo>
                  <a:lnTo>
                    <a:pt x="436328" y="2006599"/>
                  </a:lnTo>
                  <a:lnTo>
                    <a:pt x="458792" y="2019299"/>
                  </a:lnTo>
                  <a:lnTo>
                    <a:pt x="458792" y="2057399"/>
                  </a:lnTo>
                  <a:close/>
                </a:path>
                <a:path w="1581150" h="2692400">
                  <a:moveTo>
                    <a:pt x="376819" y="2070099"/>
                  </a:moveTo>
                  <a:lnTo>
                    <a:pt x="354354" y="2057399"/>
                  </a:lnTo>
                  <a:lnTo>
                    <a:pt x="354354" y="2019299"/>
                  </a:lnTo>
                  <a:lnTo>
                    <a:pt x="376819" y="2031999"/>
                  </a:lnTo>
                  <a:lnTo>
                    <a:pt x="376819" y="2070099"/>
                  </a:lnTo>
                  <a:close/>
                </a:path>
                <a:path w="1581150" h="2692400">
                  <a:moveTo>
                    <a:pt x="212872" y="2082799"/>
                  </a:moveTo>
                  <a:lnTo>
                    <a:pt x="190407" y="2070099"/>
                  </a:lnTo>
                  <a:lnTo>
                    <a:pt x="190407" y="2031999"/>
                  </a:lnTo>
                  <a:lnTo>
                    <a:pt x="212872" y="2044699"/>
                  </a:lnTo>
                  <a:lnTo>
                    <a:pt x="212872" y="2082799"/>
                  </a:lnTo>
                  <a:close/>
                </a:path>
                <a:path w="1581150" h="2692400">
                  <a:moveTo>
                    <a:pt x="294845" y="2082799"/>
                  </a:moveTo>
                  <a:lnTo>
                    <a:pt x="272381" y="2070099"/>
                  </a:lnTo>
                  <a:lnTo>
                    <a:pt x="272381" y="2031999"/>
                  </a:lnTo>
                  <a:lnTo>
                    <a:pt x="294845" y="2044699"/>
                  </a:lnTo>
                  <a:lnTo>
                    <a:pt x="294845" y="2082799"/>
                  </a:lnTo>
                  <a:close/>
                </a:path>
                <a:path w="1581150" h="2692400">
                  <a:moveTo>
                    <a:pt x="130898" y="2095499"/>
                  </a:moveTo>
                  <a:lnTo>
                    <a:pt x="108434" y="2082799"/>
                  </a:lnTo>
                  <a:lnTo>
                    <a:pt x="108434" y="2044699"/>
                  </a:lnTo>
                  <a:lnTo>
                    <a:pt x="130898" y="2057399"/>
                  </a:lnTo>
                  <a:lnTo>
                    <a:pt x="130898" y="2095499"/>
                  </a:lnTo>
                  <a:close/>
                </a:path>
                <a:path w="1581150" h="2692400">
                  <a:moveTo>
                    <a:pt x="335832" y="2108199"/>
                  </a:moveTo>
                  <a:lnTo>
                    <a:pt x="313367" y="2095499"/>
                  </a:lnTo>
                  <a:lnTo>
                    <a:pt x="313367" y="2044699"/>
                  </a:lnTo>
                  <a:lnTo>
                    <a:pt x="335832" y="2057399"/>
                  </a:lnTo>
                  <a:lnTo>
                    <a:pt x="335832" y="2108199"/>
                  </a:lnTo>
                  <a:close/>
                </a:path>
                <a:path w="1581150" h="2692400">
                  <a:moveTo>
                    <a:pt x="417805" y="2095499"/>
                  </a:moveTo>
                  <a:lnTo>
                    <a:pt x="395341" y="2082799"/>
                  </a:lnTo>
                  <a:lnTo>
                    <a:pt x="395341" y="2044699"/>
                  </a:lnTo>
                  <a:lnTo>
                    <a:pt x="417805" y="2057399"/>
                  </a:lnTo>
                  <a:lnTo>
                    <a:pt x="417805" y="2095499"/>
                  </a:lnTo>
                  <a:close/>
                </a:path>
                <a:path w="1581150" h="2692400">
                  <a:moveTo>
                    <a:pt x="253858" y="2108199"/>
                  </a:moveTo>
                  <a:lnTo>
                    <a:pt x="231394" y="2095499"/>
                  </a:lnTo>
                  <a:lnTo>
                    <a:pt x="231394" y="2057399"/>
                  </a:lnTo>
                  <a:lnTo>
                    <a:pt x="253858" y="2070099"/>
                  </a:lnTo>
                  <a:lnTo>
                    <a:pt x="253858" y="2108199"/>
                  </a:lnTo>
                  <a:close/>
                </a:path>
                <a:path w="1581150" h="2692400">
                  <a:moveTo>
                    <a:pt x="171885" y="2120899"/>
                  </a:moveTo>
                  <a:lnTo>
                    <a:pt x="149420" y="2108199"/>
                  </a:lnTo>
                  <a:lnTo>
                    <a:pt x="149420" y="2070099"/>
                  </a:lnTo>
                  <a:lnTo>
                    <a:pt x="171885" y="2082799"/>
                  </a:lnTo>
                  <a:lnTo>
                    <a:pt x="171885" y="2120899"/>
                  </a:lnTo>
                  <a:close/>
                </a:path>
                <a:path w="1581150" h="2692400">
                  <a:moveTo>
                    <a:pt x="376819" y="2133599"/>
                  </a:moveTo>
                  <a:lnTo>
                    <a:pt x="354354" y="2108199"/>
                  </a:lnTo>
                  <a:lnTo>
                    <a:pt x="354354" y="2070099"/>
                  </a:lnTo>
                  <a:lnTo>
                    <a:pt x="376819" y="2082799"/>
                  </a:lnTo>
                  <a:lnTo>
                    <a:pt x="376819" y="2133599"/>
                  </a:lnTo>
                  <a:close/>
                </a:path>
                <a:path w="1581150" h="2692400">
                  <a:moveTo>
                    <a:pt x="458792" y="2120899"/>
                  </a:moveTo>
                  <a:lnTo>
                    <a:pt x="436328" y="2108199"/>
                  </a:lnTo>
                  <a:lnTo>
                    <a:pt x="436328" y="2070099"/>
                  </a:lnTo>
                  <a:lnTo>
                    <a:pt x="458792" y="2082799"/>
                  </a:lnTo>
                  <a:lnTo>
                    <a:pt x="458792" y="2120899"/>
                  </a:lnTo>
                  <a:close/>
                </a:path>
                <a:path w="1581150" h="2692400">
                  <a:moveTo>
                    <a:pt x="294845" y="2133599"/>
                  </a:moveTo>
                  <a:lnTo>
                    <a:pt x="272381" y="2120899"/>
                  </a:lnTo>
                  <a:lnTo>
                    <a:pt x="272381" y="2082799"/>
                  </a:lnTo>
                  <a:lnTo>
                    <a:pt x="294845" y="2095499"/>
                  </a:lnTo>
                  <a:lnTo>
                    <a:pt x="294845" y="2133599"/>
                  </a:lnTo>
                  <a:close/>
                </a:path>
                <a:path w="1581150" h="2692400">
                  <a:moveTo>
                    <a:pt x="212872" y="2146299"/>
                  </a:moveTo>
                  <a:lnTo>
                    <a:pt x="190407" y="2133599"/>
                  </a:lnTo>
                  <a:lnTo>
                    <a:pt x="190407" y="2095499"/>
                  </a:lnTo>
                  <a:lnTo>
                    <a:pt x="212872" y="2108199"/>
                  </a:lnTo>
                  <a:lnTo>
                    <a:pt x="212872" y="2146299"/>
                  </a:lnTo>
                  <a:close/>
                </a:path>
                <a:path w="1581150" h="2692400">
                  <a:moveTo>
                    <a:pt x="417805" y="2146299"/>
                  </a:moveTo>
                  <a:lnTo>
                    <a:pt x="395341" y="2133599"/>
                  </a:lnTo>
                  <a:lnTo>
                    <a:pt x="395341" y="2095499"/>
                  </a:lnTo>
                  <a:lnTo>
                    <a:pt x="417805" y="2108199"/>
                  </a:lnTo>
                  <a:lnTo>
                    <a:pt x="417805" y="2146299"/>
                  </a:lnTo>
                  <a:close/>
                </a:path>
                <a:path w="1581150" h="2692400">
                  <a:moveTo>
                    <a:pt x="335832" y="2158999"/>
                  </a:moveTo>
                  <a:lnTo>
                    <a:pt x="313367" y="2146299"/>
                  </a:lnTo>
                  <a:lnTo>
                    <a:pt x="313367" y="2108199"/>
                  </a:lnTo>
                  <a:lnTo>
                    <a:pt x="335832" y="2120899"/>
                  </a:lnTo>
                  <a:lnTo>
                    <a:pt x="335832" y="2158999"/>
                  </a:lnTo>
                  <a:close/>
                </a:path>
                <a:path w="1581150" h="2692400">
                  <a:moveTo>
                    <a:pt x="253858" y="2171699"/>
                  </a:moveTo>
                  <a:lnTo>
                    <a:pt x="231394" y="2158999"/>
                  </a:lnTo>
                  <a:lnTo>
                    <a:pt x="231394" y="2120899"/>
                  </a:lnTo>
                  <a:lnTo>
                    <a:pt x="253858" y="2133599"/>
                  </a:lnTo>
                  <a:lnTo>
                    <a:pt x="253858" y="2171699"/>
                  </a:lnTo>
                  <a:close/>
                </a:path>
                <a:path w="1581150" h="2692400">
                  <a:moveTo>
                    <a:pt x="458792" y="2171699"/>
                  </a:moveTo>
                  <a:lnTo>
                    <a:pt x="436328" y="2158999"/>
                  </a:lnTo>
                  <a:lnTo>
                    <a:pt x="436328" y="2120899"/>
                  </a:lnTo>
                  <a:lnTo>
                    <a:pt x="458792" y="2133599"/>
                  </a:lnTo>
                  <a:lnTo>
                    <a:pt x="458792" y="2171699"/>
                  </a:lnTo>
                  <a:close/>
                </a:path>
                <a:path w="1581150" h="2692400">
                  <a:moveTo>
                    <a:pt x="376819" y="2184399"/>
                  </a:moveTo>
                  <a:lnTo>
                    <a:pt x="354354" y="2171699"/>
                  </a:lnTo>
                  <a:lnTo>
                    <a:pt x="354354" y="2133599"/>
                  </a:lnTo>
                  <a:lnTo>
                    <a:pt x="376819" y="2146299"/>
                  </a:lnTo>
                  <a:lnTo>
                    <a:pt x="376819" y="2184399"/>
                  </a:lnTo>
                  <a:close/>
                </a:path>
                <a:path w="1581150" h="2692400">
                  <a:moveTo>
                    <a:pt x="294845" y="2197099"/>
                  </a:moveTo>
                  <a:lnTo>
                    <a:pt x="272381" y="2184399"/>
                  </a:lnTo>
                  <a:lnTo>
                    <a:pt x="272381" y="2146299"/>
                  </a:lnTo>
                  <a:lnTo>
                    <a:pt x="294845" y="2158999"/>
                  </a:lnTo>
                  <a:lnTo>
                    <a:pt x="294845" y="2197099"/>
                  </a:lnTo>
                  <a:close/>
                </a:path>
                <a:path w="1581150" h="2692400">
                  <a:moveTo>
                    <a:pt x="417805" y="2209799"/>
                  </a:moveTo>
                  <a:lnTo>
                    <a:pt x="395341" y="2197099"/>
                  </a:lnTo>
                  <a:lnTo>
                    <a:pt x="395341" y="2146299"/>
                  </a:lnTo>
                  <a:lnTo>
                    <a:pt x="417805" y="2158999"/>
                  </a:lnTo>
                  <a:lnTo>
                    <a:pt x="417805" y="2209799"/>
                  </a:lnTo>
                  <a:close/>
                </a:path>
                <a:path w="1581150" h="2692400">
                  <a:moveTo>
                    <a:pt x="335832" y="2222499"/>
                  </a:moveTo>
                  <a:lnTo>
                    <a:pt x="313367" y="2209799"/>
                  </a:lnTo>
                  <a:lnTo>
                    <a:pt x="313367" y="2158999"/>
                  </a:lnTo>
                  <a:lnTo>
                    <a:pt x="335832" y="2171699"/>
                  </a:lnTo>
                  <a:lnTo>
                    <a:pt x="335832" y="2222499"/>
                  </a:lnTo>
                  <a:close/>
                </a:path>
                <a:path w="1581150" h="2692400">
                  <a:moveTo>
                    <a:pt x="1532549" y="2260599"/>
                  </a:moveTo>
                  <a:lnTo>
                    <a:pt x="1518994" y="2260599"/>
                  </a:lnTo>
                  <a:lnTo>
                    <a:pt x="1570187" y="2222499"/>
                  </a:lnTo>
                  <a:lnTo>
                    <a:pt x="1570187" y="2158999"/>
                  </a:lnTo>
                  <a:lnTo>
                    <a:pt x="1580927" y="2158999"/>
                  </a:lnTo>
                  <a:lnTo>
                    <a:pt x="1580933" y="2235199"/>
                  </a:lnTo>
                  <a:lnTo>
                    <a:pt x="1532549" y="2260599"/>
                  </a:lnTo>
                  <a:close/>
                </a:path>
                <a:path w="1581150" h="2692400">
                  <a:moveTo>
                    <a:pt x="796029" y="2666999"/>
                  </a:moveTo>
                  <a:lnTo>
                    <a:pt x="785228" y="2666999"/>
                  </a:lnTo>
                  <a:lnTo>
                    <a:pt x="785282" y="2616199"/>
                  </a:lnTo>
                  <a:lnTo>
                    <a:pt x="10746" y="2171699"/>
                  </a:lnTo>
                  <a:lnTo>
                    <a:pt x="32942" y="2171699"/>
                  </a:lnTo>
                  <a:lnTo>
                    <a:pt x="721021" y="2565399"/>
                  </a:lnTo>
                  <a:lnTo>
                    <a:pt x="731767" y="2565399"/>
                  </a:lnTo>
                  <a:lnTo>
                    <a:pt x="785282" y="2603499"/>
                  </a:lnTo>
                  <a:lnTo>
                    <a:pt x="817533" y="2603499"/>
                  </a:lnTo>
                  <a:lnTo>
                    <a:pt x="796029" y="2616199"/>
                  </a:lnTo>
                  <a:lnTo>
                    <a:pt x="796029" y="2666999"/>
                  </a:lnTo>
                  <a:close/>
                </a:path>
                <a:path w="1581150" h="2692400">
                  <a:moveTo>
                    <a:pt x="458792" y="2222499"/>
                  </a:moveTo>
                  <a:lnTo>
                    <a:pt x="436328" y="2209799"/>
                  </a:lnTo>
                  <a:lnTo>
                    <a:pt x="436328" y="2171699"/>
                  </a:lnTo>
                  <a:lnTo>
                    <a:pt x="458792" y="2184399"/>
                  </a:lnTo>
                  <a:lnTo>
                    <a:pt x="458792" y="2222499"/>
                  </a:lnTo>
                  <a:close/>
                </a:path>
                <a:path w="1581150" h="2692400">
                  <a:moveTo>
                    <a:pt x="376819" y="2235199"/>
                  </a:moveTo>
                  <a:lnTo>
                    <a:pt x="354354" y="2222499"/>
                  </a:lnTo>
                  <a:lnTo>
                    <a:pt x="354354" y="2184399"/>
                  </a:lnTo>
                  <a:lnTo>
                    <a:pt x="376819" y="2197099"/>
                  </a:lnTo>
                  <a:lnTo>
                    <a:pt x="376819" y="2235199"/>
                  </a:lnTo>
                  <a:close/>
                </a:path>
                <a:path w="1581150" h="2692400">
                  <a:moveTo>
                    <a:pt x="417805" y="2260599"/>
                  </a:moveTo>
                  <a:lnTo>
                    <a:pt x="395341" y="2247899"/>
                  </a:lnTo>
                  <a:lnTo>
                    <a:pt x="395341" y="2209799"/>
                  </a:lnTo>
                  <a:lnTo>
                    <a:pt x="417805" y="2222499"/>
                  </a:lnTo>
                  <a:lnTo>
                    <a:pt x="417805" y="2260599"/>
                  </a:lnTo>
                  <a:close/>
                </a:path>
                <a:path w="1581150" h="2692400">
                  <a:moveTo>
                    <a:pt x="834999" y="2666999"/>
                  </a:moveTo>
                  <a:lnTo>
                    <a:pt x="796029" y="2666999"/>
                  </a:lnTo>
                  <a:lnTo>
                    <a:pt x="846736" y="2641599"/>
                  </a:lnTo>
                  <a:lnTo>
                    <a:pt x="849595" y="2628899"/>
                  </a:lnTo>
                  <a:lnTo>
                    <a:pt x="856287" y="2616199"/>
                  </a:lnTo>
                  <a:lnTo>
                    <a:pt x="866411" y="2603499"/>
                  </a:lnTo>
                  <a:lnTo>
                    <a:pt x="879568" y="2590799"/>
                  </a:lnTo>
                  <a:lnTo>
                    <a:pt x="1518886" y="2222499"/>
                  </a:lnTo>
                  <a:lnTo>
                    <a:pt x="1518922" y="2235199"/>
                  </a:lnTo>
                  <a:lnTo>
                    <a:pt x="1508194" y="2235199"/>
                  </a:lnTo>
                  <a:lnTo>
                    <a:pt x="884968" y="2603499"/>
                  </a:lnTo>
                  <a:lnTo>
                    <a:pt x="873489" y="2603499"/>
                  </a:lnTo>
                  <a:lnTo>
                    <a:pt x="864819" y="2616199"/>
                  </a:lnTo>
                  <a:lnTo>
                    <a:pt x="859339" y="2628899"/>
                  </a:lnTo>
                  <a:lnTo>
                    <a:pt x="857428" y="2641599"/>
                  </a:lnTo>
                  <a:lnTo>
                    <a:pt x="857428" y="2654299"/>
                  </a:lnTo>
                  <a:lnTo>
                    <a:pt x="834999" y="2666999"/>
                  </a:lnTo>
                  <a:close/>
                </a:path>
                <a:path w="1581150" h="2692400">
                  <a:moveTo>
                    <a:pt x="790142" y="2692399"/>
                  </a:moveTo>
                  <a:lnTo>
                    <a:pt x="722857" y="2654299"/>
                  </a:lnTo>
                  <a:lnTo>
                    <a:pt x="722857" y="2641599"/>
                  </a:lnTo>
                  <a:lnTo>
                    <a:pt x="720946" y="2628899"/>
                  </a:lnTo>
                  <a:lnTo>
                    <a:pt x="715466" y="2616199"/>
                  </a:lnTo>
                  <a:lnTo>
                    <a:pt x="706796" y="2603499"/>
                  </a:lnTo>
                  <a:lnTo>
                    <a:pt x="695317" y="2603499"/>
                  </a:lnTo>
                  <a:lnTo>
                    <a:pt x="94825" y="2247899"/>
                  </a:lnTo>
                  <a:lnTo>
                    <a:pt x="74629" y="2247899"/>
                  </a:lnTo>
                  <a:lnTo>
                    <a:pt x="80868" y="2235199"/>
                  </a:lnTo>
                  <a:lnTo>
                    <a:pt x="93933" y="2235199"/>
                  </a:lnTo>
                  <a:lnTo>
                    <a:pt x="100171" y="2247899"/>
                  </a:lnTo>
                  <a:lnTo>
                    <a:pt x="700663" y="2590799"/>
                  </a:lnTo>
                  <a:lnTo>
                    <a:pt x="713820" y="2603499"/>
                  </a:lnTo>
                  <a:lnTo>
                    <a:pt x="723944" y="2616199"/>
                  </a:lnTo>
                  <a:lnTo>
                    <a:pt x="730636" y="2628899"/>
                  </a:lnTo>
                  <a:lnTo>
                    <a:pt x="733495" y="2641599"/>
                  </a:lnTo>
                  <a:lnTo>
                    <a:pt x="785228" y="2666999"/>
                  </a:lnTo>
                  <a:lnTo>
                    <a:pt x="834999" y="2666999"/>
                  </a:lnTo>
                  <a:lnTo>
                    <a:pt x="790142" y="2692399"/>
                  </a:lnTo>
                  <a:close/>
                </a:path>
                <a:path w="1581150" h="2692400">
                  <a:moveTo>
                    <a:pt x="458792" y="2285999"/>
                  </a:moveTo>
                  <a:lnTo>
                    <a:pt x="436328" y="2273299"/>
                  </a:lnTo>
                  <a:lnTo>
                    <a:pt x="436328" y="2235199"/>
                  </a:lnTo>
                  <a:lnTo>
                    <a:pt x="458792" y="2247899"/>
                  </a:lnTo>
                  <a:lnTo>
                    <a:pt x="458792" y="2285999"/>
                  </a:lnTo>
                  <a:close/>
                </a:path>
                <a:path w="1581150" h="2692400">
                  <a:moveTo>
                    <a:pt x="1508356" y="2273299"/>
                  </a:moveTo>
                  <a:lnTo>
                    <a:pt x="1508295" y="2260599"/>
                  </a:lnTo>
                  <a:lnTo>
                    <a:pt x="1508194" y="2235199"/>
                  </a:lnTo>
                  <a:lnTo>
                    <a:pt x="1518922" y="2235199"/>
                  </a:lnTo>
                  <a:lnTo>
                    <a:pt x="1518994" y="2260599"/>
                  </a:lnTo>
                  <a:lnTo>
                    <a:pt x="1532549" y="2260599"/>
                  </a:lnTo>
                  <a:lnTo>
                    <a:pt x="1508356" y="2273299"/>
                  </a:lnTo>
                  <a:close/>
                </a:path>
                <a:path w="1581150" h="2692400">
                  <a:moveTo>
                    <a:pt x="75385" y="2260599"/>
                  </a:moveTo>
                  <a:lnTo>
                    <a:pt x="63289" y="2260599"/>
                  </a:lnTo>
                  <a:lnTo>
                    <a:pt x="65287" y="2247899"/>
                  </a:lnTo>
                  <a:lnTo>
                    <a:pt x="80029" y="2247899"/>
                  </a:lnTo>
                  <a:lnTo>
                    <a:pt x="75385" y="2260599"/>
                  </a:lnTo>
                  <a:close/>
                </a:path>
              </a:pathLst>
            </a:custGeom>
            <a:solidFill>
              <a:srgbClr val="1B0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75702" y="7190712"/>
            <a:ext cx="4006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70" dirty="0"/>
              <a:t>a</a:t>
            </a:r>
            <a:endParaRPr sz="5200"/>
          </a:p>
        </p:txBody>
      </p:sp>
      <p:sp>
        <p:nvSpPr>
          <p:cNvPr id="22" name="object 22"/>
          <p:cNvSpPr txBox="1"/>
          <p:nvPr/>
        </p:nvSpPr>
        <p:spPr>
          <a:xfrm>
            <a:off x="7868252" y="7190712"/>
            <a:ext cx="1835785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0"/>
              </a:spcBef>
            </a:pPr>
            <a:r>
              <a:rPr sz="5200" spc="-5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sz="3550" spc="-145" dirty="0">
                <a:solidFill>
                  <a:srgbClr val="FFFFFF"/>
                </a:solidFill>
                <a:latin typeface="Arial Black"/>
                <a:cs typeface="Arial Black"/>
              </a:rPr>
              <a:t>Mumbai</a:t>
            </a:r>
            <a:endParaRPr sz="35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70119" y="7190712"/>
            <a:ext cx="392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4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endParaRPr sz="5200">
              <a:latin typeface="Arial Black"/>
              <a:cs typeface="Arial Blac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56495" y="373159"/>
            <a:ext cx="9786620" cy="2310765"/>
            <a:chOff x="7656495" y="373159"/>
            <a:chExt cx="9786620" cy="231076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6495" y="473832"/>
              <a:ext cx="1485899" cy="22097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204" y="4414900"/>
            <a:ext cx="1126363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555" dirty="0">
                <a:solidFill>
                  <a:srgbClr val="FFFFFF"/>
                </a:solidFill>
                <a:latin typeface="Arial Black"/>
                <a:cs typeface="Arial Black"/>
              </a:rPr>
              <a:t>Host</a:t>
            </a:r>
            <a:r>
              <a:rPr sz="9200" spc="-8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200" spc="-660" dirty="0">
                <a:solidFill>
                  <a:srgbClr val="FFFFFF"/>
                </a:solidFill>
                <a:latin typeface="Arial Black"/>
                <a:cs typeface="Arial Black"/>
              </a:rPr>
              <a:t>Static</a:t>
            </a:r>
            <a:r>
              <a:rPr sz="9200" spc="-8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200" spc="-615" dirty="0">
                <a:solidFill>
                  <a:srgbClr val="FFFFFF"/>
                </a:solidFill>
                <a:latin typeface="Arial Black"/>
                <a:cs typeface="Arial Black"/>
              </a:rPr>
              <a:t>Website</a:t>
            </a:r>
            <a:endParaRPr sz="9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4" name="object 4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78" y="1308268"/>
            <a:ext cx="1072070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335" dirty="0"/>
              <a:t>S3</a:t>
            </a:r>
            <a:r>
              <a:rPr sz="3350" spc="-310" dirty="0"/>
              <a:t> </a:t>
            </a:r>
            <a:r>
              <a:rPr sz="3350" spc="-280" dirty="0"/>
              <a:t>is</a:t>
            </a:r>
            <a:r>
              <a:rPr sz="3350" spc="-310" dirty="0"/>
              <a:t> </a:t>
            </a:r>
            <a:r>
              <a:rPr sz="3350" spc="-250" dirty="0"/>
              <a:t>used</a:t>
            </a:r>
            <a:r>
              <a:rPr sz="3350" spc="-305" dirty="0"/>
              <a:t> </a:t>
            </a:r>
            <a:r>
              <a:rPr sz="3350" spc="-150" dirty="0"/>
              <a:t>in</a:t>
            </a:r>
            <a:r>
              <a:rPr sz="3350" spc="-310" dirty="0"/>
              <a:t> </a:t>
            </a:r>
            <a:r>
              <a:rPr sz="3350" spc="-229" dirty="0"/>
              <a:t>many</a:t>
            </a:r>
            <a:r>
              <a:rPr sz="3350" spc="-310" dirty="0"/>
              <a:t> </a:t>
            </a:r>
            <a:r>
              <a:rPr sz="3350" spc="-140" dirty="0"/>
              <a:t>different</a:t>
            </a:r>
            <a:r>
              <a:rPr sz="3350" spc="-305" dirty="0"/>
              <a:t> </a:t>
            </a:r>
            <a:r>
              <a:rPr sz="3350" spc="-265" dirty="0"/>
              <a:t>scenarios.</a:t>
            </a:r>
            <a:r>
              <a:rPr sz="3350" spc="-310" dirty="0"/>
              <a:t> </a:t>
            </a:r>
            <a:r>
              <a:rPr sz="3350" spc="-195" dirty="0"/>
              <a:t>For</a:t>
            </a:r>
            <a:r>
              <a:rPr sz="3350" spc="-310" dirty="0"/>
              <a:t> </a:t>
            </a:r>
            <a:r>
              <a:rPr sz="3350" spc="-280" dirty="0"/>
              <a:t>example:</a:t>
            </a:r>
            <a:endParaRPr sz="3350"/>
          </a:p>
        </p:txBody>
      </p:sp>
      <p:grpSp>
        <p:nvGrpSpPr>
          <p:cNvPr id="3" name="object 3"/>
          <p:cNvGrpSpPr/>
          <p:nvPr/>
        </p:nvGrpSpPr>
        <p:grpSpPr>
          <a:xfrm>
            <a:off x="1992458" y="373159"/>
            <a:ext cx="15450185" cy="6630670"/>
            <a:chOff x="1992458" y="373159"/>
            <a:chExt cx="15450185" cy="6630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2458" y="2708738"/>
              <a:ext cx="150239" cy="150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2458" y="4485097"/>
              <a:ext cx="150239" cy="150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2458" y="6853577"/>
              <a:ext cx="150239" cy="1502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30224" y="2409752"/>
            <a:ext cx="12645390" cy="594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0165">
              <a:lnSpc>
                <a:spcPct val="115999"/>
              </a:lnSpc>
              <a:spcBef>
                <a:spcPts val="100"/>
              </a:spcBef>
            </a:pPr>
            <a:r>
              <a:rPr sz="3350" spc="-215" dirty="0">
                <a:solidFill>
                  <a:srgbClr val="E6DE21"/>
                </a:solidFill>
                <a:latin typeface="Arial Black"/>
                <a:cs typeface="Arial Black"/>
              </a:rPr>
              <a:t>Web</a:t>
            </a:r>
            <a:r>
              <a:rPr sz="3350" spc="-31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350" spc="-220" dirty="0">
                <a:solidFill>
                  <a:srgbClr val="E6DE21"/>
                </a:solidFill>
                <a:latin typeface="Arial Black"/>
                <a:cs typeface="Arial Black"/>
              </a:rPr>
              <a:t>Hosting</a:t>
            </a:r>
            <a:r>
              <a:rPr sz="3350" spc="-22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35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3350" spc="-305" dirty="0">
                <a:solidFill>
                  <a:srgbClr val="FFFFFF"/>
                </a:solidFill>
                <a:latin typeface="Arial Black"/>
                <a:cs typeface="Arial Black"/>
              </a:rPr>
              <a:t> can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00" dirty="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r>
              <a:rPr sz="335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50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3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10" dirty="0">
                <a:solidFill>
                  <a:srgbClr val="FFFFFF"/>
                </a:solidFill>
                <a:latin typeface="Arial Black"/>
                <a:cs typeface="Arial Black"/>
              </a:rPr>
              <a:t>host</a:t>
            </a:r>
            <a:r>
              <a:rPr sz="335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54" dirty="0">
                <a:solidFill>
                  <a:srgbClr val="FFFFFF"/>
                </a:solidFill>
                <a:latin typeface="Arial Black"/>
                <a:cs typeface="Arial Black"/>
              </a:rPr>
              <a:t>static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websites</a:t>
            </a:r>
            <a:r>
              <a:rPr sz="335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Arial Black"/>
                <a:cs typeface="Arial Black"/>
              </a:rPr>
              <a:t>by </a:t>
            </a:r>
            <a:r>
              <a:rPr sz="3350" spc="-210" dirty="0">
                <a:solidFill>
                  <a:srgbClr val="FFFFFF"/>
                </a:solidFill>
                <a:latin typeface="Arial Black"/>
                <a:cs typeface="Arial Black"/>
              </a:rPr>
              <a:t>storing</a:t>
            </a:r>
            <a:r>
              <a:rPr sz="335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54" dirty="0">
                <a:solidFill>
                  <a:srgbClr val="FFFFFF"/>
                </a:solidFill>
                <a:latin typeface="Arial Black"/>
                <a:cs typeface="Arial Black"/>
              </a:rPr>
              <a:t>HTML,</a:t>
            </a:r>
            <a:r>
              <a:rPr sz="335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20" dirty="0">
                <a:solidFill>
                  <a:srgbClr val="FFFFFF"/>
                </a:solidFill>
                <a:latin typeface="Arial Black"/>
                <a:cs typeface="Arial Black"/>
              </a:rPr>
              <a:t>CSS,</a:t>
            </a:r>
            <a:r>
              <a:rPr sz="335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04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35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50" dirty="0">
                <a:solidFill>
                  <a:srgbClr val="FFFFFF"/>
                </a:solidFill>
                <a:latin typeface="Arial Black"/>
                <a:cs typeface="Arial Black"/>
              </a:rPr>
              <a:t>JavaScript</a:t>
            </a:r>
            <a:r>
              <a:rPr sz="335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Arial Black"/>
                <a:cs typeface="Arial Black"/>
              </a:rPr>
              <a:t>files.</a:t>
            </a:r>
            <a:endParaRPr sz="3350">
              <a:latin typeface="Arial Black"/>
              <a:cs typeface="Arial Black"/>
            </a:endParaRPr>
          </a:p>
          <a:p>
            <a:pPr marL="12700" marR="1098550">
              <a:lnSpc>
                <a:spcPct val="115999"/>
              </a:lnSpc>
              <a:spcBef>
                <a:spcPts val="4660"/>
              </a:spcBef>
            </a:pPr>
            <a:r>
              <a:rPr sz="3350" spc="-225" dirty="0">
                <a:solidFill>
                  <a:srgbClr val="E6DE21"/>
                </a:solidFill>
                <a:latin typeface="Arial Black"/>
                <a:cs typeface="Arial Black"/>
              </a:rPr>
              <a:t>Data</a:t>
            </a:r>
            <a:r>
              <a:rPr sz="3350" spc="-31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350" spc="-330" dirty="0">
                <a:solidFill>
                  <a:srgbClr val="E6DE21"/>
                </a:solidFill>
                <a:latin typeface="Arial Black"/>
                <a:cs typeface="Arial Black"/>
              </a:rPr>
              <a:t>Lake</a:t>
            </a:r>
            <a:r>
              <a:rPr sz="3350" spc="-33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35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35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33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8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10" dirty="0">
                <a:solidFill>
                  <a:srgbClr val="FFFFFF"/>
                </a:solidFill>
                <a:latin typeface="Arial Black"/>
                <a:cs typeface="Arial Black"/>
              </a:rPr>
              <a:t>commonly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50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33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90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335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3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80" dirty="0">
                <a:solidFill>
                  <a:srgbClr val="FFFFFF"/>
                </a:solidFill>
                <a:latin typeface="Arial Black"/>
                <a:cs typeface="Arial Black"/>
              </a:rPr>
              <a:t>lake,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14" dirty="0">
                <a:solidFill>
                  <a:srgbClr val="FFFFFF"/>
                </a:solidFill>
                <a:latin typeface="Arial Black"/>
                <a:cs typeface="Arial Black"/>
              </a:rPr>
              <a:t>central </a:t>
            </a:r>
            <a:r>
              <a:rPr sz="3350" spc="-175" dirty="0">
                <a:solidFill>
                  <a:srgbClr val="FFFFFF"/>
                </a:solidFill>
                <a:latin typeface="Arial Black"/>
                <a:cs typeface="Arial Black"/>
              </a:rPr>
              <a:t>repository</a:t>
            </a:r>
            <a:r>
              <a:rPr sz="33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75" dirty="0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5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05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20" dirty="0">
                <a:solidFill>
                  <a:srgbClr val="FFFFFF"/>
                </a:solidFill>
                <a:latin typeface="Arial Black"/>
                <a:cs typeface="Arial Black"/>
              </a:rPr>
              <a:t>store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30" dirty="0">
                <a:solidFill>
                  <a:srgbClr val="FFFFFF"/>
                </a:solidFill>
                <a:latin typeface="Arial Black"/>
                <a:cs typeface="Arial Black"/>
              </a:rPr>
              <a:t>both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00" dirty="0">
                <a:solidFill>
                  <a:srgbClr val="FFFFFF"/>
                </a:solidFill>
                <a:latin typeface="Arial Black"/>
                <a:cs typeface="Arial Black"/>
              </a:rPr>
              <a:t>structured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3350" spc="-190" dirty="0">
                <a:solidFill>
                  <a:srgbClr val="FFFFFF"/>
                </a:solidFill>
                <a:latin typeface="Arial Black"/>
                <a:cs typeface="Arial Black"/>
              </a:rPr>
              <a:t>unstructured</a:t>
            </a:r>
            <a:r>
              <a:rPr sz="33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3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9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20" dirty="0">
                <a:solidFill>
                  <a:srgbClr val="FFFFFF"/>
                </a:solidFill>
                <a:latin typeface="Arial Black"/>
                <a:cs typeface="Arial Black"/>
              </a:rPr>
              <a:t>analytics.</a:t>
            </a:r>
            <a:endParaRPr sz="3350">
              <a:latin typeface="Arial Black"/>
              <a:cs typeface="Arial Black"/>
            </a:endParaRPr>
          </a:p>
          <a:p>
            <a:pPr marL="12700" marR="5080">
              <a:lnSpc>
                <a:spcPct val="115999"/>
              </a:lnSpc>
              <a:spcBef>
                <a:spcPts val="4660"/>
              </a:spcBef>
            </a:pPr>
            <a:r>
              <a:rPr sz="3350" spc="-315" dirty="0">
                <a:solidFill>
                  <a:srgbClr val="E6DE21"/>
                </a:solidFill>
                <a:latin typeface="Arial Black"/>
                <a:cs typeface="Arial Black"/>
              </a:rPr>
              <a:t>Backups</a:t>
            </a:r>
            <a:r>
              <a:rPr sz="3350" spc="-29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350" spc="-204" dirty="0">
                <a:solidFill>
                  <a:srgbClr val="E6DE21"/>
                </a:solidFill>
                <a:latin typeface="Arial Black"/>
                <a:cs typeface="Arial Black"/>
              </a:rPr>
              <a:t>and</a:t>
            </a:r>
            <a:r>
              <a:rPr sz="3350" spc="-29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350" spc="-240" dirty="0">
                <a:solidFill>
                  <a:srgbClr val="E6DE21"/>
                </a:solidFill>
                <a:latin typeface="Arial Black"/>
                <a:cs typeface="Arial Black"/>
              </a:rPr>
              <a:t>Disaster</a:t>
            </a:r>
            <a:r>
              <a:rPr sz="3350" spc="-29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350" spc="-240" dirty="0">
                <a:solidFill>
                  <a:srgbClr val="E6DE21"/>
                </a:solidFill>
                <a:latin typeface="Arial Black"/>
                <a:cs typeface="Arial Black"/>
              </a:rPr>
              <a:t>Recovery</a:t>
            </a:r>
            <a:r>
              <a:rPr sz="3350" spc="-24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3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20" dirty="0">
                <a:solidFill>
                  <a:srgbClr val="FFFFFF"/>
                </a:solidFill>
                <a:latin typeface="Arial Black"/>
                <a:cs typeface="Arial Black"/>
              </a:rPr>
              <a:t>Because</a:t>
            </a:r>
            <a:r>
              <a:rPr sz="33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9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3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25" dirty="0">
                <a:solidFill>
                  <a:srgbClr val="FFFFFF"/>
                </a:solidFill>
                <a:latin typeface="Arial Black"/>
                <a:cs typeface="Arial Black"/>
              </a:rPr>
              <a:t>its</a:t>
            </a:r>
            <a:r>
              <a:rPr sz="335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50" dirty="0">
                <a:solidFill>
                  <a:srgbClr val="FFFFFF"/>
                </a:solidFill>
                <a:latin typeface="Arial Black"/>
                <a:cs typeface="Arial Black"/>
              </a:rPr>
              <a:t>durability</a:t>
            </a:r>
            <a:r>
              <a:rPr sz="33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3350" spc="-140" dirty="0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sz="33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60" dirty="0">
                <a:solidFill>
                  <a:srgbClr val="FFFFFF"/>
                </a:solidFill>
                <a:latin typeface="Arial Black"/>
                <a:cs typeface="Arial Black"/>
              </a:rPr>
              <a:t>storage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25" dirty="0">
                <a:solidFill>
                  <a:srgbClr val="FFFFFF"/>
                </a:solidFill>
                <a:latin typeface="Arial Black"/>
                <a:cs typeface="Arial Black"/>
              </a:rPr>
              <a:t>classes,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35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33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8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3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55" dirty="0">
                <a:solidFill>
                  <a:srgbClr val="FFFFFF"/>
                </a:solidFill>
                <a:latin typeface="Arial Black"/>
                <a:cs typeface="Arial Black"/>
              </a:rPr>
              <a:t>popular</a:t>
            </a:r>
            <a:r>
              <a:rPr sz="335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60" dirty="0">
                <a:solidFill>
                  <a:srgbClr val="FFFFFF"/>
                </a:solidFill>
                <a:latin typeface="Arial Black"/>
                <a:cs typeface="Arial Black"/>
              </a:rPr>
              <a:t>choice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9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35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Arial Black"/>
                <a:cs typeface="Arial Black"/>
              </a:rPr>
              <a:t>storing </a:t>
            </a:r>
            <a:r>
              <a:rPr sz="3350" spc="-285" dirty="0">
                <a:solidFill>
                  <a:srgbClr val="FFFFFF"/>
                </a:solidFill>
                <a:latin typeface="Arial Black"/>
                <a:cs typeface="Arial Black"/>
              </a:rPr>
              <a:t>backups</a:t>
            </a:r>
            <a:r>
              <a:rPr sz="33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204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3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30" dirty="0">
                <a:solidFill>
                  <a:srgbClr val="FFFFFF"/>
                </a:solidFill>
                <a:latin typeface="Arial Black"/>
                <a:cs typeface="Arial Black"/>
              </a:rPr>
              <a:t>long-</a:t>
            </a:r>
            <a:r>
              <a:rPr sz="3350" spc="-195" dirty="0">
                <a:solidFill>
                  <a:srgbClr val="FFFFFF"/>
                </a:solidFill>
                <a:latin typeface="Arial Black"/>
                <a:cs typeface="Arial Black"/>
              </a:rPr>
              <a:t>term</a:t>
            </a:r>
            <a:r>
              <a:rPr sz="335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50" spc="-114" dirty="0">
                <a:solidFill>
                  <a:srgbClr val="FFFFFF"/>
                </a:solidFill>
                <a:latin typeface="Arial Black"/>
                <a:cs typeface="Arial Black"/>
              </a:rPr>
              <a:t>archives."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88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25"/>
              </a:spcBef>
            </a:pPr>
            <a:r>
              <a:rPr sz="6350" spc="-605" dirty="0">
                <a:solidFill>
                  <a:srgbClr val="E6DE21"/>
                </a:solidFill>
              </a:rPr>
              <a:t>S3</a:t>
            </a:r>
            <a:r>
              <a:rPr sz="6350" spc="-610" dirty="0">
                <a:solidFill>
                  <a:srgbClr val="E6DE21"/>
                </a:solidFill>
              </a:rPr>
              <a:t> </a:t>
            </a:r>
            <a:r>
              <a:rPr sz="6350" spc="-420" dirty="0">
                <a:solidFill>
                  <a:srgbClr val="E6DE21"/>
                </a:solidFill>
              </a:rPr>
              <a:t>Versioning</a:t>
            </a:r>
            <a:endParaRPr sz="6350"/>
          </a:p>
        </p:txBody>
      </p:sp>
      <p:sp>
        <p:nvSpPr>
          <p:cNvPr id="3" name="object 3"/>
          <p:cNvSpPr txBox="1"/>
          <p:nvPr/>
        </p:nvSpPr>
        <p:spPr>
          <a:xfrm>
            <a:off x="1215104" y="3263475"/>
            <a:ext cx="15483840" cy="495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sz="3950" spc="-175" dirty="0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05" dirty="0">
                <a:solidFill>
                  <a:srgbClr val="FFFFFF"/>
                </a:solidFill>
                <a:latin typeface="Arial Black"/>
                <a:cs typeface="Arial Black"/>
              </a:rPr>
              <a:t>allows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6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3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10" dirty="0">
                <a:solidFill>
                  <a:srgbClr val="FFFFFF"/>
                </a:solidFill>
                <a:latin typeface="Arial Black"/>
                <a:cs typeface="Arial Black"/>
              </a:rPr>
              <a:t>keep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75" dirty="0">
                <a:solidFill>
                  <a:srgbClr val="FFFFFF"/>
                </a:solidFill>
                <a:latin typeface="Arial Black"/>
                <a:cs typeface="Arial Black"/>
              </a:rPr>
              <a:t>multiple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Arial Black"/>
                <a:cs typeface="Arial Black"/>
              </a:rPr>
              <a:t>versions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70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Arial Black"/>
                <a:cs typeface="Arial Black"/>
              </a:rPr>
              <a:t>object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6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9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90" dirty="0">
                <a:solidFill>
                  <a:srgbClr val="FFFFFF"/>
                </a:solidFill>
                <a:latin typeface="Arial Black"/>
                <a:cs typeface="Arial Black"/>
              </a:rPr>
              <a:t>same </a:t>
            </a:r>
            <a:r>
              <a:rPr sz="3950" spc="-270" dirty="0">
                <a:solidFill>
                  <a:srgbClr val="FFFFFF"/>
                </a:solidFill>
                <a:latin typeface="Arial Black"/>
                <a:cs typeface="Arial Black"/>
              </a:rPr>
              <a:t>bucket,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70" dirty="0">
                <a:solidFill>
                  <a:srgbClr val="FFFFFF"/>
                </a:solidFill>
                <a:latin typeface="Arial Black"/>
                <a:cs typeface="Arial Black"/>
              </a:rPr>
              <a:t>providing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85" dirty="0">
                <a:solidFill>
                  <a:srgbClr val="FFFFFF"/>
                </a:solidFill>
                <a:latin typeface="Arial Black"/>
                <a:cs typeface="Arial Black"/>
              </a:rPr>
              <a:t>protection</a:t>
            </a:r>
            <a:r>
              <a:rPr sz="39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00" dirty="0">
                <a:solidFill>
                  <a:srgbClr val="FFFFFF"/>
                </a:solidFill>
                <a:latin typeface="Arial Black"/>
                <a:cs typeface="Arial Black"/>
              </a:rPr>
              <a:t>against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65" dirty="0">
                <a:solidFill>
                  <a:srgbClr val="FFFFFF"/>
                </a:solidFill>
                <a:latin typeface="Arial Black"/>
                <a:cs typeface="Arial Black"/>
              </a:rPr>
              <a:t>accidental</a:t>
            </a:r>
            <a:r>
              <a:rPr sz="39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 Black"/>
                <a:cs typeface="Arial Black"/>
              </a:rPr>
              <a:t>deletions</a:t>
            </a:r>
            <a:r>
              <a:rPr sz="395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sz="3950" spc="-155" dirty="0">
                <a:solidFill>
                  <a:srgbClr val="FFFFFF"/>
                </a:solidFill>
                <a:latin typeface="Arial Black"/>
                <a:cs typeface="Arial Black"/>
              </a:rPr>
              <a:t>overwrites.</a:t>
            </a:r>
            <a:endParaRPr sz="3950">
              <a:latin typeface="Arial Black"/>
              <a:cs typeface="Arial Black"/>
            </a:endParaRPr>
          </a:p>
          <a:p>
            <a:pPr marL="12700" marR="1377315">
              <a:lnSpc>
                <a:spcPct val="117100"/>
              </a:lnSpc>
              <a:spcBef>
                <a:spcPts val="5545"/>
              </a:spcBef>
            </a:pPr>
            <a:r>
              <a:rPr sz="3950" spc="-215" dirty="0">
                <a:solidFill>
                  <a:srgbClr val="FFFFFF"/>
                </a:solidFill>
                <a:latin typeface="Arial Black"/>
                <a:cs typeface="Arial Black"/>
              </a:rPr>
              <a:t>When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29" dirty="0">
                <a:solidFill>
                  <a:srgbClr val="FFFFFF"/>
                </a:solidFill>
                <a:latin typeface="Arial Black"/>
                <a:cs typeface="Arial Black"/>
              </a:rPr>
              <a:t>versioning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2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 Black"/>
                <a:cs typeface="Arial Black"/>
              </a:rPr>
              <a:t>enabled,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65" dirty="0">
                <a:solidFill>
                  <a:srgbClr val="FFFFFF"/>
                </a:solidFill>
                <a:latin typeface="Arial Black"/>
                <a:cs typeface="Arial Black"/>
              </a:rPr>
              <a:t>S3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70" dirty="0">
                <a:solidFill>
                  <a:srgbClr val="FFFFFF"/>
                </a:solidFill>
                <a:latin typeface="Arial Black"/>
                <a:cs typeface="Arial Black"/>
              </a:rPr>
              <a:t>stores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04" dirty="0">
                <a:solidFill>
                  <a:srgbClr val="FFFFFF"/>
                </a:solidFill>
                <a:latin typeface="Arial Black"/>
                <a:cs typeface="Arial Black"/>
              </a:rPr>
              <a:t>every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Arial Black"/>
                <a:cs typeface="Arial Black"/>
              </a:rPr>
              <a:t>version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9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95" dirty="0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sz="3950" spc="-220" dirty="0">
                <a:solidFill>
                  <a:srgbClr val="FFFFFF"/>
                </a:solidFill>
                <a:latin typeface="Arial Black"/>
                <a:cs typeface="Arial Black"/>
              </a:rPr>
              <a:t>object,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65" dirty="0">
                <a:solidFill>
                  <a:srgbClr val="FFFFFF"/>
                </a:solidFill>
                <a:latin typeface="Arial Black"/>
                <a:cs typeface="Arial Black"/>
              </a:rPr>
              <a:t>allowing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6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3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29" dirty="0">
                <a:solidFill>
                  <a:srgbClr val="FFFFFF"/>
                </a:solidFill>
                <a:latin typeface="Arial Black"/>
                <a:cs typeface="Arial Black"/>
              </a:rPr>
              <a:t>recover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60" dirty="0">
                <a:solidFill>
                  <a:srgbClr val="FFFFFF"/>
                </a:solidFill>
                <a:latin typeface="Arial Black"/>
                <a:cs typeface="Arial Black"/>
              </a:rPr>
              <a:t>older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Arial Black"/>
                <a:cs typeface="Arial Black"/>
              </a:rPr>
              <a:t>versions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Arial Black"/>
                <a:cs typeface="Arial Black"/>
              </a:rPr>
              <a:t>if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Arial Black"/>
                <a:cs typeface="Arial Black"/>
              </a:rPr>
              <a:t>needed, </a:t>
            </a:r>
            <a:r>
              <a:rPr sz="3950" spc="-325" dirty="0">
                <a:solidFill>
                  <a:srgbClr val="FFFFFF"/>
                </a:solidFill>
                <a:latin typeface="Arial Black"/>
                <a:cs typeface="Arial Black"/>
              </a:rPr>
              <a:t>making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140" dirty="0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20" dirty="0">
                <a:solidFill>
                  <a:srgbClr val="FFFFFF"/>
                </a:solidFill>
                <a:latin typeface="Arial Black"/>
                <a:cs typeface="Arial Black"/>
              </a:rPr>
              <a:t>ideal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9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40" dirty="0">
                <a:solidFill>
                  <a:srgbClr val="FFFFFF"/>
                </a:solidFill>
                <a:latin typeface="Arial Black"/>
                <a:cs typeface="Arial Black"/>
              </a:rPr>
              <a:t>safety</a:t>
            </a:r>
            <a:r>
              <a:rPr sz="395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95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90" dirty="0">
                <a:solidFill>
                  <a:srgbClr val="FFFFFF"/>
                </a:solidFill>
                <a:latin typeface="Arial Black"/>
                <a:cs typeface="Arial Black"/>
              </a:rPr>
              <a:t>backup.</a:t>
            </a:r>
            <a:endParaRPr sz="395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32626" y="373159"/>
            <a:ext cx="4610100" cy="940435"/>
            <a:chOff x="12832626" y="373159"/>
            <a:chExt cx="4610100" cy="940435"/>
          </a:xfrm>
        </p:grpSpPr>
        <p:sp>
          <p:nvSpPr>
            <p:cNvPr id="5" name="object 5"/>
            <p:cNvSpPr/>
            <p:nvPr/>
          </p:nvSpPr>
          <p:spPr>
            <a:xfrm>
              <a:off x="12832626" y="407710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69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69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8" y="81382"/>
                  </a:lnTo>
                  <a:lnTo>
                    <a:pt x="2987475" y="120570"/>
                  </a:lnTo>
                  <a:lnTo>
                    <a:pt x="2993353" y="164130"/>
                  </a:lnTo>
                  <a:lnTo>
                    <a:pt x="2993353" y="706765"/>
                  </a:lnTo>
                  <a:lnTo>
                    <a:pt x="2987475" y="750326"/>
                  </a:lnTo>
                  <a:lnTo>
                    <a:pt x="2970898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6157" y="373159"/>
              <a:ext cx="1476374" cy="9399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270227" y="621066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925</Words>
  <Application>Microsoft Macintosh PowerPoint</Application>
  <PresentationFormat>Custom</PresentationFormat>
  <Paragraphs>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Lucida Sans Unicode</vt:lpstr>
      <vt:lpstr>Office Theme</vt:lpstr>
      <vt:lpstr>AWS S3 Simple Storaofte Service</vt:lpstr>
      <vt:lpstr>S3 Versioning S3 Replication Data Encryption</vt:lpstr>
      <vt:lpstr>PowerPoint Presentation</vt:lpstr>
      <vt:lpstr>Store data as objects Globally unique name</vt:lpstr>
      <vt:lpstr>PowerPoint Presentation</vt:lpstr>
      <vt:lpstr>a</vt:lpstr>
      <vt:lpstr>STEMUP</vt:lpstr>
      <vt:lpstr>S3 is used in many different scenarios. For example:</vt:lpstr>
      <vt:lpstr>S3 Versioning</vt:lpstr>
      <vt:lpstr>S3 Replication</vt:lpstr>
      <vt:lpstr>S3 Bucket Policies</vt:lpstr>
      <vt:lpstr>Write or paste your JSON policy in the Bucket Policy editor.</vt:lpstr>
      <vt:lpstr>STEMUP</vt:lpstr>
      <vt:lpstr>PowerPoint Presentation</vt:lpstr>
      <vt:lpstr>PowerPoint Presentation</vt:lpstr>
      <vt:lpstr>S3 Bucket Lifecycle</vt:lpstr>
      <vt:lpstr>There are two main types of actions that you can define in a lifecycle policy:</vt:lpstr>
      <vt:lpstr>There are two main types of actions that you can define in a lifecycle policy:</vt:lpstr>
      <vt:lpstr>STEMUP</vt:lpstr>
      <vt:lpstr>PowerPoint Presentation</vt:lpstr>
      <vt:lpstr>The Snow Family includes:</vt:lpstr>
      <vt:lpstr>Amazon S3 Storage Gateway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08 - AWS S3</dc:title>
  <dc:creator>Prashant Kumar Paradkar</dc:creator>
  <cp:keywords>DAGUNEUOrQY,BAEKPmuNGcs</cp:keywords>
  <cp:lastModifiedBy>RAGHAVENDRA M J .</cp:lastModifiedBy>
  <cp:revision>1</cp:revision>
  <dcterms:created xsi:type="dcterms:W3CDTF">2025-04-05T08:11:01Z</dcterms:created>
  <dcterms:modified xsi:type="dcterms:W3CDTF">2025-04-05T08:13:06Z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2025-04-05T00:00:00Z</vt:filetime>
  </property>
  <property fmtid="{D5CDD505-2E9C-101B-9397-08002B2CF9AE}" pid="5" name="Producer">
    <vt:lpwstr>Canva</vt:lpwstr>
  </property>
</Properties>
</file>