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216" y="3581399"/>
            <a:ext cx="8992583" cy="1798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 smtClean="0">
                <a:latin typeface="Times New Roman"/>
                <a:cs typeface="Times New Roman"/>
              </a:rPr>
              <a:t>Student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: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HEMANATHAN.R.G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312200</a:t>
            </a:r>
            <a:r>
              <a:rPr lang="en-US" sz="2800" spc="-10" dirty="0" smtClean="0">
                <a:latin typeface="Times New Roman"/>
                <a:cs typeface="Times New Roman"/>
              </a:rPr>
              <a:t>577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A\F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3</cp:revision>
  <dcterms:created xsi:type="dcterms:W3CDTF">2024-08-30T09:35:35Z</dcterms:created>
  <dcterms:modified xsi:type="dcterms:W3CDTF">2024-08-30T12:14:58Z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