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Lst>
  <p:notesMasterIdLst>
    <p:notesMasterId r:id="rId11"/>
  </p:notesMasterIdLst>
  <p:sldIdLst>
    <p:sldId id="256" r:id="rId3"/>
    <p:sldId id="268" r:id="rId4"/>
    <p:sldId id="284" r:id="rId5"/>
    <p:sldId id="285" r:id="rId6"/>
    <p:sldId id="338" r:id="rId7"/>
    <p:sldId id="339" r:id="rId8"/>
    <p:sldId id="340" r:id="rId9"/>
    <p:sldId id="341" r:id="rId10"/>
  </p:sldIdLst>
  <p:sldSz cx="9144000" cy="5143500" type="screen16x9"/>
  <p:notesSz cx="6858000" cy="9144000"/>
  <p:embeddedFontLst>
    <p:embeddedFont>
      <p:font typeface="Audiowide" panose="020B0604020202020204" charset="0"/>
      <p:regular r:id="rId12"/>
    </p:embeddedFont>
    <p:embeddedFont>
      <p:font typeface="Inconsolata" panose="00000509000000000000" pitchFamily="49" charset="0"/>
      <p:regular r:id="rId13"/>
      <p:bold r:id="rId14"/>
    </p:embeddedFont>
    <p:embeddedFont>
      <p:font typeface="Play"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BCDC7-9322-4D4E-8F1D-6608A2E59CDB}" v="17" dt="2023-01-11T15:04:52.775"/>
    <p1510:client id="{995C13DD-F340-5905-2768-1E081AA40676}" v="1041" dt="2023-01-08T17:01:44.113"/>
  </p1510:revLst>
</p1510:revInfo>
</file>

<file path=ppt/tableStyles.xml><?xml version="1.0" encoding="utf-8"?>
<a:tblStyleLst xmlns:a="http://schemas.openxmlformats.org/drawingml/2006/main" def="{378EDC4D-D2DE-44F4-A3D0-EDC1B700BA3B}">
  <a:tblStyle styleId="{378EDC4D-D2DE-44F4-A3D0-EDC1B700BA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8b106f3a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8b106f3a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8d72a0b23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8d72a0b23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ad0854ce7b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ad0854ce7b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slack-redir.net/link?url=https%3A%2F%2Fwww.freepik.com%2F"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blip>
          <a:stretch>
            <a:fillRect/>
          </a:stretch>
        </p:blipFill>
        <p:spPr>
          <a:xfrm rot="10800000">
            <a:off x="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1897400" y="1539875"/>
            <a:ext cx="51609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900"/>
              <a:buNone/>
              <a:defRPr sz="4000" b="1">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title" hasCustomPrompt="1"/>
          </p:nvPr>
        </p:nvSpPr>
        <p:spPr>
          <a:xfrm>
            <a:off x="713225" y="91745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700">
                <a:latin typeface="Audiowide"/>
                <a:ea typeface="Audiowide"/>
                <a:cs typeface="Audiowide"/>
                <a:sym typeface="Audiowid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1564950" y="3138690"/>
            <a:ext cx="6014100" cy="8958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a:latin typeface="Play"/>
                <a:ea typeface="Play"/>
                <a:cs typeface="Play"/>
                <a:sym typeface="Play"/>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5">
    <p:spTree>
      <p:nvGrpSpPr>
        <p:cNvPr id="1"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711500" y="438900"/>
            <a:ext cx="7719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accent3"/>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15"/>
          <p:cNvSpPr txBox="1">
            <a:spLocks noGrp="1"/>
          </p:cNvSpPr>
          <p:nvPr>
            <p:ph type="subTitle" idx="1"/>
          </p:nvPr>
        </p:nvSpPr>
        <p:spPr>
          <a:xfrm>
            <a:off x="2538225" y="1711173"/>
            <a:ext cx="1800600" cy="88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Font typeface="Inconsolata"/>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2" name="Google Shape;62;p15"/>
          <p:cNvSpPr txBox="1">
            <a:spLocks noGrp="1"/>
          </p:cNvSpPr>
          <p:nvPr>
            <p:ph type="subTitle" idx="2"/>
          </p:nvPr>
        </p:nvSpPr>
        <p:spPr>
          <a:xfrm>
            <a:off x="2538225" y="2865173"/>
            <a:ext cx="18006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3" name="Google Shape;63;p15"/>
          <p:cNvSpPr txBox="1">
            <a:spLocks noGrp="1"/>
          </p:cNvSpPr>
          <p:nvPr>
            <p:ph type="subTitle" idx="3"/>
          </p:nvPr>
        </p:nvSpPr>
        <p:spPr>
          <a:xfrm>
            <a:off x="6641875" y="1711173"/>
            <a:ext cx="17889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5"/>
          <p:cNvSpPr txBox="1">
            <a:spLocks noGrp="1"/>
          </p:cNvSpPr>
          <p:nvPr>
            <p:ph type="subTitle" idx="4"/>
          </p:nvPr>
        </p:nvSpPr>
        <p:spPr>
          <a:xfrm>
            <a:off x="6641875" y="2865173"/>
            <a:ext cx="17889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5" name="Google Shape;65;p15"/>
          <p:cNvSpPr txBox="1">
            <a:spLocks noGrp="1"/>
          </p:cNvSpPr>
          <p:nvPr>
            <p:ph type="subTitle" idx="5"/>
          </p:nvPr>
        </p:nvSpPr>
        <p:spPr>
          <a:xfrm>
            <a:off x="737625" y="1711173"/>
            <a:ext cx="1800600" cy="880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2pPr>
            <a:lvl3pPr lvl="2">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3pPr>
            <a:lvl4pPr lvl="3">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4pPr>
            <a:lvl5pPr lvl="4">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5pPr>
            <a:lvl6pPr lvl="5">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6pPr>
            <a:lvl7pPr lvl="6">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7pPr>
            <a:lvl8pPr lvl="7">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8pPr>
            <a:lvl9pPr lvl="8">
              <a:spcBef>
                <a:spcPts val="1600"/>
              </a:spcBef>
              <a:spcAft>
                <a:spcPts val="1600"/>
              </a:spcAft>
              <a:buClr>
                <a:schemeClr val="accent2"/>
              </a:buClr>
              <a:buSzPts val="1400"/>
              <a:buFont typeface="Audiowide"/>
              <a:buNone/>
              <a:defRPr>
                <a:solidFill>
                  <a:schemeClr val="accent2"/>
                </a:solidFill>
                <a:latin typeface="Audiowide"/>
                <a:ea typeface="Audiowide"/>
                <a:cs typeface="Audiowide"/>
                <a:sym typeface="Audiowide"/>
              </a:defRPr>
            </a:lvl9pPr>
          </a:lstStyle>
          <a:p>
            <a:endParaRPr/>
          </a:p>
        </p:txBody>
      </p:sp>
      <p:sp>
        <p:nvSpPr>
          <p:cNvPr id="66" name="Google Shape;66;p15"/>
          <p:cNvSpPr txBox="1">
            <a:spLocks noGrp="1"/>
          </p:cNvSpPr>
          <p:nvPr>
            <p:ph type="subTitle" idx="6"/>
          </p:nvPr>
        </p:nvSpPr>
        <p:spPr>
          <a:xfrm>
            <a:off x="4867425" y="1711173"/>
            <a:ext cx="1800600" cy="88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2pPr>
            <a:lvl3pPr lvl="2"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3pPr>
            <a:lvl4pPr lvl="3"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4pPr>
            <a:lvl5pPr lvl="4"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5pPr>
            <a:lvl6pPr lvl="5"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6pPr>
            <a:lvl7pPr lvl="6"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7pPr>
            <a:lvl8pPr lvl="7"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8pPr>
            <a:lvl9pPr lvl="8" rtl="0">
              <a:spcBef>
                <a:spcPts val="1600"/>
              </a:spcBef>
              <a:spcAft>
                <a:spcPts val="1600"/>
              </a:spcAft>
              <a:buClr>
                <a:schemeClr val="accent2"/>
              </a:buClr>
              <a:buSzPts val="2000"/>
              <a:buFont typeface="Audiowide"/>
              <a:buNone/>
              <a:defRPr sz="2000">
                <a:solidFill>
                  <a:schemeClr val="accent2"/>
                </a:solidFill>
                <a:latin typeface="Audiowide"/>
                <a:ea typeface="Audiowide"/>
                <a:cs typeface="Audiowide"/>
                <a:sym typeface="Audiowide"/>
              </a:defRPr>
            </a:lvl9pPr>
          </a:lstStyle>
          <a:p>
            <a:endParaRPr/>
          </a:p>
        </p:txBody>
      </p:sp>
      <p:sp>
        <p:nvSpPr>
          <p:cNvPr id="67" name="Google Shape;67;p15"/>
          <p:cNvSpPr txBox="1">
            <a:spLocks noGrp="1"/>
          </p:cNvSpPr>
          <p:nvPr>
            <p:ph type="subTitle" idx="7"/>
          </p:nvPr>
        </p:nvSpPr>
        <p:spPr>
          <a:xfrm>
            <a:off x="737625" y="2865173"/>
            <a:ext cx="1800600" cy="880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8" name="Google Shape;68;p15"/>
          <p:cNvSpPr txBox="1">
            <a:spLocks noGrp="1"/>
          </p:cNvSpPr>
          <p:nvPr>
            <p:ph type="subTitle" idx="8"/>
          </p:nvPr>
        </p:nvSpPr>
        <p:spPr>
          <a:xfrm>
            <a:off x="4879134" y="2865173"/>
            <a:ext cx="1788900" cy="88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69" name="Google Shape;69;p15"/>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CUSTOM_23">
    <p:spTree>
      <p:nvGrpSpPr>
        <p:cNvPr id="1" name="Shape 70"/>
        <p:cNvGrpSpPr/>
        <p:nvPr/>
      </p:nvGrpSpPr>
      <p:grpSpPr>
        <a:xfrm>
          <a:off x="0" y="0"/>
          <a:ext cx="0" cy="0"/>
          <a:chOff x="0" y="0"/>
          <a:chExt cx="0" cy="0"/>
        </a:xfrm>
      </p:grpSpPr>
      <p:sp>
        <p:nvSpPr>
          <p:cNvPr id="71" name="Google Shape;71;p16"/>
          <p:cNvSpPr txBox="1">
            <a:spLocks noGrp="1"/>
          </p:cNvSpPr>
          <p:nvPr>
            <p:ph type="title" hasCustomPrompt="1"/>
          </p:nvPr>
        </p:nvSpPr>
        <p:spPr>
          <a:xfrm>
            <a:off x="713225" y="1414025"/>
            <a:ext cx="6986700" cy="1390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6500">
                <a:solidFill>
                  <a:schemeClr val="dk2"/>
                </a:solidFill>
                <a:latin typeface="Audiowide"/>
                <a:ea typeface="Audiowide"/>
                <a:cs typeface="Audiowide"/>
                <a:sym typeface="Audiowid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 name="Google Shape;72;p16"/>
          <p:cNvSpPr txBox="1">
            <a:spLocks noGrp="1"/>
          </p:cNvSpPr>
          <p:nvPr>
            <p:ph type="body" idx="1"/>
          </p:nvPr>
        </p:nvSpPr>
        <p:spPr>
          <a:xfrm>
            <a:off x="713225" y="2930625"/>
            <a:ext cx="5279100" cy="8958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solidFill>
                  <a:schemeClr val="dk2"/>
                </a:solidFill>
                <a:latin typeface="Play"/>
                <a:ea typeface="Play"/>
                <a:cs typeface="Play"/>
                <a:sym typeface="Play"/>
              </a:defRPr>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pic>
        <p:nvPicPr>
          <p:cNvPr id="73" name="Google Shape;73;p16"/>
          <p:cNvPicPr preferRelativeResize="0"/>
          <p:nvPr/>
        </p:nvPicPr>
        <p:blipFill>
          <a:blip r:embed="rId2">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
  <p:cSld name="CUSTOM_14">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76" name="Google Shape;76;p17"/>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77" name="Google Shape;77;p17"/>
          <p:cNvSpPr txBox="1">
            <a:spLocks noGrp="1"/>
          </p:cNvSpPr>
          <p:nvPr>
            <p:ph type="subTitle" idx="1"/>
          </p:nvPr>
        </p:nvSpPr>
        <p:spPr>
          <a:xfrm>
            <a:off x="703287" y="2249988"/>
            <a:ext cx="1764300" cy="79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78" name="Google Shape;78;p17"/>
          <p:cNvSpPr txBox="1">
            <a:spLocks noGrp="1"/>
          </p:cNvSpPr>
          <p:nvPr>
            <p:ph type="subTitle" idx="2"/>
          </p:nvPr>
        </p:nvSpPr>
        <p:spPr>
          <a:xfrm>
            <a:off x="2724363"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9" name="Google Shape;79;p17"/>
          <p:cNvSpPr txBox="1">
            <a:spLocks noGrp="1"/>
          </p:cNvSpPr>
          <p:nvPr>
            <p:ph type="subTitle" idx="3"/>
          </p:nvPr>
        </p:nvSpPr>
        <p:spPr>
          <a:xfrm>
            <a:off x="4689225"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80" name="Google Shape;80;p17"/>
          <p:cNvSpPr txBox="1">
            <a:spLocks noGrp="1"/>
          </p:cNvSpPr>
          <p:nvPr>
            <p:ph type="subTitle" idx="4"/>
          </p:nvPr>
        </p:nvSpPr>
        <p:spPr>
          <a:xfrm>
            <a:off x="6676712"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81" name="Google Shape;81;p17"/>
          <p:cNvSpPr txBox="1">
            <a:spLocks noGrp="1"/>
          </p:cNvSpPr>
          <p:nvPr>
            <p:ph type="title" idx="5" hasCustomPrompt="1"/>
          </p:nvPr>
        </p:nvSpPr>
        <p:spPr>
          <a:xfrm>
            <a:off x="702987"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2" name="Google Shape;82;p17"/>
          <p:cNvSpPr txBox="1">
            <a:spLocks noGrp="1"/>
          </p:cNvSpPr>
          <p:nvPr>
            <p:ph type="title" idx="6" hasCustomPrompt="1"/>
          </p:nvPr>
        </p:nvSpPr>
        <p:spPr>
          <a:xfrm>
            <a:off x="2724362"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3" name="Google Shape;83;p17"/>
          <p:cNvSpPr txBox="1">
            <a:spLocks noGrp="1"/>
          </p:cNvSpPr>
          <p:nvPr>
            <p:ph type="title" idx="7" hasCustomPrompt="1"/>
          </p:nvPr>
        </p:nvSpPr>
        <p:spPr>
          <a:xfrm>
            <a:off x="4677912"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4" name="Google Shape;84;p17"/>
          <p:cNvSpPr txBox="1">
            <a:spLocks noGrp="1"/>
          </p:cNvSpPr>
          <p:nvPr>
            <p:ph type="title" idx="8" hasCustomPrompt="1"/>
          </p:nvPr>
        </p:nvSpPr>
        <p:spPr>
          <a:xfrm>
            <a:off x="6676713"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5" name="Google Shape;85;p17"/>
          <p:cNvSpPr txBox="1">
            <a:spLocks noGrp="1"/>
          </p:cNvSpPr>
          <p:nvPr>
            <p:ph type="subTitle" idx="9"/>
          </p:nvPr>
        </p:nvSpPr>
        <p:spPr>
          <a:xfrm>
            <a:off x="702987" y="3037850"/>
            <a:ext cx="1764300" cy="107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86" name="Google Shape;86;p17"/>
          <p:cNvSpPr txBox="1">
            <a:spLocks noGrp="1"/>
          </p:cNvSpPr>
          <p:nvPr>
            <p:ph type="subTitle" idx="13"/>
          </p:nvPr>
        </p:nvSpPr>
        <p:spPr>
          <a:xfrm>
            <a:off x="271196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7" name="Google Shape;87;p17"/>
          <p:cNvSpPr txBox="1">
            <a:spLocks noGrp="1"/>
          </p:cNvSpPr>
          <p:nvPr>
            <p:ph type="subTitle" idx="14"/>
          </p:nvPr>
        </p:nvSpPr>
        <p:spPr>
          <a:xfrm>
            <a:off x="470053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8" name="Google Shape;88;p17"/>
          <p:cNvSpPr txBox="1">
            <a:spLocks noGrp="1"/>
          </p:cNvSpPr>
          <p:nvPr>
            <p:ph type="subTitle" idx="15"/>
          </p:nvPr>
        </p:nvSpPr>
        <p:spPr>
          <a:xfrm>
            <a:off x="667671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89" name="Google Shape;89;p17"/>
          <p:cNvPicPr preferRelativeResize="0"/>
          <p:nvPr/>
        </p:nvPicPr>
        <p:blipFill>
          <a:blip r:embed="rId3">
            <a:alphaModFix/>
          </a:blip>
          <a:stretch>
            <a:fillRect/>
          </a:stretch>
        </p:blipFill>
        <p:spPr>
          <a:xfrm flipH="1">
            <a:off x="-5400" y="0"/>
            <a:ext cx="2211600" cy="15503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0"/>
        <p:cNvGrpSpPr/>
        <p:nvPr/>
      </p:nvGrpSpPr>
      <p:grpSpPr>
        <a:xfrm>
          <a:off x="0" y="0"/>
          <a:ext cx="0" cy="0"/>
          <a:chOff x="0" y="0"/>
          <a:chExt cx="0" cy="0"/>
        </a:xfrm>
      </p:grpSpPr>
      <p:pic>
        <p:nvPicPr>
          <p:cNvPr id="91" name="Google Shape;91;p18"/>
          <p:cNvPicPr preferRelativeResize="0"/>
          <p:nvPr/>
        </p:nvPicPr>
        <p:blipFill>
          <a:blip r:embed="rId2">
            <a:alphaModFix/>
          </a:blip>
          <a:stretch>
            <a:fillRect/>
          </a:stretch>
        </p:blipFill>
        <p:spPr>
          <a:xfrm>
            <a:off x="6697920" y="0"/>
            <a:ext cx="2446081" cy="1995975"/>
          </a:xfrm>
          <a:prstGeom prst="rect">
            <a:avLst/>
          </a:prstGeom>
          <a:noFill/>
          <a:ln>
            <a:noFill/>
          </a:ln>
        </p:spPr>
      </p:pic>
      <p:sp>
        <p:nvSpPr>
          <p:cNvPr id="92" name="Google Shape;92;p18"/>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accent5"/>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3" name="Google Shape;93;p18"/>
          <p:cNvSpPr txBox="1">
            <a:spLocks noGrp="1"/>
          </p:cNvSpPr>
          <p:nvPr>
            <p:ph type="subTitle" idx="1"/>
          </p:nvPr>
        </p:nvSpPr>
        <p:spPr>
          <a:xfrm>
            <a:off x="719825" y="2700588"/>
            <a:ext cx="2296800" cy="930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Font typeface="Inconsolata"/>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4" name="Google Shape;94;p18"/>
          <p:cNvSpPr txBox="1">
            <a:spLocks noGrp="1"/>
          </p:cNvSpPr>
          <p:nvPr>
            <p:ph type="subTitle" idx="2"/>
          </p:nvPr>
        </p:nvSpPr>
        <p:spPr>
          <a:xfrm>
            <a:off x="3400288" y="2700600"/>
            <a:ext cx="22968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18"/>
          <p:cNvSpPr txBox="1">
            <a:spLocks noGrp="1"/>
          </p:cNvSpPr>
          <p:nvPr>
            <p:ph type="subTitle" idx="3"/>
          </p:nvPr>
        </p:nvSpPr>
        <p:spPr>
          <a:xfrm>
            <a:off x="6117550" y="2700600"/>
            <a:ext cx="22968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96" name="Google Shape;96;p18"/>
          <p:cNvPicPr preferRelativeResize="0"/>
          <p:nvPr/>
        </p:nvPicPr>
        <p:blipFill>
          <a:blip r:embed="rId3">
            <a:alphaModFix/>
          </a:blip>
          <a:stretch>
            <a:fillRect/>
          </a:stretch>
        </p:blipFill>
        <p:spPr>
          <a:xfrm>
            <a:off x="0" y="4044600"/>
            <a:ext cx="9143998" cy="1098900"/>
          </a:xfrm>
          <a:prstGeom prst="rect">
            <a:avLst/>
          </a:prstGeom>
          <a:noFill/>
          <a:ln>
            <a:noFill/>
          </a:ln>
        </p:spPr>
      </p:pic>
      <p:sp>
        <p:nvSpPr>
          <p:cNvPr id="97" name="Google Shape;97;p18"/>
          <p:cNvSpPr txBox="1">
            <a:spLocks noGrp="1"/>
          </p:cNvSpPr>
          <p:nvPr>
            <p:ph type="subTitle" idx="4"/>
          </p:nvPr>
        </p:nvSpPr>
        <p:spPr>
          <a:xfrm>
            <a:off x="713225" y="2134063"/>
            <a:ext cx="2296800" cy="497100"/>
          </a:xfrm>
          <a:prstGeom prst="rect">
            <a:avLst/>
          </a:prstGeom>
        </p:spPr>
        <p:txBody>
          <a:bodyPr spcFirstLastPara="1" wrap="square" lIns="91425" tIns="91425" rIns="113250" bIns="91425" anchor="t" anchorCtr="0">
            <a:noAutofit/>
          </a:bodyPr>
          <a:lstStyle>
            <a:lvl1pPr lvl="0" algn="ctr">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8" name="Google Shape;98;p18"/>
          <p:cNvSpPr txBox="1">
            <a:spLocks noGrp="1"/>
          </p:cNvSpPr>
          <p:nvPr>
            <p:ph type="subTitle" idx="5"/>
          </p:nvPr>
        </p:nvSpPr>
        <p:spPr>
          <a:xfrm>
            <a:off x="3400288" y="2134075"/>
            <a:ext cx="2296800" cy="497100"/>
          </a:xfrm>
          <a:prstGeom prst="rect">
            <a:avLst/>
          </a:prstGeom>
        </p:spPr>
        <p:txBody>
          <a:bodyPr spcFirstLastPara="1" wrap="square" lIns="91425" tIns="91425" rIns="113250" bIns="91425" anchor="t" anchorCtr="0">
            <a:noAutofit/>
          </a:bodyPr>
          <a:lstStyle>
            <a:lvl1pPr lvl="0" algn="ctr"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8"/>
          <p:cNvSpPr txBox="1">
            <a:spLocks noGrp="1"/>
          </p:cNvSpPr>
          <p:nvPr>
            <p:ph type="subTitle" idx="6"/>
          </p:nvPr>
        </p:nvSpPr>
        <p:spPr>
          <a:xfrm>
            <a:off x="6117550" y="2134075"/>
            <a:ext cx="2296800" cy="497100"/>
          </a:xfrm>
          <a:prstGeom prst="rect">
            <a:avLst/>
          </a:prstGeom>
        </p:spPr>
        <p:txBody>
          <a:bodyPr spcFirstLastPara="1" wrap="square" lIns="91425" tIns="91425" rIns="113250" bIns="91425" anchor="t" anchorCtr="0">
            <a:noAutofit/>
          </a:bodyPr>
          <a:lstStyle>
            <a:lvl1pPr lvl="0" algn="ctr"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2_1">
    <p:spTree>
      <p:nvGrpSpPr>
        <p:cNvPr id="1" name="Shape 100"/>
        <p:cNvGrpSpPr/>
        <p:nvPr/>
      </p:nvGrpSpPr>
      <p:grpSpPr>
        <a:xfrm>
          <a:off x="0" y="0"/>
          <a:ext cx="0" cy="0"/>
          <a:chOff x="0" y="0"/>
          <a:chExt cx="0" cy="0"/>
        </a:xfrm>
      </p:grpSpPr>
      <p:pic>
        <p:nvPicPr>
          <p:cNvPr id="101" name="Google Shape;101;p19"/>
          <p:cNvPicPr preferRelativeResize="0"/>
          <p:nvPr/>
        </p:nvPicPr>
        <p:blipFill>
          <a:blip r:embed="rId2">
            <a:alphaModFix/>
          </a:blip>
          <a:stretch>
            <a:fillRect/>
          </a:stretch>
        </p:blipFill>
        <p:spPr>
          <a:xfrm>
            <a:off x="6697920" y="0"/>
            <a:ext cx="2446081" cy="1995975"/>
          </a:xfrm>
          <a:prstGeom prst="rect">
            <a:avLst/>
          </a:prstGeom>
          <a:noFill/>
          <a:ln>
            <a:noFill/>
          </a:ln>
        </p:spPr>
      </p:pic>
      <p:sp>
        <p:nvSpPr>
          <p:cNvPr id="102" name="Google Shape;102;p19"/>
          <p:cNvSpPr txBox="1">
            <a:spLocks noGrp="1"/>
          </p:cNvSpPr>
          <p:nvPr>
            <p:ph type="subTitle" idx="1"/>
          </p:nvPr>
        </p:nvSpPr>
        <p:spPr>
          <a:xfrm>
            <a:off x="713225" y="2688725"/>
            <a:ext cx="23454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3" name="Google Shape;103;p19"/>
          <p:cNvSpPr txBox="1">
            <a:spLocks noGrp="1"/>
          </p:cNvSpPr>
          <p:nvPr>
            <p:ph type="subTitle" idx="2"/>
          </p:nvPr>
        </p:nvSpPr>
        <p:spPr>
          <a:xfrm>
            <a:off x="3399077" y="2688725"/>
            <a:ext cx="23193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4" name="Google Shape;104;p19"/>
          <p:cNvSpPr txBox="1">
            <a:spLocks noGrp="1"/>
          </p:cNvSpPr>
          <p:nvPr>
            <p:ph type="subTitle" idx="3"/>
          </p:nvPr>
        </p:nvSpPr>
        <p:spPr>
          <a:xfrm>
            <a:off x="6097775" y="2688725"/>
            <a:ext cx="23454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05" name="Google Shape;105;p19"/>
          <p:cNvPicPr preferRelativeResize="0"/>
          <p:nvPr/>
        </p:nvPicPr>
        <p:blipFill>
          <a:blip r:embed="rId3">
            <a:alphaModFix/>
          </a:blip>
          <a:stretch>
            <a:fillRect/>
          </a:stretch>
        </p:blipFill>
        <p:spPr>
          <a:xfrm>
            <a:off x="0" y="4044600"/>
            <a:ext cx="9143998" cy="1098900"/>
          </a:xfrm>
          <a:prstGeom prst="rect">
            <a:avLst/>
          </a:prstGeom>
          <a:noFill/>
          <a:ln>
            <a:noFill/>
          </a:ln>
        </p:spPr>
      </p:pic>
      <p:sp>
        <p:nvSpPr>
          <p:cNvPr id="106" name="Google Shape;106;p19"/>
          <p:cNvSpPr txBox="1">
            <a:spLocks noGrp="1"/>
          </p:cNvSpPr>
          <p:nvPr>
            <p:ph type="subTitle" idx="4"/>
          </p:nvPr>
        </p:nvSpPr>
        <p:spPr>
          <a:xfrm>
            <a:off x="713225" y="1901750"/>
            <a:ext cx="2345400" cy="424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7" name="Google Shape;107;p19"/>
          <p:cNvSpPr txBox="1">
            <a:spLocks noGrp="1"/>
          </p:cNvSpPr>
          <p:nvPr>
            <p:ph type="subTitle" idx="5"/>
          </p:nvPr>
        </p:nvSpPr>
        <p:spPr>
          <a:xfrm>
            <a:off x="3386075" y="1901750"/>
            <a:ext cx="23331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19"/>
          <p:cNvSpPr txBox="1">
            <a:spLocks noGrp="1"/>
          </p:cNvSpPr>
          <p:nvPr>
            <p:ph type="subTitle" idx="6"/>
          </p:nvPr>
        </p:nvSpPr>
        <p:spPr>
          <a:xfrm>
            <a:off x="6097775" y="1901750"/>
            <a:ext cx="23454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9" name="Google Shape;109;p19"/>
          <p:cNvSpPr txBox="1">
            <a:spLocks noGrp="1"/>
          </p:cNvSpPr>
          <p:nvPr>
            <p:ph type="subTitle" idx="7"/>
          </p:nvPr>
        </p:nvSpPr>
        <p:spPr>
          <a:xfrm>
            <a:off x="713225" y="2357550"/>
            <a:ext cx="2345400" cy="407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0" name="Google Shape;110;p19"/>
          <p:cNvSpPr txBox="1">
            <a:spLocks noGrp="1"/>
          </p:cNvSpPr>
          <p:nvPr>
            <p:ph type="subTitle" idx="8"/>
          </p:nvPr>
        </p:nvSpPr>
        <p:spPr>
          <a:xfrm>
            <a:off x="3398318" y="2357550"/>
            <a:ext cx="23331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19"/>
          <p:cNvSpPr txBox="1">
            <a:spLocks noGrp="1"/>
          </p:cNvSpPr>
          <p:nvPr>
            <p:ph type="subTitle" idx="9"/>
          </p:nvPr>
        </p:nvSpPr>
        <p:spPr>
          <a:xfrm>
            <a:off x="6097775" y="2357550"/>
            <a:ext cx="23454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2" name="Google Shape;112;p19"/>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19">
    <p:spTree>
      <p:nvGrpSpPr>
        <p:cNvPr id="1" name="Shape 113"/>
        <p:cNvGrpSpPr/>
        <p:nvPr/>
      </p:nvGrpSpPr>
      <p:grpSpPr>
        <a:xfrm>
          <a:off x="0" y="0"/>
          <a:ext cx="0" cy="0"/>
          <a:chOff x="0" y="0"/>
          <a:chExt cx="0" cy="0"/>
        </a:xfrm>
      </p:grpSpPr>
      <p:pic>
        <p:nvPicPr>
          <p:cNvPr id="114" name="Google Shape;114;p20"/>
          <p:cNvPicPr preferRelativeResize="0"/>
          <p:nvPr/>
        </p:nvPicPr>
        <p:blipFill>
          <a:blip r:embed="rId2">
            <a:alphaModFix/>
          </a:blip>
          <a:stretch>
            <a:fillRect/>
          </a:stretch>
        </p:blipFill>
        <p:spPr>
          <a:xfrm>
            <a:off x="6058200" y="0"/>
            <a:ext cx="3085800" cy="2057875"/>
          </a:xfrm>
          <a:prstGeom prst="rect">
            <a:avLst/>
          </a:prstGeom>
          <a:noFill/>
          <a:ln>
            <a:noFill/>
          </a:ln>
        </p:spPr>
      </p:pic>
      <p:sp>
        <p:nvSpPr>
          <p:cNvPr id="115" name="Google Shape;115;p20"/>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Audiowide"/>
              <a:buNone/>
              <a:defRPr>
                <a:solidFill>
                  <a:schemeClr val="accent5"/>
                </a:solidFill>
                <a:latin typeface="Audiowide"/>
                <a:ea typeface="Audiowide"/>
                <a:cs typeface="Audiowide"/>
                <a:sym typeface="Audiowid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20"/>
          <p:cNvSpPr txBox="1">
            <a:spLocks noGrp="1"/>
          </p:cNvSpPr>
          <p:nvPr>
            <p:ph type="subTitle" idx="1"/>
          </p:nvPr>
        </p:nvSpPr>
        <p:spPr>
          <a:xfrm>
            <a:off x="720350"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subTitle" idx="2"/>
          </p:nvPr>
        </p:nvSpPr>
        <p:spPr>
          <a:xfrm>
            <a:off x="3425638"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8" name="Google Shape;118;p20"/>
          <p:cNvSpPr txBox="1">
            <a:spLocks noGrp="1"/>
          </p:cNvSpPr>
          <p:nvPr>
            <p:ph type="subTitle" idx="3"/>
          </p:nvPr>
        </p:nvSpPr>
        <p:spPr>
          <a:xfrm>
            <a:off x="6130924"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9" name="Google Shape;119;p20"/>
          <p:cNvSpPr txBox="1">
            <a:spLocks noGrp="1"/>
          </p:cNvSpPr>
          <p:nvPr>
            <p:ph type="subTitle" idx="4"/>
          </p:nvPr>
        </p:nvSpPr>
        <p:spPr>
          <a:xfrm>
            <a:off x="713225" y="2591275"/>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0" name="Google Shape;120;p20"/>
          <p:cNvSpPr txBox="1">
            <a:spLocks noGrp="1"/>
          </p:cNvSpPr>
          <p:nvPr>
            <p:ph type="subTitle" idx="5"/>
          </p:nvPr>
        </p:nvSpPr>
        <p:spPr>
          <a:xfrm>
            <a:off x="3425638" y="2591300"/>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1" name="Google Shape;121;p20"/>
          <p:cNvSpPr txBox="1">
            <a:spLocks noGrp="1"/>
          </p:cNvSpPr>
          <p:nvPr>
            <p:ph type="subTitle" idx="6"/>
          </p:nvPr>
        </p:nvSpPr>
        <p:spPr>
          <a:xfrm>
            <a:off x="6130924" y="2591275"/>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22" name="Google Shape;122;p20"/>
          <p:cNvPicPr preferRelativeResize="0"/>
          <p:nvPr/>
        </p:nvPicPr>
        <p:blipFill>
          <a:blip r:embed="rId3">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 name="Google Shape;15;p3"/>
          <p:cNvPicPr preferRelativeResize="0"/>
          <p:nvPr/>
        </p:nvPicPr>
        <p:blipFill>
          <a:blip r:embed="rId3">
            <a:alphaModFix/>
          </a:blip>
          <a:stretch>
            <a:fillRect/>
          </a:stretch>
        </p:blipFill>
        <p:spPr>
          <a:xfrm>
            <a:off x="4706897" y="0"/>
            <a:ext cx="4437103" cy="5143501"/>
          </a:xfrm>
          <a:prstGeom prst="rect">
            <a:avLst/>
          </a:prstGeom>
          <a:noFill/>
          <a:ln>
            <a:noFill/>
          </a:ln>
        </p:spPr>
      </p:pic>
      <p:sp>
        <p:nvSpPr>
          <p:cNvPr id="16" name="Google Shape;16;p3"/>
          <p:cNvSpPr txBox="1">
            <a:spLocks noGrp="1"/>
          </p:cNvSpPr>
          <p:nvPr>
            <p:ph type="subTitle" idx="1"/>
          </p:nvPr>
        </p:nvSpPr>
        <p:spPr>
          <a:xfrm>
            <a:off x="1587700" y="2899450"/>
            <a:ext cx="22854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Font typeface="Inconsolata"/>
              <a:buNone/>
              <a:defRPr sz="1700">
                <a:solidFill>
                  <a:schemeClr val="lt2"/>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7" name="Google Shape;17;p3"/>
          <p:cNvSpPr txBox="1">
            <a:spLocks noGrp="1"/>
          </p:cNvSpPr>
          <p:nvPr>
            <p:ph type="title"/>
          </p:nvPr>
        </p:nvSpPr>
        <p:spPr>
          <a:xfrm>
            <a:off x="1587700" y="1451275"/>
            <a:ext cx="4073400" cy="1578600"/>
          </a:xfrm>
          <a:prstGeom prst="rect">
            <a:avLst/>
          </a:prstGeom>
        </p:spPr>
        <p:txBody>
          <a:bodyPr spcFirstLastPara="1" wrap="square" lIns="91425" tIns="91425" rIns="91425" bIns="91425" anchor="t" anchorCtr="0">
            <a:noAutofit/>
          </a:bodyPr>
          <a:lstStyle>
            <a:lvl1pPr lvl="0"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8" name="Google Shape;18;p3"/>
          <p:cNvSpPr txBox="1">
            <a:spLocks noGrp="1"/>
          </p:cNvSpPr>
          <p:nvPr>
            <p:ph type="title" idx="2" hasCustomPrompt="1"/>
          </p:nvPr>
        </p:nvSpPr>
        <p:spPr>
          <a:xfrm>
            <a:off x="722975" y="1527950"/>
            <a:ext cx="815700" cy="66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3">
  <p:cSld name="CUSTOM_29">
    <p:spTree>
      <p:nvGrpSpPr>
        <p:cNvPr id="1" name="Shape 123"/>
        <p:cNvGrpSpPr/>
        <p:nvPr/>
      </p:nvGrpSpPr>
      <p:grpSpPr>
        <a:xfrm>
          <a:off x="0" y="0"/>
          <a:ext cx="0" cy="0"/>
          <a:chOff x="0" y="0"/>
          <a:chExt cx="0" cy="0"/>
        </a:xfrm>
      </p:grpSpPr>
      <p:sp>
        <p:nvSpPr>
          <p:cNvPr id="124" name="Google Shape;124;p21"/>
          <p:cNvSpPr txBox="1">
            <a:spLocks noGrp="1"/>
          </p:cNvSpPr>
          <p:nvPr>
            <p:ph type="subTitle" idx="1"/>
          </p:nvPr>
        </p:nvSpPr>
        <p:spPr>
          <a:xfrm>
            <a:off x="713225" y="2993525"/>
            <a:ext cx="23454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5" name="Google Shape;125;p21"/>
          <p:cNvSpPr txBox="1">
            <a:spLocks noGrp="1"/>
          </p:cNvSpPr>
          <p:nvPr>
            <p:ph type="subTitle" idx="2"/>
          </p:nvPr>
        </p:nvSpPr>
        <p:spPr>
          <a:xfrm>
            <a:off x="3399077" y="2993525"/>
            <a:ext cx="23193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21"/>
          <p:cNvSpPr txBox="1">
            <a:spLocks noGrp="1"/>
          </p:cNvSpPr>
          <p:nvPr>
            <p:ph type="subTitle" idx="3"/>
          </p:nvPr>
        </p:nvSpPr>
        <p:spPr>
          <a:xfrm>
            <a:off x="6097775" y="2993525"/>
            <a:ext cx="2345400" cy="93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7" name="Google Shape;127;p21"/>
          <p:cNvSpPr txBox="1">
            <a:spLocks noGrp="1"/>
          </p:cNvSpPr>
          <p:nvPr>
            <p:ph type="subTitle" idx="4"/>
          </p:nvPr>
        </p:nvSpPr>
        <p:spPr>
          <a:xfrm>
            <a:off x="713225" y="2206550"/>
            <a:ext cx="23454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1"/>
          <p:cNvSpPr txBox="1">
            <a:spLocks noGrp="1"/>
          </p:cNvSpPr>
          <p:nvPr>
            <p:ph type="subTitle" idx="5"/>
          </p:nvPr>
        </p:nvSpPr>
        <p:spPr>
          <a:xfrm>
            <a:off x="3386075" y="2206550"/>
            <a:ext cx="23331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21"/>
          <p:cNvSpPr txBox="1">
            <a:spLocks noGrp="1"/>
          </p:cNvSpPr>
          <p:nvPr>
            <p:ph type="subTitle" idx="6"/>
          </p:nvPr>
        </p:nvSpPr>
        <p:spPr>
          <a:xfrm>
            <a:off x="6097775" y="2206550"/>
            <a:ext cx="23454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1"/>
          <p:cNvSpPr txBox="1">
            <a:spLocks noGrp="1"/>
          </p:cNvSpPr>
          <p:nvPr>
            <p:ph type="subTitle" idx="7"/>
          </p:nvPr>
        </p:nvSpPr>
        <p:spPr>
          <a:xfrm>
            <a:off x="713225" y="2662350"/>
            <a:ext cx="23454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1" name="Google Shape;131;p21"/>
          <p:cNvSpPr txBox="1">
            <a:spLocks noGrp="1"/>
          </p:cNvSpPr>
          <p:nvPr>
            <p:ph type="subTitle" idx="8"/>
          </p:nvPr>
        </p:nvSpPr>
        <p:spPr>
          <a:xfrm>
            <a:off x="3398318" y="2662350"/>
            <a:ext cx="23331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1"/>
          <p:cNvSpPr txBox="1">
            <a:spLocks noGrp="1"/>
          </p:cNvSpPr>
          <p:nvPr>
            <p:ph type="subTitle" idx="9"/>
          </p:nvPr>
        </p:nvSpPr>
        <p:spPr>
          <a:xfrm>
            <a:off x="6097775" y="2662350"/>
            <a:ext cx="23454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33" name="Google Shape;133;p21"/>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134" name="Google Shape;134;p21"/>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latin typeface="Play"/>
                <a:ea typeface="Play"/>
                <a:cs typeface="Play"/>
                <a:sym typeface="Play"/>
              </a:defRPr>
            </a:lvl2pPr>
            <a:lvl3pPr lvl="2" rtl="0">
              <a:spcBef>
                <a:spcPts val="0"/>
              </a:spcBef>
              <a:spcAft>
                <a:spcPts val="0"/>
              </a:spcAft>
              <a:buClr>
                <a:schemeClr val="accent5"/>
              </a:buClr>
              <a:buSzPts val="2800"/>
              <a:buNone/>
              <a:defRPr>
                <a:solidFill>
                  <a:schemeClr val="accent5"/>
                </a:solidFill>
                <a:latin typeface="Play"/>
                <a:ea typeface="Play"/>
                <a:cs typeface="Play"/>
                <a:sym typeface="Play"/>
              </a:defRPr>
            </a:lvl3pPr>
            <a:lvl4pPr lvl="3" rtl="0">
              <a:spcBef>
                <a:spcPts val="0"/>
              </a:spcBef>
              <a:spcAft>
                <a:spcPts val="0"/>
              </a:spcAft>
              <a:buClr>
                <a:schemeClr val="accent5"/>
              </a:buClr>
              <a:buSzPts val="2800"/>
              <a:buNone/>
              <a:defRPr>
                <a:solidFill>
                  <a:schemeClr val="accent5"/>
                </a:solidFill>
                <a:latin typeface="Play"/>
                <a:ea typeface="Play"/>
                <a:cs typeface="Play"/>
                <a:sym typeface="Play"/>
              </a:defRPr>
            </a:lvl4pPr>
            <a:lvl5pPr lvl="4" rtl="0">
              <a:spcBef>
                <a:spcPts val="0"/>
              </a:spcBef>
              <a:spcAft>
                <a:spcPts val="0"/>
              </a:spcAft>
              <a:buClr>
                <a:schemeClr val="accent5"/>
              </a:buClr>
              <a:buSzPts val="2800"/>
              <a:buNone/>
              <a:defRPr>
                <a:solidFill>
                  <a:schemeClr val="accent5"/>
                </a:solidFill>
                <a:latin typeface="Play"/>
                <a:ea typeface="Play"/>
                <a:cs typeface="Play"/>
                <a:sym typeface="Play"/>
              </a:defRPr>
            </a:lvl5pPr>
            <a:lvl6pPr lvl="5" rtl="0">
              <a:spcBef>
                <a:spcPts val="0"/>
              </a:spcBef>
              <a:spcAft>
                <a:spcPts val="0"/>
              </a:spcAft>
              <a:buClr>
                <a:schemeClr val="accent5"/>
              </a:buClr>
              <a:buSzPts val="2800"/>
              <a:buNone/>
              <a:defRPr>
                <a:solidFill>
                  <a:schemeClr val="accent5"/>
                </a:solidFill>
                <a:latin typeface="Play"/>
                <a:ea typeface="Play"/>
                <a:cs typeface="Play"/>
                <a:sym typeface="Play"/>
              </a:defRPr>
            </a:lvl6pPr>
            <a:lvl7pPr lvl="6" rtl="0">
              <a:spcBef>
                <a:spcPts val="0"/>
              </a:spcBef>
              <a:spcAft>
                <a:spcPts val="0"/>
              </a:spcAft>
              <a:buClr>
                <a:schemeClr val="accent5"/>
              </a:buClr>
              <a:buSzPts val="2800"/>
              <a:buNone/>
              <a:defRPr>
                <a:solidFill>
                  <a:schemeClr val="accent5"/>
                </a:solidFill>
                <a:latin typeface="Play"/>
                <a:ea typeface="Play"/>
                <a:cs typeface="Play"/>
                <a:sym typeface="Play"/>
              </a:defRPr>
            </a:lvl7pPr>
            <a:lvl8pPr lvl="7" rtl="0">
              <a:spcBef>
                <a:spcPts val="0"/>
              </a:spcBef>
              <a:spcAft>
                <a:spcPts val="0"/>
              </a:spcAft>
              <a:buClr>
                <a:schemeClr val="accent5"/>
              </a:buClr>
              <a:buSzPts val="2800"/>
              <a:buNone/>
              <a:defRPr>
                <a:solidFill>
                  <a:schemeClr val="accent5"/>
                </a:solidFill>
                <a:latin typeface="Play"/>
                <a:ea typeface="Play"/>
                <a:cs typeface="Play"/>
                <a:sym typeface="Play"/>
              </a:defRPr>
            </a:lvl8pPr>
            <a:lvl9pPr lvl="8" rtl="0">
              <a:spcBef>
                <a:spcPts val="0"/>
              </a:spcBef>
              <a:spcAft>
                <a:spcPts val="0"/>
              </a:spcAft>
              <a:buClr>
                <a:schemeClr val="accent5"/>
              </a:buClr>
              <a:buSzPts val="2800"/>
              <a:buNone/>
              <a:defRPr>
                <a:solidFill>
                  <a:schemeClr val="accent5"/>
                </a:solidFill>
                <a:latin typeface="Play"/>
                <a:ea typeface="Play"/>
                <a:cs typeface="Play"/>
                <a:sym typeface="Pl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3">
    <p:spTree>
      <p:nvGrpSpPr>
        <p:cNvPr id="1" name="Shape 135"/>
        <p:cNvGrpSpPr/>
        <p:nvPr/>
      </p:nvGrpSpPr>
      <p:grpSpPr>
        <a:xfrm>
          <a:off x="0" y="0"/>
          <a:ext cx="0" cy="0"/>
          <a:chOff x="0" y="0"/>
          <a:chExt cx="0" cy="0"/>
        </a:xfrm>
      </p:grpSpPr>
      <p:pic>
        <p:nvPicPr>
          <p:cNvPr id="136" name="Google Shape;136;p22"/>
          <p:cNvPicPr preferRelativeResize="0"/>
          <p:nvPr/>
        </p:nvPicPr>
        <p:blipFill>
          <a:blip r:embed="rId2">
            <a:alphaModFix/>
          </a:blip>
          <a:stretch>
            <a:fillRect/>
          </a:stretch>
        </p:blipFill>
        <p:spPr>
          <a:xfrm flipH="1">
            <a:off x="0" y="0"/>
            <a:ext cx="1795575" cy="1465175"/>
          </a:xfrm>
          <a:prstGeom prst="rect">
            <a:avLst/>
          </a:prstGeom>
          <a:noFill/>
          <a:ln>
            <a:noFill/>
          </a:ln>
        </p:spPr>
      </p:pic>
      <p:pic>
        <p:nvPicPr>
          <p:cNvPr id="137" name="Google Shape;137;p22"/>
          <p:cNvPicPr preferRelativeResize="0"/>
          <p:nvPr/>
        </p:nvPicPr>
        <p:blipFill>
          <a:blip r:embed="rId3">
            <a:alphaModFix/>
          </a:blip>
          <a:stretch>
            <a:fillRect/>
          </a:stretch>
        </p:blipFill>
        <p:spPr>
          <a:xfrm>
            <a:off x="0" y="4044600"/>
            <a:ext cx="9143998" cy="1098900"/>
          </a:xfrm>
          <a:prstGeom prst="rect">
            <a:avLst/>
          </a:prstGeom>
          <a:noFill/>
          <a:ln>
            <a:noFill/>
          </a:ln>
        </p:spPr>
      </p:pic>
      <p:sp>
        <p:nvSpPr>
          <p:cNvPr id="138" name="Google Shape;138;p22"/>
          <p:cNvSpPr txBox="1">
            <a:spLocks noGrp="1"/>
          </p:cNvSpPr>
          <p:nvPr>
            <p:ph type="subTitle" idx="1"/>
          </p:nvPr>
        </p:nvSpPr>
        <p:spPr>
          <a:xfrm>
            <a:off x="726807" y="2149175"/>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9" name="Google Shape;139;p22"/>
          <p:cNvSpPr txBox="1">
            <a:spLocks noGrp="1"/>
          </p:cNvSpPr>
          <p:nvPr>
            <p:ph type="subTitle" idx="2"/>
          </p:nvPr>
        </p:nvSpPr>
        <p:spPr>
          <a:xfrm>
            <a:off x="3363751" y="2149175"/>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0" name="Google Shape;140;p22"/>
          <p:cNvSpPr txBox="1">
            <a:spLocks noGrp="1"/>
          </p:cNvSpPr>
          <p:nvPr>
            <p:ph type="subTitle" idx="3"/>
          </p:nvPr>
        </p:nvSpPr>
        <p:spPr>
          <a:xfrm>
            <a:off x="5983918" y="2149175"/>
            <a:ext cx="24030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1" name="Google Shape;141;p22"/>
          <p:cNvSpPr txBox="1">
            <a:spLocks noGrp="1"/>
          </p:cNvSpPr>
          <p:nvPr>
            <p:ph type="subTitle" idx="4"/>
          </p:nvPr>
        </p:nvSpPr>
        <p:spPr>
          <a:xfrm>
            <a:off x="726807" y="1362200"/>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2" name="Google Shape;142;p22"/>
          <p:cNvSpPr txBox="1">
            <a:spLocks noGrp="1"/>
          </p:cNvSpPr>
          <p:nvPr>
            <p:ph type="subTitle" idx="5"/>
          </p:nvPr>
        </p:nvSpPr>
        <p:spPr>
          <a:xfrm>
            <a:off x="3363739" y="1362200"/>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3" name="Google Shape;143;p22"/>
          <p:cNvSpPr txBox="1">
            <a:spLocks noGrp="1"/>
          </p:cNvSpPr>
          <p:nvPr>
            <p:ph type="subTitle" idx="6"/>
          </p:nvPr>
        </p:nvSpPr>
        <p:spPr>
          <a:xfrm>
            <a:off x="5983988" y="1362200"/>
            <a:ext cx="24030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4" name="Google Shape;144;p22"/>
          <p:cNvSpPr txBox="1">
            <a:spLocks noGrp="1"/>
          </p:cNvSpPr>
          <p:nvPr>
            <p:ph type="subTitle" idx="7"/>
          </p:nvPr>
        </p:nvSpPr>
        <p:spPr>
          <a:xfrm>
            <a:off x="726807" y="1818000"/>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5" name="Google Shape;145;p22"/>
          <p:cNvSpPr txBox="1">
            <a:spLocks noGrp="1"/>
          </p:cNvSpPr>
          <p:nvPr>
            <p:ph type="subTitle" idx="8"/>
          </p:nvPr>
        </p:nvSpPr>
        <p:spPr>
          <a:xfrm>
            <a:off x="3363738" y="1818000"/>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6" name="Google Shape;146;p22"/>
          <p:cNvSpPr txBox="1">
            <a:spLocks noGrp="1"/>
          </p:cNvSpPr>
          <p:nvPr>
            <p:ph type="subTitle" idx="9"/>
          </p:nvPr>
        </p:nvSpPr>
        <p:spPr>
          <a:xfrm>
            <a:off x="5983918" y="1818000"/>
            <a:ext cx="24030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7" name="Google Shape;147;p22"/>
          <p:cNvSpPr txBox="1">
            <a:spLocks noGrp="1"/>
          </p:cNvSpPr>
          <p:nvPr>
            <p:ph type="subTitle" idx="13"/>
          </p:nvPr>
        </p:nvSpPr>
        <p:spPr>
          <a:xfrm>
            <a:off x="713224" y="3714050"/>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8" name="Google Shape;148;p22"/>
          <p:cNvSpPr txBox="1">
            <a:spLocks noGrp="1"/>
          </p:cNvSpPr>
          <p:nvPr>
            <p:ph type="subTitle" idx="14"/>
          </p:nvPr>
        </p:nvSpPr>
        <p:spPr>
          <a:xfrm>
            <a:off x="3363749" y="3714050"/>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9" name="Google Shape;149;p22"/>
          <p:cNvSpPr txBox="1">
            <a:spLocks noGrp="1"/>
          </p:cNvSpPr>
          <p:nvPr>
            <p:ph type="subTitle" idx="15"/>
          </p:nvPr>
        </p:nvSpPr>
        <p:spPr>
          <a:xfrm>
            <a:off x="5970399" y="3714050"/>
            <a:ext cx="24030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0" name="Google Shape;150;p22"/>
          <p:cNvSpPr txBox="1">
            <a:spLocks noGrp="1"/>
          </p:cNvSpPr>
          <p:nvPr>
            <p:ph type="subTitle" idx="16"/>
          </p:nvPr>
        </p:nvSpPr>
        <p:spPr>
          <a:xfrm>
            <a:off x="713224" y="2927075"/>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1" name="Google Shape;151;p22"/>
          <p:cNvSpPr txBox="1">
            <a:spLocks noGrp="1"/>
          </p:cNvSpPr>
          <p:nvPr>
            <p:ph type="subTitle" idx="17"/>
          </p:nvPr>
        </p:nvSpPr>
        <p:spPr>
          <a:xfrm>
            <a:off x="3363749" y="2927075"/>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2" name="Google Shape;152;p22"/>
          <p:cNvSpPr txBox="1">
            <a:spLocks noGrp="1"/>
          </p:cNvSpPr>
          <p:nvPr>
            <p:ph type="subTitle" idx="18"/>
          </p:nvPr>
        </p:nvSpPr>
        <p:spPr>
          <a:xfrm>
            <a:off x="5970494" y="2927075"/>
            <a:ext cx="24030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3" name="Google Shape;153;p22"/>
          <p:cNvSpPr txBox="1">
            <a:spLocks noGrp="1"/>
          </p:cNvSpPr>
          <p:nvPr>
            <p:ph type="subTitle" idx="19"/>
          </p:nvPr>
        </p:nvSpPr>
        <p:spPr>
          <a:xfrm>
            <a:off x="713224" y="3382875"/>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4" name="Google Shape;154;p22"/>
          <p:cNvSpPr txBox="1">
            <a:spLocks noGrp="1"/>
          </p:cNvSpPr>
          <p:nvPr>
            <p:ph type="subTitle" idx="20"/>
          </p:nvPr>
        </p:nvSpPr>
        <p:spPr>
          <a:xfrm>
            <a:off x="3363751" y="3382875"/>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5" name="Google Shape;155;p22"/>
          <p:cNvSpPr txBox="1">
            <a:spLocks noGrp="1"/>
          </p:cNvSpPr>
          <p:nvPr>
            <p:ph type="subTitle" idx="21"/>
          </p:nvPr>
        </p:nvSpPr>
        <p:spPr>
          <a:xfrm>
            <a:off x="5970399" y="3382875"/>
            <a:ext cx="24030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6" name="Google Shape;156;p22"/>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57"/>
        <p:cNvGrpSpPr/>
        <p:nvPr/>
      </p:nvGrpSpPr>
      <p:grpSpPr>
        <a:xfrm>
          <a:off x="0" y="0"/>
          <a:ext cx="0" cy="0"/>
          <a:chOff x="0" y="0"/>
          <a:chExt cx="0" cy="0"/>
        </a:xfrm>
      </p:grpSpPr>
      <p:pic>
        <p:nvPicPr>
          <p:cNvPr id="158" name="Google Shape;158;p2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59" name="Google Shape;159;p23"/>
          <p:cNvSpPr txBox="1">
            <a:spLocks noGrp="1"/>
          </p:cNvSpPr>
          <p:nvPr>
            <p:ph type="subTitle" idx="1"/>
          </p:nvPr>
        </p:nvSpPr>
        <p:spPr>
          <a:xfrm>
            <a:off x="5068975" y="2900750"/>
            <a:ext cx="2285400" cy="86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300"/>
              <a:buFont typeface="Inconsolata"/>
              <a:buNone/>
              <a:defRPr sz="1700">
                <a:solidFill>
                  <a:schemeClr val="lt2"/>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60" name="Google Shape;160;p23"/>
          <p:cNvSpPr txBox="1">
            <a:spLocks noGrp="1"/>
          </p:cNvSpPr>
          <p:nvPr>
            <p:ph type="title"/>
          </p:nvPr>
        </p:nvSpPr>
        <p:spPr>
          <a:xfrm>
            <a:off x="3359875" y="1461775"/>
            <a:ext cx="3994500" cy="161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61" name="Google Shape;161;p23"/>
          <p:cNvSpPr txBox="1">
            <a:spLocks noGrp="1"/>
          </p:cNvSpPr>
          <p:nvPr>
            <p:ph type="title" idx="2" hasCustomPrompt="1"/>
          </p:nvPr>
        </p:nvSpPr>
        <p:spPr>
          <a:xfrm>
            <a:off x="6557700" y="1461775"/>
            <a:ext cx="1780200" cy="923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pic>
        <p:nvPicPr>
          <p:cNvPr id="162" name="Google Shape;162;p23"/>
          <p:cNvPicPr preferRelativeResize="0"/>
          <p:nvPr/>
        </p:nvPicPr>
        <p:blipFill>
          <a:blip r:embed="rId3">
            <a:alphaModFix/>
          </a:blip>
          <a:stretch>
            <a:fillRect/>
          </a:stretch>
        </p:blipFill>
        <p:spPr>
          <a:xfrm rot="10800000" flipH="1">
            <a:off x="0" y="1"/>
            <a:ext cx="4586724" cy="51434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2">
  <p:cSld name="CUSTOM_31">
    <p:spTree>
      <p:nvGrpSpPr>
        <p:cNvPr id="1" name="Shape 163"/>
        <p:cNvGrpSpPr/>
        <p:nvPr/>
      </p:nvGrpSpPr>
      <p:grpSpPr>
        <a:xfrm>
          <a:off x="0" y="0"/>
          <a:ext cx="0" cy="0"/>
          <a:chOff x="0" y="0"/>
          <a:chExt cx="0" cy="0"/>
        </a:xfrm>
      </p:grpSpPr>
      <p:sp>
        <p:nvSpPr>
          <p:cNvPr id="164" name="Google Shape;164;p24"/>
          <p:cNvSpPr txBox="1">
            <a:spLocks noGrp="1"/>
          </p:cNvSpPr>
          <p:nvPr>
            <p:ph type="subTitle" idx="1"/>
          </p:nvPr>
        </p:nvSpPr>
        <p:spPr>
          <a:xfrm>
            <a:off x="3429300" y="3196638"/>
            <a:ext cx="2285400" cy="86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Font typeface="Inconsolata"/>
              <a:buNone/>
              <a:defRPr sz="1700">
                <a:solidFill>
                  <a:schemeClr val="accent5"/>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65" name="Google Shape;165;p24"/>
          <p:cNvSpPr txBox="1">
            <a:spLocks noGrp="1"/>
          </p:cNvSpPr>
          <p:nvPr>
            <p:ph type="title"/>
          </p:nvPr>
        </p:nvSpPr>
        <p:spPr>
          <a:xfrm>
            <a:off x="2574750" y="1856388"/>
            <a:ext cx="3994500" cy="161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66" name="Google Shape;166;p24"/>
          <p:cNvSpPr txBox="1">
            <a:spLocks noGrp="1"/>
          </p:cNvSpPr>
          <p:nvPr>
            <p:ph type="title" idx="2" hasCustomPrompt="1"/>
          </p:nvPr>
        </p:nvSpPr>
        <p:spPr>
          <a:xfrm>
            <a:off x="3681900" y="955263"/>
            <a:ext cx="1780200" cy="57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pic>
        <p:nvPicPr>
          <p:cNvPr id="167" name="Google Shape;167;p24"/>
          <p:cNvPicPr preferRelativeResize="0"/>
          <p:nvPr/>
        </p:nvPicPr>
        <p:blipFill>
          <a:blip r:embed="rId2">
            <a:alphaModFix/>
          </a:blip>
          <a:stretch>
            <a:fillRect/>
          </a:stretch>
        </p:blipFill>
        <p:spPr>
          <a:xfrm>
            <a:off x="0" y="0"/>
            <a:ext cx="2083175" cy="5143499"/>
          </a:xfrm>
          <a:prstGeom prst="rect">
            <a:avLst/>
          </a:prstGeom>
          <a:noFill/>
          <a:ln>
            <a:noFill/>
          </a:ln>
        </p:spPr>
      </p:pic>
      <p:pic>
        <p:nvPicPr>
          <p:cNvPr id="168" name="Google Shape;168;p24"/>
          <p:cNvPicPr preferRelativeResize="0"/>
          <p:nvPr/>
        </p:nvPicPr>
        <p:blipFill>
          <a:blip r:embed="rId2">
            <a:alphaModFix/>
          </a:blip>
          <a:stretch>
            <a:fillRect/>
          </a:stretch>
        </p:blipFill>
        <p:spPr>
          <a:xfrm rot="10800000">
            <a:off x="7060825" y="0"/>
            <a:ext cx="2083175" cy="51434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169"/>
        <p:cNvGrpSpPr/>
        <p:nvPr/>
      </p:nvGrpSpPr>
      <p:grpSpPr>
        <a:xfrm>
          <a:off x="0" y="0"/>
          <a:ext cx="0" cy="0"/>
          <a:chOff x="0" y="0"/>
          <a:chExt cx="0" cy="0"/>
        </a:xfrm>
      </p:grpSpPr>
      <p:pic>
        <p:nvPicPr>
          <p:cNvPr id="170" name="Google Shape;170;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1" name="Google Shape;171;p25"/>
          <p:cNvSpPr txBox="1">
            <a:spLocks noGrp="1"/>
          </p:cNvSpPr>
          <p:nvPr>
            <p:ph type="title"/>
          </p:nvPr>
        </p:nvSpPr>
        <p:spPr>
          <a:xfrm>
            <a:off x="2163000" y="3239250"/>
            <a:ext cx="4818000" cy="56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Font typeface="Audiowide"/>
              <a:buNone/>
              <a:defRPr>
                <a:solidFill>
                  <a:schemeClr val="accent2"/>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2" name="Google Shape;172;p25"/>
          <p:cNvSpPr txBox="1">
            <a:spLocks noGrp="1"/>
          </p:cNvSpPr>
          <p:nvPr>
            <p:ph type="subTitle" idx="1"/>
          </p:nvPr>
        </p:nvSpPr>
        <p:spPr>
          <a:xfrm>
            <a:off x="2163000" y="1302300"/>
            <a:ext cx="4818000" cy="171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900"/>
              <a:buFont typeface="Inconsolata"/>
              <a:buNone/>
              <a:defRPr sz="2000">
                <a:latin typeface="Play"/>
                <a:ea typeface="Play"/>
                <a:cs typeface="Play"/>
                <a:sym typeface="Play"/>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173" name="Google Shape;173;p25"/>
          <p:cNvPicPr preferRelativeResize="0"/>
          <p:nvPr/>
        </p:nvPicPr>
        <p:blipFill>
          <a:blip r:embed="rId3">
            <a:alphaModFix/>
          </a:blip>
          <a:stretch>
            <a:fillRect/>
          </a:stretch>
        </p:blipFill>
        <p:spPr>
          <a:xfrm>
            <a:off x="9" y="0"/>
            <a:ext cx="2966332" cy="5143499"/>
          </a:xfrm>
          <a:prstGeom prst="rect">
            <a:avLst/>
          </a:prstGeom>
          <a:noFill/>
          <a:ln>
            <a:noFill/>
          </a:ln>
        </p:spPr>
      </p:pic>
      <p:pic>
        <p:nvPicPr>
          <p:cNvPr id="174" name="Google Shape;174;p25"/>
          <p:cNvPicPr preferRelativeResize="0"/>
          <p:nvPr/>
        </p:nvPicPr>
        <p:blipFill>
          <a:blip r:embed="rId3">
            <a:alphaModFix/>
          </a:blip>
          <a:stretch>
            <a:fillRect/>
          </a:stretch>
        </p:blipFill>
        <p:spPr>
          <a:xfrm rot="10800000">
            <a:off x="6177659" y="0"/>
            <a:ext cx="2966332" cy="514349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1">
  <p:cSld name="CUSTOM_21">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534900" y="2729550"/>
            <a:ext cx="4763700" cy="56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Font typeface="Audiowide"/>
              <a:buNone/>
              <a:defRPr>
                <a:solidFill>
                  <a:schemeClr val="lt2"/>
                </a:solidFill>
                <a:latin typeface="Audiowide"/>
                <a:ea typeface="Audiowide"/>
                <a:cs typeface="Audiowide"/>
                <a:sym typeface="Audiowid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6"/>
          <p:cNvSpPr txBox="1">
            <a:spLocks noGrp="1"/>
          </p:cNvSpPr>
          <p:nvPr>
            <p:ph type="subTitle" idx="1"/>
          </p:nvPr>
        </p:nvSpPr>
        <p:spPr>
          <a:xfrm>
            <a:off x="3534900" y="1171350"/>
            <a:ext cx="4763700" cy="171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900"/>
              <a:buFont typeface="Inconsolata"/>
              <a:buNone/>
              <a:defRPr sz="20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78" name="Google Shape;178;p26"/>
          <p:cNvPicPr preferRelativeResize="0"/>
          <p:nvPr/>
        </p:nvPicPr>
        <p:blipFill>
          <a:blip r:embed="rId2">
            <a:alphaModFix/>
          </a:blip>
          <a:stretch>
            <a:fillRect/>
          </a:stretch>
        </p:blipFill>
        <p:spPr>
          <a:xfrm rot="10800000">
            <a:off x="0" y="2839751"/>
            <a:ext cx="4638250" cy="230374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ly title 1">
  <p:cSld name="CUSTOM_6">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dk2"/>
                </a:solidFill>
                <a:latin typeface="Audiowide"/>
                <a:ea typeface="Audiowide"/>
                <a:cs typeface="Audiowide"/>
                <a:sym typeface="Audiowide"/>
              </a:defRPr>
            </a:lvl1pPr>
            <a:lvl2pPr lvl="1" algn="ctr">
              <a:spcBef>
                <a:spcPts val="0"/>
              </a:spcBef>
              <a:spcAft>
                <a:spcPts val="0"/>
              </a:spcAft>
              <a:buSzPts val="2800"/>
              <a:buFont typeface="Audiowide"/>
              <a:buNone/>
              <a:defRPr>
                <a:latin typeface="Audiowide"/>
                <a:ea typeface="Audiowide"/>
                <a:cs typeface="Audiowide"/>
                <a:sym typeface="Audiowide"/>
              </a:defRPr>
            </a:lvl2pPr>
            <a:lvl3pPr lvl="2" algn="ctr">
              <a:spcBef>
                <a:spcPts val="0"/>
              </a:spcBef>
              <a:spcAft>
                <a:spcPts val="0"/>
              </a:spcAft>
              <a:buSzPts val="2800"/>
              <a:buFont typeface="Audiowide"/>
              <a:buNone/>
              <a:defRPr>
                <a:latin typeface="Audiowide"/>
                <a:ea typeface="Audiowide"/>
                <a:cs typeface="Audiowide"/>
                <a:sym typeface="Audiowide"/>
              </a:defRPr>
            </a:lvl3pPr>
            <a:lvl4pPr lvl="3" algn="ctr">
              <a:spcBef>
                <a:spcPts val="0"/>
              </a:spcBef>
              <a:spcAft>
                <a:spcPts val="0"/>
              </a:spcAft>
              <a:buSzPts val="2800"/>
              <a:buFont typeface="Audiowide"/>
              <a:buNone/>
              <a:defRPr>
                <a:latin typeface="Audiowide"/>
                <a:ea typeface="Audiowide"/>
                <a:cs typeface="Audiowide"/>
                <a:sym typeface="Audiowide"/>
              </a:defRPr>
            </a:lvl4pPr>
            <a:lvl5pPr lvl="4" algn="ctr">
              <a:spcBef>
                <a:spcPts val="0"/>
              </a:spcBef>
              <a:spcAft>
                <a:spcPts val="0"/>
              </a:spcAft>
              <a:buSzPts val="2800"/>
              <a:buFont typeface="Audiowide"/>
              <a:buNone/>
              <a:defRPr>
                <a:latin typeface="Audiowide"/>
                <a:ea typeface="Audiowide"/>
                <a:cs typeface="Audiowide"/>
                <a:sym typeface="Audiowide"/>
              </a:defRPr>
            </a:lvl5pPr>
            <a:lvl6pPr lvl="5" algn="ctr">
              <a:spcBef>
                <a:spcPts val="0"/>
              </a:spcBef>
              <a:spcAft>
                <a:spcPts val="0"/>
              </a:spcAft>
              <a:buSzPts val="2800"/>
              <a:buFont typeface="Audiowide"/>
              <a:buNone/>
              <a:defRPr>
                <a:latin typeface="Audiowide"/>
                <a:ea typeface="Audiowide"/>
                <a:cs typeface="Audiowide"/>
                <a:sym typeface="Audiowide"/>
              </a:defRPr>
            </a:lvl6pPr>
            <a:lvl7pPr lvl="6" algn="ctr">
              <a:spcBef>
                <a:spcPts val="0"/>
              </a:spcBef>
              <a:spcAft>
                <a:spcPts val="0"/>
              </a:spcAft>
              <a:buSzPts val="2800"/>
              <a:buFont typeface="Audiowide"/>
              <a:buNone/>
              <a:defRPr>
                <a:latin typeface="Audiowide"/>
                <a:ea typeface="Audiowide"/>
                <a:cs typeface="Audiowide"/>
                <a:sym typeface="Audiowide"/>
              </a:defRPr>
            </a:lvl7pPr>
            <a:lvl8pPr lvl="7" algn="ctr">
              <a:spcBef>
                <a:spcPts val="0"/>
              </a:spcBef>
              <a:spcAft>
                <a:spcPts val="0"/>
              </a:spcAft>
              <a:buSzPts val="2800"/>
              <a:buFont typeface="Audiowide"/>
              <a:buNone/>
              <a:defRPr>
                <a:latin typeface="Audiowide"/>
                <a:ea typeface="Audiowide"/>
                <a:cs typeface="Audiowide"/>
                <a:sym typeface="Audiowide"/>
              </a:defRPr>
            </a:lvl8pPr>
            <a:lvl9pPr lvl="8" algn="ctr">
              <a:spcBef>
                <a:spcPts val="0"/>
              </a:spcBef>
              <a:spcAft>
                <a:spcPts val="0"/>
              </a:spcAft>
              <a:buSzPts val="2800"/>
              <a:buFont typeface="Audiowide"/>
              <a:buNone/>
              <a:defRPr>
                <a:latin typeface="Audiowide"/>
                <a:ea typeface="Audiowide"/>
                <a:cs typeface="Audiowide"/>
                <a:sym typeface="Audiowide"/>
              </a:defRPr>
            </a:lvl9pPr>
          </a:lstStyle>
          <a:p>
            <a:endParaRPr/>
          </a:p>
        </p:txBody>
      </p:sp>
      <p:pic>
        <p:nvPicPr>
          <p:cNvPr id="181" name="Google Shape;181;p27"/>
          <p:cNvPicPr preferRelativeResize="0"/>
          <p:nvPr/>
        </p:nvPicPr>
        <p:blipFill>
          <a:blip r:embed="rId2">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design">
  <p:cSld name="CUSTOM_12">
    <p:spTree>
      <p:nvGrpSpPr>
        <p:cNvPr id="1" name="Shape 182"/>
        <p:cNvGrpSpPr/>
        <p:nvPr/>
      </p:nvGrpSpPr>
      <p:grpSpPr>
        <a:xfrm>
          <a:off x="0" y="0"/>
          <a:ext cx="0" cy="0"/>
          <a:chOff x="0" y="0"/>
          <a:chExt cx="0" cy="0"/>
        </a:xfrm>
      </p:grpSpPr>
      <p:pic>
        <p:nvPicPr>
          <p:cNvPr id="183" name="Google Shape;183;p28"/>
          <p:cNvPicPr preferRelativeResize="0"/>
          <p:nvPr/>
        </p:nvPicPr>
        <p:blipFill>
          <a:blip r:embed="rId2">
            <a:alphaModFix/>
          </a:blip>
          <a:stretch>
            <a:fillRect/>
          </a:stretch>
        </p:blipFill>
        <p:spPr>
          <a:xfrm>
            <a:off x="-5400" y="4004049"/>
            <a:ext cx="9144000" cy="1139450"/>
          </a:xfrm>
          <a:prstGeom prst="rect">
            <a:avLst/>
          </a:prstGeom>
          <a:noFill/>
          <a:ln>
            <a:noFill/>
          </a:ln>
        </p:spPr>
      </p:pic>
      <p:pic>
        <p:nvPicPr>
          <p:cNvPr id="184" name="Google Shape;184;p28"/>
          <p:cNvPicPr preferRelativeResize="0"/>
          <p:nvPr/>
        </p:nvPicPr>
        <p:blipFill>
          <a:blip r:embed="rId3">
            <a:alphaModFix/>
          </a:blip>
          <a:stretch>
            <a:fillRect/>
          </a:stretch>
        </p:blipFill>
        <p:spPr>
          <a:xfrm rot="10800000" flipH="1">
            <a:off x="4617150" y="2553000"/>
            <a:ext cx="4526850" cy="2590500"/>
          </a:xfrm>
          <a:prstGeom prst="rect">
            <a:avLst/>
          </a:prstGeom>
          <a:noFill/>
          <a:ln>
            <a:noFill/>
          </a:ln>
        </p:spPr>
      </p:pic>
      <p:sp>
        <p:nvSpPr>
          <p:cNvPr id="185" name="Google Shape;185;p28"/>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ly title 2">
  <p:cSld name="CUSTOM_8">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dk2"/>
                </a:solidFill>
                <a:latin typeface="Audiowide"/>
                <a:ea typeface="Audiowide"/>
                <a:cs typeface="Audiowide"/>
                <a:sym typeface="Audiowide"/>
              </a:defRPr>
            </a:lvl1pPr>
            <a:lvl2pPr lvl="1" algn="ctr">
              <a:spcBef>
                <a:spcPts val="0"/>
              </a:spcBef>
              <a:spcAft>
                <a:spcPts val="0"/>
              </a:spcAft>
              <a:buSzPts val="2800"/>
              <a:buFont typeface="Audiowide"/>
              <a:buNone/>
              <a:defRPr>
                <a:latin typeface="Audiowide"/>
                <a:ea typeface="Audiowide"/>
                <a:cs typeface="Audiowide"/>
                <a:sym typeface="Audiowide"/>
              </a:defRPr>
            </a:lvl2pPr>
            <a:lvl3pPr lvl="2" algn="ctr">
              <a:spcBef>
                <a:spcPts val="0"/>
              </a:spcBef>
              <a:spcAft>
                <a:spcPts val="0"/>
              </a:spcAft>
              <a:buSzPts val="2800"/>
              <a:buFont typeface="Audiowide"/>
              <a:buNone/>
              <a:defRPr>
                <a:latin typeface="Audiowide"/>
                <a:ea typeface="Audiowide"/>
                <a:cs typeface="Audiowide"/>
                <a:sym typeface="Audiowide"/>
              </a:defRPr>
            </a:lvl3pPr>
            <a:lvl4pPr lvl="3" algn="ctr">
              <a:spcBef>
                <a:spcPts val="0"/>
              </a:spcBef>
              <a:spcAft>
                <a:spcPts val="0"/>
              </a:spcAft>
              <a:buSzPts val="2800"/>
              <a:buFont typeface="Audiowide"/>
              <a:buNone/>
              <a:defRPr>
                <a:latin typeface="Audiowide"/>
                <a:ea typeface="Audiowide"/>
                <a:cs typeface="Audiowide"/>
                <a:sym typeface="Audiowide"/>
              </a:defRPr>
            </a:lvl4pPr>
            <a:lvl5pPr lvl="4" algn="ctr">
              <a:spcBef>
                <a:spcPts val="0"/>
              </a:spcBef>
              <a:spcAft>
                <a:spcPts val="0"/>
              </a:spcAft>
              <a:buSzPts val="2800"/>
              <a:buFont typeface="Audiowide"/>
              <a:buNone/>
              <a:defRPr>
                <a:latin typeface="Audiowide"/>
                <a:ea typeface="Audiowide"/>
                <a:cs typeface="Audiowide"/>
                <a:sym typeface="Audiowide"/>
              </a:defRPr>
            </a:lvl5pPr>
            <a:lvl6pPr lvl="5" algn="ctr">
              <a:spcBef>
                <a:spcPts val="0"/>
              </a:spcBef>
              <a:spcAft>
                <a:spcPts val="0"/>
              </a:spcAft>
              <a:buSzPts val="2800"/>
              <a:buFont typeface="Audiowide"/>
              <a:buNone/>
              <a:defRPr>
                <a:latin typeface="Audiowide"/>
                <a:ea typeface="Audiowide"/>
                <a:cs typeface="Audiowide"/>
                <a:sym typeface="Audiowide"/>
              </a:defRPr>
            </a:lvl6pPr>
            <a:lvl7pPr lvl="6" algn="ctr">
              <a:spcBef>
                <a:spcPts val="0"/>
              </a:spcBef>
              <a:spcAft>
                <a:spcPts val="0"/>
              </a:spcAft>
              <a:buSzPts val="2800"/>
              <a:buFont typeface="Audiowide"/>
              <a:buNone/>
              <a:defRPr>
                <a:latin typeface="Audiowide"/>
                <a:ea typeface="Audiowide"/>
                <a:cs typeface="Audiowide"/>
                <a:sym typeface="Audiowide"/>
              </a:defRPr>
            </a:lvl7pPr>
            <a:lvl8pPr lvl="7" algn="ctr">
              <a:spcBef>
                <a:spcPts val="0"/>
              </a:spcBef>
              <a:spcAft>
                <a:spcPts val="0"/>
              </a:spcAft>
              <a:buSzPts val="2800"/>
              <a:buFont typeface="Audiowide"/>
              <a:buNone/>
              <a:defRPr>
                <a:latin typeface="Audiowide"/>
                <a:ea typeface="Audiowide"/>
                <a:cs typeface="Audiowide"/>
                <a:sym typeface="Audiowide"/>
              </a:defRPr>
            </a:lvl8pPr>
            <a:lvl9pPr lvl="8" algn="ctr">
              <a:spcBef>
                <a:spcPts val="0"/>
              </a:spcBef>
              <a:spcAft>
                <a:spcPts val="0"/>
              </a:spcAft>
              <a:buSzPts val="2800"/>
              <a:buFont typeface="Audiowide"/>
              <a:buNone/>
              <a:defRPr>
                <a:latin typeface="Audiowide"/>
                <a:ea typeface="Audiowide"/>
                <a:cs typeface="Audiowide"/>
                <a:sym typeface="Audiowide"/>
              </a:defRPr>
            </a:lvl9pPr>
          </a:lstStyle>
          <a:p>
            <a:endParaRPr/>
          </a:p>
        </p:txBody>
      </p:sp>
      <p:pic>
        <p:nvPicPr>
          <p:cNvPr id="188" name="Google Shape;188;p29"/>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ly title 3">
  <p:cSld name="CUSTOM_9">
    <p:spTree>
      <p:nvGrpSpPr>
        <p:cNvPr id="1" name="Shape 189"/>
        <p:cNvGrpSpPr/>
        <p:nvPr/>
      </p:nvGrpSpPr>
      <p:grpSpPr>
        <a:xfrm>
          <a:off x="0" y="0"/>
          <a:ext cx="0" cy="0"/>
          <a:chOff x="0" y="0"/>
          <a:chExt cx="0" cy="0"/>
        </a:xfrm>
      </p:grpSpPr>
      <p:pic>
        <p:nvPicPr>
          <p:cNvPr id="190" name="Google Shape;190;p30"/>
          <p:cNvPicPr preferRelativeResize="0"/>
          <p:nvPr/>
        </p:nvPicPr>
        <p:blipFill>
          <a:blip r:embed="rId2">
            <a:alphaModFix/>
          </a:blip>
          <a:stretch>
            <a:fillRect/>
          </a:stretch>
        </p:blipFill>
        <p:spPr>
          <a:xfrm>
            <a:off x="6428400" y="0"/>
            <a:ext cx="2715600" cy="2215893"/>
          </a:xfrm>
          <a:prstGeom prst="rect">
            <a:avLst/>
          </a:prstGeom>
          <a:noFill/>
          <a:ln>
            <a:noFill/>
          </a:ln>
        </p:spPr>
      </p:pic>
      <p:sp>
        <p:nvSpPr>
          <p:cNvPr id="191" name="Google Shape;191;p30"/>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5"/>
              </a:buClr>
              <a:buSzPts val="2800"/>
              <a:buFont typeface="Audiowide"/>
              <a:buNone/>
              <a:defRPr>
                <a:solidFill>
                  <a:schemeClr val="accent5"/>
                </a:solidFill>
                <a:latin typeface="Audiowide"/>
                <a:ea typeface="Audiowide"/>
                <a:cs typeface="Audiowide"/>
                <a:sym typeface="Audiowide"/>
              </a:defRPr>
            </a:lvl1pPr>
            <a:lvl2pPr lvl="1">
              <a:spcBef>
                <a:spcPts val="0"/>
              </a:spcBef>
              <a:spcAft>
                <a:spcPts val="0"/>
              </a:spcAft>
              <a:buClr>
                <a:schemeClr val="accent5"/>
              </a:buClr>
              <a:buSzPts val="2800"/>
              <a:buNone/>
              <a:defRPr>
                <a:solidFill>
                  <a:schemeClr val="accent5"/>
                </a:solidFill>
              </a:defRPr>
            </a:lvl2pPr>
            <a:lvl3pPr lvl="2">
              <a:spcBef>
                <a:spcPts val="0"/>
              </a:spcBef>
              <a:spcAft>
                <a:spcPts val="0"/>
              </a:spcAft>
              <a:buClr>
                <a:schemeClr val="accent5"/>
              </a:buClr>
              <a:buSzPts val="2800"/>
              <a:buNone/>
              <a:defRPr>
                <a:solidFill>
                  <a:schemeClr val="accent5"/>
                </a:solidFill>
              </a:defRPr>
            </a:lvl3pPr>
            <a:lvl4pPr lvl="3">
              <a:spcBef>
                <a:spcPts val="0"/>
              </a:spcBef>
              <a:spcAft>
                <a:spcPts val="0"/>
              </a:spcAft>
              <a:buClr>
                <a:schemeClr val="accent5"/>
              </a:buClr>
              <a:buSzPts val="2800"/>
              <a:buNone/>
              <a:defRPr>
                <a:solidFill>
                  <a:schemeClr val="accent5"/>
                </a:solidFill>
              </a:defRPr>
            </a:lvl4pPr>
            <a:lvl5pPr lvl="4">
              <a:spcBef>
                <a:spcPts val="0"/>
              </a:spcBef>
              <a:spcAft>
                <a:spcPts val="0"/>
              </a:spcAft>
              <a:buClr>
                <a:schemeClr val="accent5"/>
              </a:buClr>
              <a:buSzPts val="2800"/>
              <a:buNone/>
              <a:defRPr>
                <a:solidFill>
                  <a:schemeClr val="accent5"/>
                </a:solidFill>
              </a:defRPr>
            </a:lvl5pPr>
            <a:lvl6pPr lvl="5">
              <a:spcBef>
                <a:spcPts val="0"/>
              </a:spcBef>
              <a:spcAft>
                <a:spcPts val="0"/>
              </a:spcAft>
              <a:buClr>
                <a:schemeClr val="accent5"/>
              </a:buClr>
              <a:buSzPts val="2800"/>
              <a:buNone/>
              <a:defRPr>
                <a:solidFill>
                  <a:schemeClr val="accent5"/>
                </a:solidFill>
              </a:defRPr>
            </a:lvl6pPr>
            <a:lvl7pPr lvl="6">
              <a:spcBef>
                <a:spcPts val="0"/>
              </a:spcBef>
              <a:spcAft>
                <a:spcPts val="0"/>
              </a:spcAft>
              <a:buClr>
                <a:schemeClr val="accent5"/>
              </a:buClr>
              <a:buSzPts val="2800"/>
              <a:buNone/>
              <a:defRPr>
                <a:solidFill>
                  <a:schemeClr val="accent5"/>
                </a:solidFill>
              </a:defRPr>
            </a:lvl7pPr>
            <a:lvl8pPr lvl="7">
              <a:spcBef>
                <a:spcPts val="0"/>
              </a:spcBef>
              <a:spcAft>
                <a:spcPts val="0"/>
              </a:spcAft>
              <a:buClr>
                <a:schemeClr val="accent5"/>
              </a:buClr>
              <a:buSzPts val="2800"/>
              <a:buNone/>
              <a:defRPr>
                <a:solidFill>
                  <a:schemeClr val="accent5"/>
                </a:solidFill>
              </a:defRPr>
            </a:lvl8pPr>
            <a:lvl9pPr lvl="8">
              <a:spcBef>
                <a:spcPts val="0"/>
              </a:spcBef>
              <a:spcAft>
                <a:spcPts val="0"/>
              </a:spcAft>
              <a:buClr>
                <a:schemeClr val="accent5"/>
              </a:buClr>
              <a:buSzPts val="2800"/>
              <a:buNone/>
              <a:defRPr>
                <a:solidFill>
                  <a:schemeClr val="accent5"/>
                </a:solidFill>
              </a:defRPr>
            </a:lvl9pPr>
          </a:lstStyle>
          <a:p>
            <a:endParaRPr/>
          </a:p>
        </p:txBody>
      </p:sp>
      <p:pic>
        <p:nvPicPr>
          <p:cNvPr id="192" name="Google Shape;192;p30"/>
          <p:cNvPicPr preferRelativeResize="0"/>
          <p:nvPr/>
        </p:nvPicPr>
        <p:blipFill>
          <a:blip r:embed="rId3">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3225" y="435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5"/>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00550" y="1179400"/>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5"/>
              </a:buClr>
              <a:buSzPts val="1200"/>
              <a:buAutoNum type="arabicPeriod"/>
              <a:defRPr sz="1200">
                <a:latin typeface="Play"/>
                <a:ea typeface="Play"/>
                <a:cs typeface="Play"/>
                <a:sym typeface="Play"/>
              </a:defRPr>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1">
  <p:cSld name="CUSTOM_11">
    <p:spTree>
      <p:nvGrpSpPr>
        <p:cNvPr id="1" name="Shape 193"/>
        <p:cNvGrpSpPr/>
        <p:nvPr/>
      </p:nvGrpSpPr>
      <p:grpSpPr>
        <a:xfrm>
          <a:off x="0" y="0"/>
          <a:ext cx="0" cy="0"/>
          <a:chOff x="0" y="0"/>
          <a:chExt cx="0" cy="0"/>
        </a:xfrm>
      </p:grpSpPr>
      <p:pic>
        <p:nvPicPr>
          <p:cNvPr id="194" name="Google Shape;194;p31"/>
          <p:cNvPicPr preferRelativeResize="0"/>
          <p:nvPr/>
        </p:nvPicPr>
        <p:blipFill>
          <a:blip r:embed="rId2">
            <a:alphaModFix/>
          </a:blip>
          <a:stretch>
            <a:fillRect/>
          </a:stretch>
        </p:blipFill>
        <p:spPr>
          <a:xfrm>
            <a:off x="0" y="0"/>
            <a:ext cx="1741725" cy="5143499"/>
          </a:xfrm>
          <a:prstGeom prst="rect">
            <a:avLst/>
          </a:prstGeom>
          <a:noFill/>
          <a:ln>
            <a:noFill/>
          </a:ln>
        </p:spPr>
      </p:pic>
      <p:pic>
        <p:nvPicPr>
          <p:cNvPr id="195" name="Google Shape;195;p31"/>
          <p:cNvPicPr preferRelativeResize="0"/>
          <p:nvPr/>
        </p:nvPicPr>
        <p:blipFill>
          <a:blip r:embed="rId2">
            <a:alphaModFix/>
          </a:blip>
          <a:stretch>
            <a:fillRect/>
          </a:stretch>
        </p:blipFill>
        <p:spPr>
          <a:xfrm rot="10800000">
            <a:off x="7402275" y="0"/>
            <a:ext cx="1741725" cy="5143499"/>
          </a:xfrm>
          <a:prstGeom prst="rect">
            <a:avLst/>
          </a:prstGeom>
          <a:noFill/>
          <a:ln>
            <a:noFill/>
          </a:ln>
        </p:spPr>
      </p:pic>
      <p:pic>
        <p:nvPicPr>
          <p:cNvPr id="196" name="Google Shape;196;p31"/>
          <p:cNvPicPr preferRelativeResize="0"/>
          <p:nvPr/>
        </p:nvPicPr>
        <p:blipFill>
          <a:blip r:embed="rId3">
            <a:alphaModFix/>
          </a:blip>
          <a:stretch>
            <a:fillRect/>
          </a:stretch>
        </p:blipFill>
        <p:spPr>
          <a:xfrm>
            <a:off x="-5400" y="4004049"/>
            <a:ext cx="9144000" cy="1139450"/>
          </a:xfrm>
          <a:prstGeom prst="rect">
            <a:avLst/>
          </a:prstGeom>
          <a:noFill/>
          <a:ln>
            <a:noFill/>
          </a:ln>
        </p:spPr>
      </p:pic>
      <p:sp>
        <p:nvSpPr>
          <p:cNvPr id="197" name="Google Shape;197;p31"/>
          <p:cNvSpPr txBox="1">
            <a:spLocks noGrp="1"/>
          </p:cNvSpPr>
          <p:nvPr>
            <p:ph type="subTitle" idx="1"/>
          </p:nvPr>
        </p:nvSpPr>
        <p:spPr>
          <a:xfrm>
            <a:off x="1992638" y="1726875"/>
            <a:ext cx="2310000" cy="53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198" name="Google Shape;198;p31"/>
          <p:cNvSpPr txBox="1">
            <a:spLocks noGrp="1"/>
          </p:cNvSpPr>
          <p:nvPr>
            <p:ph type="subTitle" idx="2"/>
          </p:nvPr>
        </p:nvSpPr>
        <p:spPr>
          <a:xfrm>
            <a:off x="4841363" y="1726875"/>
            <a:ext cx="23100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31"/>
          <p:cNvSpPr txBox="1">
            <a:spLocks noGrp="1"/>
          </p:cNvSpPr>
          <p:nvPr>
            <p:ph type="subTitle" idx="3"/>
          </p:nvPr>
        </p:nvSpPr>
        <p:spPr>
          <a:xfrm>
            <a:off x="1992625" y="3312300"/>
            <a:ext cx="23100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0" name="Google Shape;200;p31"/>
          <p:cNvSpPr txBox="1">
            <a:spLocks noGrp="1"/>
          </p:cNvSpPr>
          <p:nvPr>
            <p:ph type="subTitle" idx="4"/>
          </p:nvPr>
        </p:nvSpPr>
        <p:spPr>
          <a:xfrm>
            <a:off x="4841363" y="3312300"/>
            <a:ext cx="23100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31"/>
          <p:cNvSpPr txBox="1">
            <a:spLocks noGrp="1"/>
          </p:cNvSpPr>
          <p:nvPr>
            <p:ph type="subTitle" idx="5"/>
          </p:nvPr>
        </p:nvSpPr>
        <p:spPr>
          <a:xfrm>
            <a:off x="1992635" y="2154175"/>
            <a:ext cx="2310000" cy="73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02" name="Google Shape;202;p31"/>
          <p:cNvSpPr txBox="1">
            <a:spLocks noGrp="1"/>
          </p:cNvSpPr>
          <p:nvPr>
            <p:ph type="subTitle" idx="6"/>
          </p:nvPr>
        </p:nvSpPr>
        <p:spPr>
          <a:xfrm>
            <a:off x="4841375" y="2154175"/>
            <a:ext cx="2310000" cy="7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3" name="Google Shape;203;p31"/>
          <p:cNvSpPr txBox="1">
            <a:spLocks noGrp="1"/>
          </p:cNvSpPr>
          <p:nvPr>
            <p:ph type="subTitle" idx="7"/>
          </p:nvPr>
        </p:nvSpPr>
        <p:spPr>
          <a:xfrm>
            <a:off x="1992625" y="3728575"/>
            <a:ext cx="2310000" cy="7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4" name="Google Shape;204;p31"/>
          <p:cNvSpPr txBox="1">
            <a:spLocks noGrp="1"/>
          </p:cNvSpPr>
          <p:nvPr>
            <p:ph type="subTitle" idx="8"/>
          </p:nvPr>
        </p:nvSpPr>
        <p:spPr>
          <a:xfrm>
            <a:off x="4841363" y="3728575"/>
            <a:ext cx="2310000" cy="7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5" name="Google Shape;205;p31"/>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latin typeface="Play"/>
                <a:ea typeface="Play"/>
                <a:cs typeface="Play"/>
                <a:sym typeface="Play"/>
              </a:defRPr>
            </a:lvl2pPr>
            <a:lvl3pPr lvl="2" rtl="0">
              <a:spcBef>
                <a:spcPts val="0"/>
              </a:spcBef>
              <a:spcAft>
                <a:spcPts val="0"/>
              </a:spcAft>
              <a:buClr>
                <a:schemeClr val="accent5"/>
              </a:buClr>
              <a:buSzPts val="2800"/>
              <a:buNone/>
              <a:defRPr>
                <a:solidFill>
                  <a:schemeClr val="accent5"/>
                </a:solidFill>
                <a:latin typeface="Play"/>
                <a:ea typeface="Play"/>
                <a:cs typeface="Play"/>
                <a:sym typeface="Play"/>
              </a:defRPr>
            </a:lvl3pPr>
            <a:lvl4pPr lvl="3" rtl="0">
              <a:spcBef>
                <a:spcPts val="0"/>
              </a:spcBef>
              <a:spcAft>
                <a:spcPts val="0"/>
              </a:spcAft>
              <a:buClr>
                <a:schemeClr val="accent5"/>
              </a:buClr>
              <a:buSzPts val="2800"/>
              <a:buNone/>
              <a:defRPr>
                <a:solidFill>
                  <a:schemeClr val="accent5"/>
                </a:solidFill>
                <a:latin typeface="Play"/>
                <a:ea typeface="Play"/>
                <a:cs typeface="Play"/>
                <a:sym typeface="Play"/>
              </a:defRPr>
            </a:lvl4pPr>
            <a:lvl5pPr lvl="4" rtl="0">
              <a:spcBef>
                <a:spcPts val="0"/>
              </a:spcBef>
              <a:spcAft>
                <a:spcPts val="0"/>
              </a:spcAft>
              <a:buClr>
                <a:schemeClr val="accent5"/>
              </a:buClr>
              <a:buSzPts val="2800"/>
              <a:buNone/>
              <a:defRPr>
                <a:solidFill>
                  <a:schemeClr val="accent5"/>
                </a:solidFill>
                <a:latin typeface="Play"/>
                <a:ea typeface="Play"/>
                <a:cs typeface="Play"/>
                <a:sym typeface="Play"/>
              </a:defRPr>
            </a:lvl5pPr>
            <a:lvl6pPr lvl="5" rtl="0">
              <a:spcBef>
                <a:spcPts val="0"/>
              </a:spcBef>
              <a:spcAft>
                <a:spcPts val="0"/>
              </a:spcAft>
              <a:buClr>
                <a:schemeClr val="accent5"/>
              </a:buClr>
              <a:buSzPts val="2800"/>
              <a:buNone/>
              <a:defRPr>
                <a:solidFill>
                  <a:schemeClr val="accent5"/>
                </a:solidFill>
                <a:latin typeface="Play"/>
                <a:ea typeface="Play"/>
                <a:cs typeface="Play"/>
                <a:sym typeface="Play"/>
              </a:defRPr>
            </a:lvl6pPr>
            <a:lvl7pPr lvl="6" rtl="0">
              <a:spcBef>
                <a:spcPts val="0"/>
              </a:spcBef>
              <a:spcAft>
                <a:spcPts val="0"/>
              </a:spcAft>
              <a:buClr>
                <a:schemeClr val="accent5"/>
              </a:buClr>
              <a:buSzPts val="2800"/>
              <a:buNone/>
              <a:defRPr>
                <a:solidFill>
                  <a:schemeClr val="accent5"/>
                </a:solidFill>
                <a:latin typeface="Play"/>
                <a:ea typeface="Play"/>
                <a:cs typeface="Play"/>
                <a:sym typeface="Play"/>
              </a:defRPr>
            </a:lvl7pPr>
            <a:lvl8pPr lvl="7" rtl="0">
              <a:spcBef>
                <a:spcPts val="0"/>
              </a:spcBef>
              <a:spcAft>
                <a:spcPts val="0"/>
              </a:spcAft>
              <a:buClr>
                <a:schemeClr val="accent5"/>
              </a:buClr>
              <a:buSzPts val="2800"/>
              <a:buNone/>
              <a:defRPr>
                <a:solidFill>
                  <a:schemeClr val="accent5"/>
                </a:solidFill>
                <a:latin typeface="Play"/>
                <a:ea typeface="Play"/>
                <a:cs typeface="Play"/>
                <a:sym typeface="Play"/>
              </a:defRPr>
            </a:lvl8pPr>
            <a:lvl9pPr lvl="8" rtl="0">
              <a:spcBef>
                <a:spcPts val="0"/>
              </a:spcBef>
              <a:spcAft>
                <a:spcPts val="0"/>
              </a:spcAft>
              <a:buClr>
                <a:schemeClr val="accent5"/>
              </a:buClr>
              <a:buSzPts val="2800"/>
              <a:buNone/>
              <a:defRPr>
                <a:solidFill>
                  <a:schemeClr val="accent5"/>
                </a:solidFill>
                <a:latin typeface="Play"/>
                <a:ea typeface="Play"/>
                <a:cs typeface="Play"/>
                <a:sym typeface="Play"/>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2">
  <p:cSld name="CUSTOM_18">
    <p:spTree>
      <p:nvGrpSpPr>
        <p:cNvPr id="1" name="Shape 206"/>
        <p:cNvGrpSpPr/>
        <p:nvPr/>
      </p:nvGrpSpPr>
      <p:grpSpPr>
        <a:xfrm>
          <a:off x="0" y="0"/>
          <a:ext cx="0" cy="0"/>
          <a:chOff x="0" y="0"/>
          <a:chExt cx="0" cy="0"/>
        </a:xfrm>
      </p:grpSpPr>
      <p:pic>
        <p:nvPicPr>
          <p:cNvPr id="207" name="Google Shape;207;p32"/>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08" name="Google Shape;208;p32"/>
          <p:cNvSpPr txBox="1">
            <a:spLocks noGrp="1"/>
          </p:cNvSpPr>
          <p:nvPr>
            <p:ph type="subTitle" idx="1"/>
          </p:nvPr>
        </p:nvSpPr>
        <p:spPr>
          <a:xfrm>
            <a:off x="703287"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9" name="Google Shape;209;p32"/>
          <p:cNvSpPr txBox="1">
            <a:spLocks noGrp="1"/>
          </p:cNvSpPr>
          <p:nvPr>
            <p:ph type="subTitle" idx="2"/>
          </p:nvPr>
        </p:nvSpPr>
        <p:spPr>
          <a:xfrm>
            <a:off x="2724363"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0" name="Google Shape;210;p32"/>
          <p:cNvSpPr txBox="1">
            <a:spLocks noGrp="1"/>
          </p:cNvSpPr>
          <p:nvPr>
            <p:ph type="subTitle" idx="3"/>
          </p:nvPr>
        </p:nvSpPr>
        <p:spPr>
          <a:xfrm>
            <a:off x="4689225"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1" name="Google Shape;211;p32"/>
          <p:cNvSpPr txBox="1">
            <a:spLocks noGrp="1"/>
          </p:cNvSpPr>
          <p:nvPr>
            <p:ph type="subTitle" idx="4"/>
          </p:nvPr>
        </p:nvSpPr>
        <p:spPr>
          <a:xfrm>
            <a:off x="6676712"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2" name="Google Shape;212;p32"/>
          <p:cNvSpPr txBox="1">
            <a:spLocks noGrp="1"/>
          </p:cNvSpPr>
          <p:nvPr>
            <p:ph type="subTitle" idx="5"/>
          </p:nvPr>
        </p:nvSpPr>
        <p:spPr>
          <a:xfrm>
            <a:off x="70298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2"/>
          <p:cNvSpPr txBox="1">
            <a:spLocks noGrp="1"/>
          </p:cNvSpPr>
          <p:nvPr>
            <p:ph type="subTitle" idx="6"/>
          </p:nvPr>
        </p:nvSpPr>
        <p:spPr>
          <a:xfrm>
            <a:off x="271196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32"/>
          <p:cNvSpPr txBox="1">
            <a:spLocks noGrp="1"/>
          </p:cNvSpPr>
          <p:nvPr>
            <p:ph type="subTitle" idx="7"/>
          </p:nvPr>
        </p:nvSpPr>
        <p:spPr>
          <a:xfrm>
            <a:off x="470053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5" name="Google Shape;215;p32"/>
          <p:cNvSpPr txBox="1">
            <a:spLocks noGrp="1"/>
          </p:cNvSpPr>
          <p:nvPr>
            <p:ph type="subTitle" idx="8"/>
          </p:nvPr>
        </p:nvSpPr>
        <p:spPr>
          <a:xfrm>
            <a:off x="667671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6" name="Google Shape;216;p32"/>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3">
  <p:cSld name="CUSTOM_26">
    <p:spTree>
      <p:nvGrpSpPr>
        <p:cNvPr id="1" name="Shape 217"/>
        <p:cNvGrpSpPr/>
        <p:nvPr/>
      </p:nvGrpSpPr>
      <p:grpSpPr>
        <a:xfrm>
          <a:off x="0" y="0"/>
          <a:ext cx="0" cy="0"/>
          <a:chOff x="0" y="0"/>
          <a:chExt cx="0" cy="0"/>
        </a:xfrm>
      </p:grpSpPr>
      <p:pic>
        <p:nvPicPr>
          <p:cNvPr id="218" name="Google Shape;218;p33"/>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19" name="Google Shape;219;p33"/>
          <p:cNvSpPr txBox="1">
            <a:spLocks noGrp="1"/>
          </p:cNvSpPr>
          <p:nvPr>
            <p:ph type="subTitle" idx="1"/>
          </p:nvPr>
        </p:nvSpPr>
        <p:spPr>
          <a:xfrm>
            <a:off x="2210988" y="1445925"/>
            <a:ext cx="23100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0" name="Google Shape;220;p33"/>
          <p:cNvSpPr txBox="1">
            <a:spLocks noGrp="1"/>
          </p:cNvSpPr>
          <p:nvPr>
            <p:ph type="subTitle" idx="2"/>
          </p:nvPr>
        </p:nvSpPr>
        <p:spPr>
          <a:xfrm>
            <a:off x="5516913" y="1445925"/>
            <a:ext cx="2310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1" name="Google Shape;221;p33"/>
          <p:cNvSpPr txBox="1">
            <a:spLocks noGrp="1"/>
          </p:cNvSpPr>
          <p:nvPr>
            <p:ph type="subTitle" idx="3"/>
          </p:nvPr>
        </p:nvSpPr>
        <p:spPr>
          <a:xfrm>
            <a:off x="2210975" y="3068238"/>
            <a:ext cx="2310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2" name="Google Shape;222;p33"/>
          <p:cNvSpPr txBox="1">
            <a:spLocks noGrp="1"/>
          </p:cNvSpPr>
          <p:nvPr>
            <p:ph type="subTitle" idx="4"/>
          </p:nvPr>
        </p:nvSpPr>
        <p:spPr>
          <a:xfrm>
            <a:off x="5516913" y="3068238"/>
            <a:ext cx="2310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3" name="Google Shape;223;p33"/>
          <p:cNvSpPr txBox="1">
            <a:spLocks noGrp="1"/>
          </p:cNvSpPr>
          <p:nvPr>
            <p:ph type="subTitle" idx="5"/>
          </p:nvPr>
        </p:nvSpPr>
        <p:spPr>
          <a:xfrm>
            <a:off x="2210985" y="1873225"/>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3"/>
          <p:cNvSpPr txBox="1">
            <a:spLocks noGrp="1"/>
          </p:cNvSpPr>
          <p:nvPr>
            <p:ph type="subTitle" idx="6"/>
          </p:nvPr>
        </p:nvSpPr>
        <p:spPr>
          <a:xfrm>
            <a:off x="5516925" y="1873225"/>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3"/>
          <p:cNvSpPr txBox="1">
            <a:spLocks noGrp="1"/>
          </p:cNvSpPr>
          <p:nvPr>
            <p:ph type="subTitle" idx="7"/>
          </p:nvPr>
        </p:nvSpPr>
        <p:spPr>
          <a:xfrm>
            <a:off x="2210975" y="3484513"/>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6" name="Google Shape;226;p33"/>
          <p:cNvSpPr txBox="1">
            <a:spLocks noGrp="1"/>
          </p:cNvSpPr>
          <p:nvPr>
            <p:ph type="subTitle" idx="8"/>
          </p:nvPr>
        </p:nvSpPr>
        <p:spPr>
          <a:xfrm>
            <a:off x="5516913" y="3484513"/>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7" name="Google Shape;227;p33"/>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columns ">
  <p:cSld name="CUSTOM_10">
    <p:spTree>
      <p:nvGrpSpPr>
        <p:cNvPr id="1" name="Shape 228"/>
        <p:cNvGrpSpPr/>
        <p:nvPr/>
      </p:nvGrpSpPr>
      <p:grpSpPr>
        <a:xfrm>
          <a:off x="0" y="0"/>
          <a:ext cx="0" cy="0"/>
          <a:chOff x="0" y="0"/>
          <a:chExt cx="0" cy="0"/>
        </a:xfrm>
      </p:grpSpPr>
      <p:pic>
        <p:nvPicPr>
          <p:cNvPr id="229" name="Google Shape;229;p3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0" name="Google Shape;230;p34"/>
          <p:cNvSpPr txBox="1">
            <a:spLocks noGrp="1"/>
          </p:cNvSpPr>
          <p:nvPr>
            <p:ph type="title"/>
          </p:nvPr>
        </p:nvSpPr>
        <p:spPr>
          <a:xfrm>
            <a:off x="900825" y="1083225"/>
            <a:ext cx="3759900" cy="549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2000"/>
              <a:buNone/>
              <a:defRPr sz="2000">
                <a:solidFill>
                  <a:schemeClr val="accent5"/>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231" name="Google Shape;231;p34"/>
          <p:cNvSpPr txBox="1">
            <a:spLocks noGrp="1"/>
          </p:cNvSpPr>
          <p:nvPr>
            <p:ph type="subTitle" idx="1"/>
          </p:nvPr>
        </p:nvSpPr>
        <p:spPr>
          <a:xfrm>
            <a:off x="900825" y="1575500"/>
            <a:ext cx="3759900" cy="1501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Play"/>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2" name="Google Shape;232;p34"/>
          <p:cNvSpPr txBox="1">
            <a:spLocks noGrp="1"/>
          </p:cNvSpPr>
          <p:nvPr>
            <p:ph type="subTitle" idx="2"/>
          </p:nvPr>
        </p:nvSpPr>
        <p:spPr>
          <a:xfrm>
            <a:off x="4399300" y="3145167"/>
            <a:ext cx="3759900" cy="150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lay"/>
              <a:buNone/>
              <a:defRPr sz="1400">
                <a:latin typeface="Play"/>
                <a:ea typeface="Play"/>
                <a:cs typeface="Play"/>
                <a:sym typeface="Play"/>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pic>
        <p:nvPicPr>
          <p:cNvPr id="233" name="Google Shape;233;p34"/>
          <p:cNvPicPr preferRelativeResize="0"/>
          <p:nvPr/>
        </p:nvPicPr>
        <p:blipFill>
          <a:blip r:embed="rId3">
            <a:alphaModFix/>
          </a:blip>
          <a:stretch>
            <a:fillRect/>
          </a:stretch>
        </p:blipFill>
        <p:spPr>
          <a:xfrm>
            <a:off x="5327550" y="0"/>
            <a:ext cx="3816451" cy="2024675"/>
          </a:xfrm>
          <a:prstGeom prst="rect">
            <a:avLst/>
          </a:prstGeom>
          <a:noFill/>
          <a:ln>
            <a:noFill/>
          </a:ln>
        </p:spPr>
      </p:pic>
      <p:pic>
        <p:nvPicPr>
          <p:cNvPr id="234" name="Google Shape;234;p34"/>
          <p:cNvPicPr preferRelativeResize="0"/>
          <p:nvPr/>
        </p:nvPicPr>
        <p:blipFill>
          <a:blip r:embed="rId3">
            <a:alphaModFix/>
          </a:blip>
          <a:stretch>
            <a:fillRect/>
          </a:stretch>
        </p:blipFill>
        <p:spPr>
          <a:xfrm rot="10800000">
            <a:off x="0" y="3118825"/>
            <a:ext cx="3538075" cy="2024675"/>
          </a:xfrm>
          <a:prstGeom prst="rect">
            <a:avLst/>
          </a:prstGeom>
          <a:noFill/>
          <a:ln>
            <a:noFill/>
          </a:ln>
        </p:spPr>
      </p:pic>
      <p:sp>
        <p:nvSpPr>
          <p:cNvPr id="235" name="Google Shape;235;p34"/>
          <p:cNvSpPr txBox="1">
            <a:spLocks noGrp="1"/>
          </p:cNvSpPr>
          <p:nvPr>
            <p:ph type="title" idx="3"/>
          </p:nvPr>
        </p:nvSpPr>
        <p:spPr>
          <a:xfrm>
            <a:off x="4399300" y="2662742"/>
            <a:ext cx="3759900" cy="549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2000">
                <a:solidFill>
                  <a:schemeClr val="accent2"/>
                </a:solidFill>
              </a:defRPr>
            </a:lvl1pPr>
            <a:lvl2pPr lvl="1" algn="r" rtl="0">
              <a:spcBef>
                <a:spcPts val="0"/>
              </a:spcBef>
              <a:spcAft>
                <a:spcPts val="0"/>
              </a:spcAft>
              <a:buClr>
                <a:schemeClr val="accent2"/>
              </a:buClr>
              <a:buSzPts val="2800"/>
              <a:buNone/>
              <a:defRPr>
                <a:solidFill>
                  <a:schemeClr val="accent2"/>
                </a:solidFill>
                <a:latin typeface="Play"/>
                <a:ea typeface="Play"/>
                <a:cs typeface="Play"/>
                <a:sym typeface="Play"/>
              </a:defRPr>
            </a:lvl2pPr>
            <a:lvl3pPr lvl="2" algn="r" rtl="0">
              <a:spcBef>
                <a:spcPts val="0"/>
              </a:spcBef>
              <a:spcAft>
                <a:spcPts val="0"/>
              </a:spcAft>
              <a:buClr>
                <a:schemeClr val="accent2"/>
              </a:buClr>
              <a:buSzPts val="2800"/>
              <a:buNone/>
              <a:defRPr>
                <a:solidFill>
                  <a:schemeClr val="accent2"/>
                </a:solidFill>
                <a:latin typeface="Play"/>
                <a:ea typeface="Play"/>
                <a:cs typeface="Play"/>
                <a:sym typeface="Play"/>
              </a:defRPr>
            </a:lvl3pPr>
            <a:lvl4pPr lvl="3" algn="r" rtl="0">
              <a:spcBef>
                <a:spcPts val="0"/>
              </a:spcBef>
              <a:spcAft>
                <a:spcPts val="0"/>
              </a:spcAft>
              <a:buClr>
                <a:schemeClr val="accent2"/>
              </a:buClr>
              <a:buSzPts val="2800"/>
              <a:buNone/>
              <a:defRPr>
                <a:solidFill>
                  <a:schemeClr val="accent2"/>
                </a:solidFill>
                <a:latin typeface="Play"/>
                <a:ea typeface="Play"/>
                <a:cs typeface="Play"/>
                <a:sym typeface="Play"/>
              </a:defRPr>
            </a:lvl4pPr>
            <a:lvl5pPr lvl="4" algn="r" rtl="0">
              <a:spcBef>
                <a:spcPts val="0"/>
              </a:spcBef>
              <a:spcAft>
                <a:spcPts val="0"/>
              </a:spcAft>
              <a:buClr>
                <a:schemeClr val="accent2"/>
              </a:buClr>
              <a:buSzPts val="2800"/>
              <a:buNone/>
              <a:defRPr>
                <a:solidFill>
                  <a:schemeClr val="accent2"/>
                </a:solidFill>
                <a:latin typeface="Play"/>
                <a:ea typeface="Play"/>
                <a:cs typeface="Play"/>
                <a:sym typeface="Play"/>
              </a:defRPr>
            </a:lvl5pPr>
            <a:lvl6pPr lvl="5" algn="r" rtl="0">
              <a:spcBef>
                <a:spcPts val="0"/>
              </a:spcBef>
              <a:spcAft>
                <a:spcPts val="0"/>
              </a:spcAft>
              <a:buClr>
                <a:schemeClr val="accent2"/>
              </a:buClr>
              <a:buSzPts val="2800"/>
              <a:buNone/>
              <a:defRPr>
                <a:solidFill>
                  <a:schemeClr val="accent2"/>
                </a:solidFill>
                <a:latin typeface="Play"/>
                <a:ea typeface="Play"/>
                <a:cs typeface="Play"/>
                <a:sym typeface="Play"/>
              </a:defRPr>
            </a:lvl6pPr>
            <a:lvl7pPr lvl="6" algn="r" rtl="0">
              <a:spcBef>
                <a:spcPts val="0"/>
              </a:spcBef>
              <a:spcAft>
                <a:spcPts val="0"/>
              </a:spcAft>
              <a:buClr>
                <a:schemeClr val="accent2"/>
              </a:buClr>
              <a:buSzPts val="2800"/>
              <a:buNone/>
              <a:defRPr>
                <a:solidFill>
                  <a:schemeClr val="accent2"/>
                </a:solidFill>
                <a:latin typeface="Play"/>
                <a:ea typeface="Play"/>
                <a:cs typeface="Play"/>
                <a:sym typeface="Play"/>
              </a:defRPr>
            </a:lvl7pPr>
            <a:lvl8pPr lvl="7" algn="r" rtl="0">
              <a:spcBef>
                <a:spcPts val="0"/>
              </a:spcBef>
              <a:spcAft>
                <a:spcPts val="0"/>
              </a:spcAft>
              <a:buClr>
                <a:schemeClr val="accent2"/>
              </a:buClr>
              <a:buSzPts val="2800"/>
              <a:buNone/>
              <a:defRPr>
                <a:solidFill>
                  <a:schemeClr val="accent2"/>
                </a:solidFill>
                <a:latin typeface="Play"/>
                <a:ea typeface="Play"/>
                <a:cs typeface="Play"/>
                <a:sym typeface="Play"/>
              </a:defRPr>
            </a:lvl8pPr>
            <a:lvl9pPr lvl="8" algn="r" rtl="0">
              <a:spcBef>
                <a:spcPts val="0"/>
              </a:spcBef>
              <a:spcAft>
                <a:spcPts val="0"/>
              </a:spcAft>
              <a:buClr>
                <a:schemeClr val="accent2"/>
              </a:buClr>
              <a:buSzPts val="2800"/>
              <a:buNone/>
              <a:defRPr>
                <a:solidFill>
                  <a:schemeClr val="accent2"/>
                </a:solidFill>
                <a:latin typeface="Play"/>
                <a:ea typeface="Play"/>
                <a:cs typeface="Play"/>
                <a:sym typeface="Play"/>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lumns 1">
  <p:cSld name="CUSTOM_20">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713225" y="445025"/>
            <a:ext cx="7717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pic>
        <p:nvPicPr>
          <p:cNvPr id="238" name="Google Shape;238;p35"/>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39" name="Google Shape;239;p35"/>
          <p:cNvSpPr txBox="1">
            <a:spLocks noGrp="1"/>
          </p:cNvSpPr>
          <p:nvPr>
            <p:ph type="subTitle" idx="1"/>
          </p:nvPr>
        </p:nvSpPr>
        <p:spPr>
          <a:xfrm>
            <a:off x="4188626" y="163677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0" name="Google Shape;240;p35"/>
          <p:cNvSpPr txBox="1">
            <a:spLocks noGrp="1"/>
          </p:cNvSpPr>
          <p:nvPr>
            <p:ph type="subTitle" idx="2"/>
          </p:nvPr>
        </p:nvSpPr>
        <p:spPr>
          <a:xfrm>
            <a:off x="4188626" y="315972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1" name="Google Shape;241;p35"/>
          <p:cNvSpPr txBox="1">
            <a:spLocks noGrp="1"/>
          </p:cNvSpPr>
          <p:nvPr>
            <p:ph type="subTitle" idx="3"/>
          </p:nvPr>
        </p:nvSpPr>
        <p:spPr>
          <a:xfrm>
            <a:off x="4188619" y="211982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2" name="Google Shape;242;p35"/>
          <p:cNvSpPr txBox="1">
            <a:spLocks noGrp="1"/>
          </p:cNvSpPr>
          <p:nvPr>
            <p:ph type="subTitle" idx="4"/>
          </p:nvPr>
        </p:nvSpPr>
        <p:spPr>
          <a:xfrm>
            <a:off x="4188619" y="364277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lumns 2">
  <p:cSld name="CUSTOM_27">
    <p:spTree>
      <p:nvGrpSpPr>
        <p:cNvPr id="1" name="Shape 243"/>
        <p:cNvGrpSpPr/>
        <p:nvPr/>
      </p:nvGrpSpPr>
      <p:grpSpPr>
        <a:xfrm>
          <a:off x="0" y="0"/>
          <a:ext cx="0" cy="0"/>
          <a:chOff x="0" y="0"/>
          <a:chExt cx="0" cy="0"/>
        </a:xfrm>
      </p:grpSpPr>
      <p:pic>
        <p:nvPicPr>
          <p:cNvPr id="244" name="Google Shape;244;p36"/>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45" name="Google Shape;245;p36"/>
          <p:cNvSpPr txBox="1">
            <a:spLocks noGrp="1"/>
          </p:cNvSpPr>
          <p:nvPr>
            <p:ph type="subTitle" idx="1"/>
          </p:nvPr>
        </p:nvSpPr>
        <p:spPr>
          <a:xfrm>
            <a:off x="875200" y="1272125"/>
            <a:ext cx="34689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6" name="Google Shape;246;p36"/>
          <p:cNvSpPr txBox="1">
            <a:spLocks noGrp="1"/>
          </p:cNvSpPr>
          <p:nvPr>
            <p:ph type="subTitle" idx="2"/>
          </p:nvPr>
        </p:nvSpPr>
        <p:spPr>
          <a:xfrm>
            <a:off x="884413" y="2647950"/>
            <a:ext cx="3450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l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7" name="Google Shape;247;p36"/>
          <p:cNvSpPr txBox="1">
            <a:spLocks noGrp="1"/>
          </p:cNvSpPr>
          <p:nvPr>
            <p:ph type="subTitle" idx="3"/>
          </p:nvPr>
        </p:nvSpPr>
        <p:spPr>
          <a:xfrm>
            <a:off x="874750" y="1755175"/>
            <a:ext cx="3468900" cy="10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8" name="Google Shape;248;p36"/>
          <p:cNvSpPr txBox="1">
            <a:spLocks noGrp="1"/>
          </p:cNvSpPr>
          <p:nvPr>
            <p:ph type="subTitle" idx="4"/>
          </p:nvPr>
        </p:nvSpPr>
        <p:spPr>
          <a:xfrm>
            <a:off x="865637" y="3131000"/>
            <a:ext cx="3450000" cy="10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249" name="Google Shape;249;p36"/>
          <p:cNvPicPr preferRelativeResize="0"/>
          <p:nvPr/>
        </p:nvPicPr>
        <p:blipFill>
          <a:blip r:embed="rId3">
            <a:alphaModFix/>
          </a:blip>
          <a:stretch>
            <a:fillRect/>
          </a:stretch>
        </p:blipFill>
        <p:spPr>
          <a:xfrm flipH="1">
            <a:off x="7402275" y="0"/>
            <a:ext cx="1741725" cy="5143499"/>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CUSTOM_15">
    <p:spTree>
      <p:nvGrpSpPr>
        <p:cNvPr id="1" name="Shape 250"/>
        <p:cNvGrpSpPr/>
        <p:nvPr/>
      </p:nvGrpSpPr>
      <p:grpSpPr>
        <a:xfrm>
          <a:off x="0" y="0"/>
          <a:ext cx="0" cy="0"/>
          <a:chOff x="0" y="0"/>
          <a:chExt cx="0" cy="0"/>
        </a:xfrm>
      </p:grpSpPr>
      <p:sp>
        <p:nvSpPr>
          <p:cNvPr id="251" name="Google Shape;251;p37"/>
          <p:cNvSpPr txBox="1">
            <a:spLocks noGrp="1"/>
          </p:cNvSpPr>
          <p:nvPr>
            <p:ph type="title" hasCustomPrompt="1"/>
          </p:nvPr>
        </p:nvSpPr>
        <p:spPr>
          <a:xfrm>
            <a:off x="1224975" y="1792338"/>
            <a:ext cx="1780200" cy="92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700">
                <a:solidFill>
                  <a:schemeClr val="accent2"/>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52" name="Google Shape;252;p37"/>
          <p:cNvSpPr txBox="1">
            <a:spLocks noGrp="1"/>
          </p:cNvSpPr>
          <p:nvPr>
            <p:ph type="title" idx="2" hasCustomPrompt="1"/>
          </p:nvPr>
        </p:nvSpPr>
        <p:spPr>
          <a:xfrm>
            <a:off x="3811800" y="1792338"/>
            <a:ext cx="1780200" cy="92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700">
                <a:solidFill>
                  <a:schemeClr val="accent2"/>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53" name="Google Shape;253;p37"/>
          <p:cNvSpPr txBox="1">
            <a:spLocks noGrp="1"/>
          </p:cNvSpPr>
          <p:nvPr>
            <p:ph type="title" idx="3" hasCustomPrompt="1"/>
          </p:nvPr>
        </p:nvSpPr>
        <p:spPr>
          <a:xfrm>
            <a:off x="6138825" y="1792338"/>
            <a:ext cx="1780200" cy="92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700">
                <a:solidFill>
                  <a:schemeClr val="accent2"/>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54" name="Google Shape;254;p37"/>
          <p:cNvSpPr txBox="1">
            <a:spLocks noGrp="1"/>
          </p:cNvSpPr>
          <p:nvPr>
            <p:ph type="subTitle" idx="1"/>
          </p:nvPr>
        </p:nvSpPr>
        <p:spPr>
          <a:xfrm>
            <a:off x="1224975" y="2635963"/>
            <a:ext cx="1780200" cy="715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5" name="Google Shape;255;p37"/>
          <p:cNvSpPr txBox="1">
            <a:spLocks noGrp="1"/>
          </p:cNvSpPr>
          <p:nvPr>
            <p:ph type="subTitle" idx="4"/>
          </p:nvPr>
        </p:nvSpPr>
        <p:spPr>
          <a:xfrm>
            <a:off x="3811800" y="26359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6" name="Google Shape;256;p37"/>
          <p:cNvSpPr txBox="1">
            <a:spLocks noGrp="1"/>
          </p:cNvSpPr>
          <p:nvPr>
            <p:ph type="subTitle" idx="5"/>
          </p:nvPr>
        </p:nvSpPr>
        <p:spPr>
          <a:xfrm>
            <a:off x="6138825" y="26359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257" name="Google Shape;257;p37"/>
          <p:cNvPicPr preferRelativeResize="0"/>
          <p:nvPr/>
        </p:nvPicPr>
        <p:blipFill>
          <a:blip r:embed="rId2">
            <a:alphaModFix/>
          </a:blip>
          <a:stretch>
            <a:fillRect/>
          </a:stretch>
        </p:blipFill>
        <p:spPr>
          <a:xfrm>
            <a:off x="0" y="4310400"/>
            <a:ext cx="9143998" cy="833100"/>
          </a:xfrm>
          <a:prstGeom prst="rect">
            <a:avLst/>
          </a:prstGeom>
          <a:noFill/>
          <a:ln>
            <a:noFill/>
          </a:ln>
        </p:spPr>
      </p:pic>
      <p:sp>
        <p:nvSpPr>
          <p:cNvPr id="258" name="Google Shape;258;p37"/>
          <p:cNvSpPr txBox="1">
            <a:spLocks noGrp="1"/>
          </p:cNvSpPr>
          <p:nvPr>
            <p:ph type="title" idx="6"/>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latin typeface="Play"/>
                <a:ea typeface="Play"/>
                <a:cs typeface="Play"/>
                <a:sym typeface="Play"/>
              </a:defRPr>
            </a:lvl2pPr>
            <a:lvl3pPr lvl="2" rtl="0">
              <a:spcBef>
                <a:spcPts val="0"/>
              </a:spcBef>
              <a:spcAft>
                <a:spcPts val="0"/>
              </a:spcAft>
              <a:buClr>
                <a:schemeClr val="accent5"/>
              </a:buClr>
              <a:buSzPts val="2800"/>
              <a:buNone/>
              <a:defRPr>
                <a:solidFill>
                  <a:schemeClr val="accent5"/>
                </a:solidFill>
                <a:latin typeface="Play"/>
                <a:ea typeface="Play"/>
                <a:cs typeface="Play"/>
                <a:sym typeface="Play"/>
              </a:defRPr>
            </a:lvl3pPr>
            <a:lvl4pPr lvl="3" rtl="0">
              <a:spcBef>
                <a:spcPts val="0"/>
              </a:spcBef>
              <a:spcAft>
                <a:spcPts val="0"/>
              </a:spcAft>
              <a:buClr>
                <a:schemeClr val="accent5"/>
              </a:buClr>
              <a:buSzPts val="2800"/>
              <a:buNone/>
              <a:defRPr>
                <a:solidFill>
                  <a:schemeClr val="accent5"/>
                </a:solidFill>
                <a:latin typeface="Play"/>
                <a:ea typeface="Play"/>
                <a:cs typeface="Play"/>
                <a:sym typeface="Play"/>
              </a:defRPr>
            </a:lvl4pPr>
            <a:lvl5pPr lvl="4" rtl="0">
              <a:spcBef>
                <a:spcPts val="0"/>
              </a:spcBef>
              <a:spcAft>
                <a:spcPts val="0"/>
              </a:spcAft>
              <a:buClr>
                <a:schemeClr val="accent5"/>
              </a:buClr>
              <a:buSzPts val="2800"/>
              <a:buNone/>
              <a:defRPr>
                <a:solidFill>
                  <a:schemeClr val="accent5"/>
                </a:solidFill>
                <a:latin typeface="Play"/>
                <a:ea typeface="Play"/>
                <a:cs typeface="Play"/>
                <a:sym typeface="Play"/>
              </a:defRPr>
            </a:lvl5pPr>
            <a:lvl6pPr lvl="5" rtl="0">
              <a:spcBef>
                <a:spcPts val="0"/>
              </a:spcBef>
              <a:spcAft>
                <a:spcPts val="0"/>
              </a:spcAft>
              <a:buClr>
                <a:schemeClr val="accent5"/>
              </a:buClr>
              <a:buSzPts val="2800"/>
              <a:buNone/>
              <a:defRPr>
                <a:solidFill>
                  <a:schemeClr val="accent5"/>
                </a:solidFill>
                <a:latin typeface="Play"/>
                <a:ea typeface="Play"/>
                <a:cs typeface="Play"/>
                <a:sym typeface="Play"/>
              </a:defRPr>
            </a:lvl6pPr>
            <a:lvl7pPr lvl="6" rtl="0">
              <a:spcBef>
                <a:spcPts val="0"/>
              </a:spcBef>
              <a:spcAft>
                <a:spcPts val="0"/>
              </a:spcAft>
              <a:buClr>
                <a:schemeClr val="accent5"/>
              </a:buClr>
              <a:buSzPts val="2800"/>
              <a:buNone/>
              <a:defRPr>
                <a:solidFill>
                  <a:schemeClr val="accent5"/>
                </a:solidFill>
                <a:latin typeface="Play"/>
                <a:ea typeface="Play"/>
                <a:cs typeface="Play"/>
                <a:sym typeface="Play"/>
              </a:defRPr>
            </a:lvl7pPr>
            <a:lvl8pPr lvl="7" rtl="0">
              <a:spcBef>
                <a:spcPts val="0"/>
              </a:spcBef>
              <a:spcAft>
                <a:spcPts val="0"/>
              </a:spcAft>
              <a:buClr>
                <a:schemeClr val="accent5"/>
              </a:buClr>
              <a:buSzPts val="2800"/>
              <a:buNone/>
              <a:defRPr>
                <a:solidFill>
                  <a:schemeClr val="accent5"/>
                </a:solidFill>
                <a:latin typeface="Play"/>
                <a:ea typeface="Play"/>
                <a:cs typeface="Play"/>
                <a:sym typeface="Play"/>
              </a:defRPr>
            </a:lvl8pPr>
            <a:lvl9pPr lvl="8" rtl="0">
              <a:spcBef>
                <a:spcPts val="0"/>
              </a:spcBef>
              <a:spcAft>
                <a:spcPts val="0"/>
              </a:spcAft>
              <a:buClr>
                <a:schemeClr val="accent5"/>
              </a:buClr>
              <a:buSzPts val="2800"/>
              <a:buNone/>
              <a:defRPr>
                <a:solidFill>
                  <a:schemeClr val="accent5"/>
                </a:solidFill>
                <a:latin typeface="Play"/>
                <a:ea typeface="Play"/>
                <a:cs typeface="Play"/>
                <a:sym typeface="Play"/>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CUSTOM_24">
    <p:spTree>
      <p:nvGrpSpPr>
        <p:cNvPr id="1" name="Shape 259"/>
        <p:cNvGrpSpPr/>
        <p:nvPr/>
      </p:nvGrpSpPr>
      <p:grpSpPr>
        <a:xfrm>
          <a:off x="0" y="0"/>
          <a:ext cx="0" cy="0"/>
          <a:chOff x="0" y="0"/>
          <a:chExt cx="0" cy="0"/>
        </a:xfrm>
      </p:grpSpPr>
      <p:sp>
        <p:nvSpPr>
          <p:cNvPr id="260" name="Google Shape;260;p38"/>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1" name="Google Shape;261;p38"/>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2" name="Google Shape;262;p38"/>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3" name="Google Shape;263;p38"/>
          <p:cNvSpPr txBox="1">
            <a:spLocks noGrp="1"/>
          </p:cNvSpPr>
          <p:nvPr>
            <p:ph type="subTitle" idx="1"/>
          </p:nvPr>
        </p:nvSpPr>
        <p:spPr>
          <a:xfrm>
            <a:off x="709163"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4" name="Google Shape;264;p38"/>
          <p:cNvSpPr txBox="1">
            <a:spLocks noGrp="1"/>
          </p:cNvSpPr>
          <p:nvPr>
            <p:ph type="subTitle" idx="4"/>
          </p:nvPr>
        </p:nvSpPr>
        <p:spPr>
          <a:xfrm>
            <a:off x="2690988"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38"/>
          <p:cNvSpPr txBox="1">
            <a:spLocks noGrp="1"/>
          </p:cNvSpPr>
          <p:nvPr>
            <p:ph type="subTitle" idx="5"/>
          </p:nvPr>
        </p:nvSpPr>
        <p:spPr>
          <a:xfrm>
            <a:off x="4672813"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38"/>
          <p:cNvSpPr txBox="1">
            <a:spLocks noGrp="1"/>
          </p:cNvSpPr>
          <p:nvPr>
            <p:ph type="title" idx="6"/>
          </p:nvPr>
        </p:nvSpPr>
        <p:spPr>
          <a:xfrm>
            <a:off x="713225" y="438912"/>
            <a:ext cx="7717500" cy="83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pic>
        <p:nvPicPr>
          <p:cNvPr id="267" name="Google Shape;267;p38"/>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68" name="Google Shape;268;p38"/>
          <p:cNvSpPr txBox="1">
            <a:spLocks noGrp="1"/>
          </p:cNvSpPr>
          <p:nvPr>
            <p:ph type="title" idx="7"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9" name="Google Shape;269;p38"/>
          <p:cNvSpPr txBox="1">
            <a:spLocks noGrp="1"/>
          </p:cNvSpPr>
          <p:nvPr>
            <p:ph type="subTitle" idx="8"/>
          </p:nvPr>
        </p:nvSpPr>
        <p:spPr>
          <a:xfrm>
            <a:off x="6654638"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270"/>
        <p:cNvGrpSpPr/>
        <p:nvPr/>
      </p:nvGrpSpPr>
      <p:grpSpPr>
        <a:xfrm>
          <a:off x="0" y="0"/>
          <a:ext cx="0" cy="0"/>
          <a:chOff x="0" y="0"/>
          <a:chExt cx="0" cy="0"/>
        </a:xfrm>
      </p:grpSpPr>
      <p:sp>
        <p:nvSpPr>
          <p:cNvPr id="271" name="Google Shape;271;p39"/>
          <p:cNvSpPr txBox="1">
            <a:spLocks noGrp="1"/>
          </p:cNvSpPr>
          <p:nvPr>
            <p:ph type="title" hasCustomPrompt="1"/>
          </p:nvPr>
        </p:nvSpPr>
        <p:spPr>
          <a:xfrm>
            <a:off x="2388475" y="1322222"/>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3"/>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72" name="Google Shape;272;p39"/>
          <p:cNvSpPr txBox="1">
            <a:spLocks noGrp="1"/>
          </p:cNvSpPr>
          <p:nvPr>
            <p:ph type="title" idx="2" hasCustomPrompt="1"/>
          </p:nvPr>
        </p:nvSpPr>
        <p:spPr>
          <a:xfrm>
            <a:off x="4975300" y="1322222"/>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3"/>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73" name="Google Shape;273;p39"/>
          <p:cNvSpPr txBox="1">
            <a:spLocks noGrp="1"/>
          </p:cNvSpPr>
          <p:nvPr>
            <p:ph type="subTitle" idx="1"/>
          </p:nvPr>
        </p:nvSpPr>
        <p:spPr>
          <a:xfrm>
            <a:off x="2388475" y="3405738"/>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39"/>
          <p:cNvSpPr txBox="1">
            <a:spLocks noGrp="1"/>
          </p:cNvSpPr>
          <p:nvPr>
            <p:ph type="subTitle" idx="3"/>
          </p:nvPr>
        </p:nvSpPr>
        <p:spPr>
          <a:xfrm>
            <a:off x="4975300" y="3405738"/>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5" name="Google Shape;275;p39"/>
          <p:cNvSpPr txBox="1">
            <a:spLocks noGrp="1"/>
          </p:cNvSpPr>
          <p:nvPr>
            <p:ph type="title" idx="4"/>
          </p:nvPr>
        </p:nvSpPr>
        <p:spPr>
          <a:xfrm>
            <a:off x="713225" y="438912"/>
            <a:ext cx="7717500" cy="83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pic>
        <p:nvPicPr>
          <p:cNvPr id="276" name="Google Shape;276;p39"/>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idea">
  <p:cSld name="CUSTOM_22">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1263300" y="1207825"/>
            <a:ext cx="6617400" cy="256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Font typeface="Rubik"/>
              <a:buNone/>
              <a:defRPr sz="3500" b="1">
                <a:latin typeface="Audiowide"/>
                <a:ea typeface="Audiowide"/>
                <a:cs typeface="Audiowide"/>
                <a:sym typeface="Audiowide"/>
              </a:defRPr>
            </a:lvl1pPr>
            <a:lvl2pPr lvl="1" rtl="0">
              <a:spcBef>
                <a:spcPts val="0"/>
              </a:spcBef>
              <a:spcAft>
                <a:spcPts val="0"/>
              </a:spcAft>
              <a:buSzPts val="4800"/>
              <a:buFont typeface="Rubik"/>
              <a:buNone/>
              <a:defRPr sz="4800" b="1">
                <a:latin typeface="Rubik"/>
                <a:ea typeface="Rubik"/>
                <a:cs typeface="Rubik"/>
                <a:sym typeface="Rubik"/>
              </a:defRPr>
            </a:lvl2pPr>
            <a:lvl3pPr lvl="2" rtl="0">
              <a:spcBef>
                <a:spcPts val="0"/>
              </a:spcBef>
              <a:spcAft>
                <a:spcPts val="0"/>
              </a:spcAft>
              <a:buSzPts val="4800"/>
              <a:buFont typeface="Rubik"/>
              <a:buNone/>
              <a:defRPr sz="4800" b="1">
                <a:latin typeface="Rubik"/>
                <a:ea typeface="Rubik"/>
                <a:cs typeface="Rubik"/>
                <a:sym typeface="Rubik"/>
              </a:defRPr>
            </a:lvl3pPr>
            <a:lvl4pPr lvl="3" rtl="0">
              <a:spcBef>
                <a:spcPts val="0"/>
              </a:spcBef>
              <a:spcAft>
                <a:spcPts val="0"/>
              </a:spcAft>
              <a:buSzPts val="4800"/>
              <a:buFont typeface="Rubik"/>
              <a:buNone/>
              <a:defRPr sz="4800" b="1">
                <a:latin typeface="Rubik"/>
                <a:ea typeface="Rubik"/>
                <a:cs typeface="Rubik"/>
                <a:sym typeface="Rubik"/>
              </a:defRPr>
            </a:lvl4pPr>
            <a:lvl5pPr lvl="4" rtl="0">
              <a:spcBef>
                <a:spcPts val="0"/>
              </a:spcBef>
              <a:spcAft>
                <a:spcPts val="0"/>
              </a:spcAft>
              <a:buSzPts val="4800"/>
              <a:buFont typeface="Rubik"/>
              <a:buNone/>
              <a:defRPr sz="4800" b="1">
                <a:latin typeface="Rubik"/>
                <a:ea typeface="Rubik"/>
                <a:cs typeface="Rubik"/>
                <a:sym typeface="Rubik"/>
              </a:defRPr>
            </a:lvl5pPr>
            <a:lvl6pPr lvl="5" rtl="0">
              <a:spcBef>
                <a:spcPts val="0"/>
              </a:spcBef>
              <a:spcAft>
                <a:spcPts val="0"/>
              </a:spcAft>
              <a:buSzPts val="4800"/>
              <a:buFont typeface="Rubik"/>
              <a:buNone/>
              <a:defRPr sz="4800" b="1">
                <a:latin typeface="Rubik"/>
                <a:ea typeface="Rubik"/>
                <a:cs typeface="Rubik"/>
                <a:sym typeface="Rubik"/>
              </a:defRPr>
            </a:lvl6pPr>
            <a:lvl7pPr lvl="6" rtl="0">
              <a:spcBef>
                <a:spcPts val="0"/>
              </a:spcBef>
              <a:spcAft>
                <a:spcPts val="0"/>
              </a:spcAft>
              <a:buSzPts val="4800"/>
              <a:buFont typeface="Rubik"/>
              <a:buNone/>
              <a:defRPr sz="4800" b="1">
                <a:latin typeface="Rubik"/>
                <a:ea typeface="Rubik"/>
                <a:cs typeface="Rubik"/>
                <a:sym typeface="Rubik"/>
              </a:defRPr>
            </a:lvl7pPr>
            <a:lvl8pPr lvl="7" rtl="0">
              <a:spcBef>
                <a:spcPts val="0"/>
              </a:spcBef>
              <a:spcAft>
                <a:spcPts val="0"/>
              </a:spcAft>
              <a:buSzPts val="4800"/>
              <a:buFont typeface="Rubik"/>
              <a:buNone/>
              <a:defRPr sz="4800" b="1">
                <a:latin typeface="Rubik"/>
                <a:ea typeface="Rubik"/>
                <a:cs typeface="Rubik"/>
                <a:sym typeface="Rubik"/>
              </a:defRPr>
            </a:lvl8pPr>
            <a:lvl9pPr lvl="8" rtl="0">
              <a:spcBef>
                <a:spcPts val="0"/>
              </a:spcBef>
              <a:spcAft>
                <a:spcPts val="0"/>
              </a:spcAft>
              <a:buSzPts val="4800"/>
              <a:buFont typeface="Rubik"/>
              <a:buNone/>
              <a:defRPr sz="4800" b="1">
                <a:latin typeface="Rubik"/>
                <a:ea typeface="Rubik"/>
                <a:cs typeface="Rubik"/>
                <a:sym typeface="Rubi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4044600"/>
            <a:ext cx="9143998" cy="1098900"/>
          </a:xfrm>
          <a:prstGeom prst="rect">
            <a:avLst/>
          </a:prstGeom>
          <a:noFill/>
          <a:ln>
            <a:noFill/>
          </a:ln>
        </p:spPr>
      </p:pic>
      <p:pic>
        <p:nvPicPr>
          <p:cNvPr id="24" name="Google Shape;24;p5"/>
          <p:cNvPicPr preferRelativeResize="0"/>
          <p:nvPr/>
        </p:nvPicPr>
        <p:blipFill>
          <a:blip r:embed="rId3">
            <a:alphaModFix/>
          </a:blip>
          <a:stretch>
            <a:fillRect/>
          </a:stretch>
        </p:blipFill>
        <p:spPr>
          <a:xfrm flipH="1">
            <a:off x="0" y="0"/>
            <a:ext cx="2715600" cy="2215893"/>
          </a:xfrm>
          <a:prstGeom prst="rect">
            <a:avLst/>
          </a:prstGeom>
          <a:noFill/>
          <a:ln>
            <a:noFill/>
          </a:ln>
        </p:spPr>
      </p:pic>
      <p:sp>
        <p:nvSpPr>
          <p:cNvPr id="25" name="Google Shape;25;p5"/>
          <p:cNvSpPr txBox="1">
            <a:spLocks noGrp="1"/>
          </p:cNvSpPr>
          <p:nvPr>
            <p:ph type="title"/>
          </p:nvPr>
        </p:nvSpPr>
        <p:spPr>
          <a:xfrm>
            <a:off x="713225" y="435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2"/>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1855050" y="2520675"/>
            <a:ext cx="2427300" cy="10989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atin typeface="Play"/>
                <a:ea typeface="Play"/>
                <a:cs typeface="Play"/>
                <a:sym typeface="Play"/>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937100" y="2520675"/>
            <a:ext cx="2427300" cy="10989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atin typeface="Play"/>
                <a:ea typeface="Play"/>
                <a:cs typeface="Play"/>
                <a:sym typeface="Play"/>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ubTitle" idx="3"/>
          </p:nvPr>
        </p:nvSpPr>
        <p:spPr>
          <a:xfrm>
            <a:off x="1855050" y="2003450"/>
            <a:ext cx="2427300" cy="57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2000"/>
              <a:buFont typeface="Audiowide"/>
              <a:buNone/>
              <a:defRPr sz="2000">
                <a:solidFill>
                  <a:schemeClr val="accent5"/>
                </a:solidFill>
                <a:latin typeface="Audiowide"/>
                <a:ea typeface="Audiowide"/>
                <a:cs typeface="Audiowide"/>
                <a:sym typeface="Audiowid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29" name="Google Shape;29;p5"/>
          <p:cNvSpPr txBox="1">
            <a:spLocks noGrp="1"/>
          </p:cNvSpPr>
          <p:nvPr>
            <p:ph type="subTitle" idx="4"/>
          </p:nvPr>
        </p:nvSpPr>
        <p:spPr>
          <a:xfrm>
            <a:off x="4937100" y="2003450"/>
            <a:ext cx="24273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 column text 1">
  <p:cSld name="CUSTOM_16">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713225" y="1588700"/>
            <a:ext cx="3165300" cy="976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2"/>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281" name="Google Shape;281;p41"/>
          <p:cNvSpPr txBox="1">
            <a:spLocks noGrp="1"/>
          </p:cNvSpPr>
          <p:nvPr>
            <p:ph type="subTitle" idx="1"/>
          </p:nvPr>
        </p:nvSpPr>
        <p:spPr>
          <a:xfrm>
            <a:off x="713225" y="2516500"/>
            <a:ext cx="3165300" cy="132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282" name="Google Shape;282;p41"/>
          <p:cNvPicPr preferRelativeResize="0"/>
          <p:nvPr/>
        </p:nvPicPr>
        <p:blipFill>
          <a:blip r:embed="rId2">
            <a:alphaModFix/>
          </a:blip>
          <a:stretch>
            <a:fillRect/>
          </a:stretch>
        </p:blipFill>
        <p:spPr>
          <a:xfrm>
            <a:off x="0" y="4044600"/>
            <a:ext cx="9143998" cy="1098900"/>
          </a:xfrm>
          <a:prstGeom prst="rect">
            <a:avLst/>
          </a:prstGeom>
          <a:noFill/>
          <a:ln>
            <a:noFill/>
          </a:ln>
        </p:spPr>
      </p:pic>
      <p:pic>
        <p:nvPicPr>
          <p:cNvPr id="283" name="Google Shape;283;p41"/>
          <p:cNvPicPr preferRelativeResize="0"/>
          <p:nvPr/>
        </p:nvPicPr>
        <p:blipFill>
          <a:blip r:embed="rId3">
            <a:alphaModFix/>
          </a:blip>
          <a:stretch>
            <a:fillRect/>
          </a:stretch>
        </p:blipFill>
        <p:spPr>
          <a:xfrm rot="10800000">
            <a:off x="0" y="0"/>
            <a:ext cx="9143998" cy="6851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A column text 2">
  <p:cSld name="CUSTOM_17">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5235600" y="1594075"/>
            <a:ext cx="3195300" cy="9777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solidFill>
                  <a:schemeClr val="accent5"/>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286" name="Google Shape;286;p42"/>
          <p:cNvSpPr txBox="1">
            <a:spLocks noGrp="1"/>
          </p:cNvSpPr>
          <p:nvPr>
            <p:ph type="subTitle" idx="1"/>
          </p:nvPr>
        </p:nvSpPr>
        <p:spPr>
          <a:xfrm>
            <a:off x="5235600" y="2519925"/>
            <a:ext cx="3195300" cy="1237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287" name="Google Shape;287;p42"/>
          <p:cNvPicPr preferRelativeResize="0"/>
          <p:nvPr/>
        </p:nvPicPr>
        <p:blipFill>
          <a:blip r:embed="rId2">
            <a:alphaModFix/>
          </a:blip>
          <a:stretch>
            <a:fillRect/>
          </a:stretch>
        </p:blipFill>
        <p:spPr>
          <a:xfrm flipH="1">
            <a:off x="0" y="4458400"/>
            <a:ext cx="9143998" cy="685100"/>
          </a:xfrm>
          <a:prstGeom prst="rect">
            <a:avLst/>
          </a:prstGeom>
          <a:noFill/>
          <a:ln>
            <a:noFill/>
          </a:ln>
        </p:spPr>
      </p:pic>
      <p:pic>
        <p:nvPicPr>
          <p:cNvPr id="288" name="Google Shape;288;p42"/>
          <p:cNvPicPr preferRelativeResize="0"/>
          <p:nvPr/>
        </p:nvPicPr>
        <p:blipFill>
          <a:blip r:embed="rId3">
            <a:alphaModFix/>
          </a:blip>
          <a:stretch>
            <a:fillRect/>
          </a:stretch>
        </p:blipFill>
        <p:spPr>
          <a:xfrm rot="10800000" flipH="1">
            <a:off x="0" y="-9950"/>
            <a:ext cx="9143998" cy="109890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p:cSld name="CUSTOM_30">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4599050" y="1858350"/>
            <a:ext cx="2773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5"/>
                </a:solidFill>
              </a:defRPr>
            </a:lvl1pPr>
            <a:lvl2pPr lvl="1" algn="ctr" rtl="0">
              <a:spcBef>
                <a:spcPts val="0"/>
              </a:spcBef>
              <a:spcAft>
                <a:spcPts val="0"/>
              </a:spcAft>
              <a:buSzPts val="2800"/>
              <a:buNone/>
              <a:defRPr>
                <a:latin typeface="Play"/>
                <a:ea typeface="Play"/>
                <a:cs typeface="Play"/>
                <a:sym typeface="Play"/>
              </a:defRPr>
            </a:lvl2pPr>
            <a:lvl3pPr lvl="2" algn="ctr" rtl="0">
              <a:spcBef>
                <a:spcPts val="0"/>
              </a:spcBef>
              <a:spcAft>
                <a:spcPts val="0"/>
              </a:spcAft>
              <a:buSzPts val="2800"/>
              <a:buNone/>
              <a:defRPr>
                <a:latin typeface="Play"/>
                <a:ea typeface="Play"/>
                <a:cs typeface="Play"/>
                <a:sym typeface="Play"/>
              </a:defRPr>
            </a:lvl3pPr>
            <a:lvl4pPr lvl="3" algn="ctr" rtl="0">
              <a:spcBef>
                <a:spcPts val="0"/>
              </a:spcBef>
              <a:spcAft>
                <a:spcPts val="0"/>
              </a:spcAft>
              <a:buSzPts val="2800"/>
              <a:buNone/>
              <a:defRPr>
                <a:latin typeface="Play"/>
                <a:ea typeface="Play"/>
                <a:cs typeface="Play"/>
                <a:sym typeface="Play"/>
              </a:defRPr>
            </a:lvl4pPr>
            <a:lvl5pPr lvl="4" algn="ctr" rtl="0">
              <a:spcBef>
                <a:spcPts val="0"/>
              </a:spcBef>
              <a:spcAft>
                <a:spcPts val="0"/>
              </a:spcAft>
              <a:buSzPts val="2800"/>
              <a:buNone/>
              <a:defRPr>
                <a:latin typeface="Play"/>
                <a:ea typeface="Play"/>
                <a:cs typeface="Play"/>
                <a:sym typeface="Play"/>
              </a:defRPr>
            </a:lvl5pPr>
            <a:lvl6pPr lvl="5" algn="ctr" rtl="0">
              <a:spcBef>
                <a:spcPts val="0"/>
              </a:spcBef>
              <a:spcAft>
                <a:spcPts val="0"/>
              </a:spcAft>
              <a:buSzPts val="2800"/>
              <a:buNone/>
              <a:defRPr>
                <a:latin typeface="Play"/>
                <a:ea typeface="Play"/>
                <a:cs typeface="Play"/>
                <a:sym typeface="Play"/>
              </a:defRPr>
            </a:lvl6pPr>
            <a:lvl7pPr lvl="6" algn="ctr" rtl="0">
              <a:spcBef>
                <a:spcPts val="0"/>
              </a:spcBef>
              <a:spcAft>
                <a:spcPts val="0"/>
              </a:spcAft>
              <a:buSzPts val="2800"/>
              <a:buNone/>
              <a:defRPr>
                <a:latin typeface="Play"/>
                <a:ea typeface="Play"/>
                <a:cs typeface="Play"/>
                <a:sym typeface="Play"/>
              </a:defRPr>
            </a:lvl7pPr>
            <a:lvl8pPr lvl="7" algn="ctr" rtl="0">
              <a:spcBef>
                <a:spcPts val="0"/>
              </a:spcBef>
              <a:spcAft>
                <a:spcPts val="0"/>
              </a:spcAft>
              <a:buSzPts val="2800"/>
              <a:buNone/>
              <a:defRPr>
                <a:latin typeface="Play"/>
                <a:ea typeface="Play"/>
                <a:cs typeface="Play"/>
                <a:sym typeface="Play"/>
              </a:defRPr>
            </a:lvl8pPr>
            <a:lvl9pPr lvl="8" algn="ctr" rtl="0">
              <a:spcBef>
                <a:spcPts val="0"/>
              </a:spcBef>
              <a:spcAft>
                <a:spcPts val="0"/>
              </a:spcAft>
              <a:buSzPts val="2800"/>
              <a:buNone/>
              <a:defRPr>
                <a:latin typeface="Play"/>
                <a:ea typeface="Play"/>
                <a:cs typeface="Play"/>
                <a:sym typeface="Play"/>
              </a:defRPr>
            </a:lvl9pPr>
          </a:lstStyle>
          <a:p>
            <a:endParaRPr/>
          </a:p>
        </p:txBody>
      </p:sp>
      <p:sp>
        <p:nvSpPr>
          <p:cNvPr id="291" name="Google Shape;291;p43"/>
          <p:cNvSpPr txBox="1">
            <a:spLocks noGrp="1"/>
          </p:cNvSpPr>
          <p:nvPr>
            <p:ph type="subTitle" idx="1"/>
          </p:nvPr>
        </p:nvSpPr>
        <p:spPr>
          <a:xfrm>
            <a:off x="4599050" y="2431050"/>
            <a:ext cx="27735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pic>
        <p:nvPicPr>
          <p:cNvPr id="292" name="Google Shape;292;p43"/>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CUSTOM_25">
    <p:spTree>
      <p:nvGrpSpPr>
        <p:cNvPr id="1" name="Shape 293"/>
        <p:cNvGrpSpPr/>
        <p:nvPr/>
      </p:nvGrpSpPr>
      <p:grpSpPr>
        <a:xfrm>
          <a:off x="0" y="0"/>
          <a:ext cx="0" cy="0"/>
          <a:chOff x="0" y="0"/>
          <a:chExt cx="0" cy="0"/>
        </a:xfrm>
      </p:grpSpPr>
      <p:pic>
        <p:nvPicPr>
          <p:cNvPr id="294" name="Google Shape;294;p4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5" name="Google Shape;295;p44"/>
          <p:cNvSpPr txBox="1">
            <a:spLocks noGrp="1"/>
          </p:cNvSpPr>
          <p:nvPr>
            <p:ph type="title"/>
          </p:nvPr>
        </p:nvSpPr>
        <p:spPr>
          <a:xfrm>
            <a:off x="713225" y="1393875"/>
            <a:ext cx="6012300" cy="23679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7200"/>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pic>
        <p:nvPicPr>
          <p:cNvPr id="296" name="Google Shape;296;p44"/>
          <p:cNvPicPr preferRelativeResize="0"/>
          <p:nvPr/>
        </p:nvPicPr>
        <p:blipFill>
          <a:blip r:embed="rId3">
            <a:alphaModFix/>
          </a:blip>
          <a:stretch>
            <a:fillRect/>
          </a:stretch>
        </p:blipFill>
        <p:spPr>
          <a:xfrm rot="10800000">
            <a:off x="6177659" y="0"/>
            <a:ext cx="2966332" cy="5143499"/>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in point 1">
  <p:cSld name="CUSTOM_32">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3038850" y="1211325"/>
            <a:ext cx="5490600" cy="236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72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pic>
        <p:nvPicPr>
          <p:cNvPr id="299" name="Google Shape;299;p45"/>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00" name="Google Shape;300;p45"/>
          <p:cNvPicPr preferRelativeResize="0"/>
          <p:nvPr/>
        </p:nvPicPr>
        <p:blipFill>
          <a:blip r:embed="rId3">
            <a:alphaModFix/>
          </a:blip>
          <a:stretch>
            <a:fillRect/>
          </a:stretch>
        </p:blipFill>
        <p:spPr>
          <a:xfrm>
            <a:off x="7248150" y="0"/>
            <a:ext cx="1895850" cy="1546974"/>
          </a:xfrm>
          <a:prstGeom prst="rect">
            <a:avLst/>
          </a:prstGeom>
          <a:noFill/>
          <a:ln>
            <a:noFill/>
          </a:ln>
        </p:spPr>
      </p:pic>
      <p:pic>
        <p:nvPicPr>
          <p:cNvPr id="301" name="Google Shape;301;p45"/>
          <p:cNvPicPr preferRelativeResize="0"/>
          <p:nvPr/>
        </p:nvPicPr>
        <p:blipFill>
          <a:blip r:embed="rId3">
            <a:alphaModFix/>
          </a:blip>
          <a:stretch>
            <a:fillRect/>
          </a:stretch>
        </p:blipFill>
        <p:spPr>
          <a:xfrm rot="10800000">
            <a:off x="1" y="2995900"/>
            <a:ext cx="4971699" cy="21476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2"/>
        <p:cNvGrpSpPr/>
        <p:nvPr/>
      </p:nvGrpSpPr>
      <p:grpSpPr>
        <a:xfrm>
          <a:off x="0" y="0"/>
          <a:ext cx="0" cy="0"/>
          <a:chOff x="0" y="0"/>
          <a:chExt cx="0" cy="0"/>
        </a:xfrm>
      </p:grpSpPr>
      <p:pic>
        <p:nvPicPr>
          <p:cNvPr id="303" name="Google Shape;303;p4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04" name="Google Shape;304;p46"/>
          <p:cNvPicPr preferRelativeResize="0"/>
          <p:nvPr/>
        </p:nvPicPr>
        <p:blipFill>
          <a:blip r:embed="rId3">
            <a:alphaModFix/>
          </a:blip>
          <a:stretch>
            <a:fillRect/>
          </a:stretch>
        </p:blipFill>
        <p:spPr>
          <a:xfrm rot="10800000">
            <a:off x="-3" y="0"/>
            <a:ext cx="4437103" cy="5143501"/>
          </a:xfrm>
          <a:prstGeom prst="rect">
            <a:avLst/>
          </a:prstGeom>
          <a:noFill/>
          <a:ln>
            <a:noFill/>
          </a:ln>
        </p:spPr>
      </p:pic>
      <p:sp>
        <p:nvSpPr>
          <p:cNvPr id="305" name="Google Shape;305;p46"/>
          <p:cNvSpPr txBox="1">
            <a:spLocks noGrp="1"/>
          </p:cNvSpPr>
          <p:nvPr>
            <p:ph type="title"/>
          </p:nvPr>
        </p:nvSpPr>
        <p:spPr>
          <a:xfrm>
            <a:off x="4205125" y="547700"/>
            <a:ext cx="4289400" cy="863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Font typeface="Audiowide"/>
              <a:buNone/>
              <a:defRPr sz="7000">
                <a:latin typeface="Audiowide"/>
                <a:ea typeface="Audiowide"/>
                <a:cs typeface="Audiowide"/>
                <a:sym typeface="Audiowide"/>
              </a:defRPr>
            </a:lvl1pPr>
            <a:lvl2pPr lvl="1">
              <a:spcBef>
                <a:spcPts val="0"/>
              </a:spcBef>
              <a:spcAft>
                <a:spcPts val="0"/>
              </a:spcAft>
              <a:buSzPts val="3600"/>
              <a:buFont typeface="Audiowide"/>
              <a:buNone/>
              <a:defRPr sz="3600">
                <a:latin typeface="Audiowide"/>
                <a:ea typeface="Audiowide"/>
                <a:cs typeface="Audiowide"/>
                <a:sym typeface="Audiowide"/>
              </a:defRPr>
            </a:lvl2pPr>
            <a:lvl3pPr lvl="2">
              <a:spcBef>
                <a:spcPts val="0"/>
              </a:spcBef>
              <a:spcAft>
                <a:spcPts val="0"/>
              </a:spcAft>
              <a:buSzPts val="3600"/>
              <a:buFont typeface="Audiowide"/>
              <a:buNone/>
              <a:defRPr sz="3600">
                <a:latin typeface="Audiowide"/>
                <a:ea typeface="Audiowide"/>
                <a:cs typeface="Audiowide"/>
                <a:sym typeface="Audiowide"/>
              </a:defRPr>
            </a:lvl3pPr>
            <a:lvl4pPr lvl="3">
              <a:spcBef>
                <a:spcPts val="0"/>
              </a:spcBef>
              <a:spcAft>
                <a:spcPts val="0"/>
              </a:spcAft>
              <a:buSzPts val="3600"/>
              <a:buFont typeface="Audiowide"/>
              <a:buNone/>
              <a:defRPr sz="3600">
                <a:latin typeface="Audiowide"/>
                <a:ea typeface="Audiowide"/>
                <a:cs typeface="Audiowide"/>
                <a:sym typeface="Audiowide"/>
              </a:defRPr>
            </a:lvl4pPr>
            <a:lvl5pPr lvl="4">
              <a:spcBef>
                <a:spcPts val="0"/>
              </a:spcBef>
              <a:spcAft>
                <a:spcPts val="0"/>
              </a:spcAft>
              <a:buSzPts val="3600"/>
              <a:buFont typeface="Audiowide"/>
              <a:buNone/>
              <a:defRPr sz="3600">
                <a:latin typeface="Audiowide"/>
                <a:ea typeface="Audiowide"/>
                <a:cs typeface="Audiowide"/>
                <a:sym typeface="Audiowide"/>
              </a:defRPr>
            </a:lvl5pPr>
            <a:lvl6pPr lvl="5">
              <a:spcBef>
                <a:spcPts val="0"/>
              </a:spcBef>
              <a:spcAft>
                <a:spcPts val="0"/>
              </a:spcAft>
              <a:buSzPts val="3600"/>
              <a:buFont typeface="Audiowide"/>
              <a:buNone/>
              <a:defRPr sz="3600">
                <a:latin typeface="Audiowide"/>
                <a:ea typeface="Audiowide"/>
                <a:cs typeface="Audiowide"/>
                <a:sym typeface="Audiowide"/>
              </a:defRPr>
            </a:lvl6pPr>
            <a:lvl7pPr lvl="6">
              <a:spcBef>
                <a:spcPts val="0"/>
              </a:spcBef>
              <a:spcAft>
                <a:spcPts val="0"/>
              </a:spcAft>
              <a:buSzPts val="3600"/>
              <a:buFont typeface="Audiowide"/>
              <a:buNone/>
              <a:defRPr sz="3600">
                <a:latin typeface="Audiowide"/>
                <a:ea typeface="Audiowide"/>
                <a:cs typeface="Audiowide"/>
                <a:sym typeface="Audiowide"/>
              </a:defRPr>
            </a:lvl7pPr>
            <a:lvl8pPr lvl="7">
              <a:spcBef>
                <a:spcPts val="0"/>
              </a:spcBef>
              <a:spcAft>
                <a:spcPts val="0"/>
              </a:spcAft>
              <a:buSzPts val="3600"/>
              <a:buFont typeface="Audiowide"/>
              <a:buNone/>
              <a:defRPr sz="3600">
                <a:latin typeface="Audiowide"/>
                <a:ea typeface="Audiowide"/>
                <a:cs typeface="Audiowide"/>
                <a:sym typeface="Audiowide"/>
              </a:defRPr>
            </a:lvl8pPr>
            <a:lvl9pPr lvl="8">
              <a:spcBef>
                <a:spcPts val="0"/>
              </a:spcBef>
              <a:spcAft>
                <a:spcPts val="0"/>
              </a:spcAft>
              <a:buSzPts val="3600"/>
              <a:buFont typeface="Audiowide"/>
              <a:buNone/>
              <a:defRPr sz="3600">
                <a:latin typeface="Audiowide"/>
                <a:ea typeface="Audiowide"/>
                <a:cs typeface="Audiowide"/>
                <a:sym typeface="Audiowide"/>
              </a:defRPr>
            </a:lvl9pPr>
          </a:lstStyle>
          <a:p>
            <a:endParaRPr/>
          </a:p>
        </p:txBody>
      </p:sp>
      <p:sp>
        <p:nvSpPr>
          <p:cNvPr id="306" name="Google Shape;306;p46"/>
          <p:cNvSpPr txBox="1"/>
          <p:nvPr/>
        </p:nvSpPr>
        <p:spPr>
          <a:xfrm>
            <a:off x="5234600" y="3358950"/>
            <a:ext cx="3230700" cy="8661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Play"/>
                <a:ea typeface="Play"/>
                <a:cs typeface="Play"/>
                <a:sym typeface="Play"/>
              </a:rPr>
              <a:t>CREDITS: This presentation template was created by </a:t>
            </a:r>
            <a:r>
              <a:rPr lang="en" sz="1200">
                <a:solidFill>
                  <a:schemeClr val="accent4"/>
                </a:solidFill>
                <a:uFill>
                  <a:noFill/>
                </a:uFill>
                <a:latin typeface="Play"/>
                <a:ea typeface="Play"/>
                <a:cs typeface="Play"/>
                <a:sym typeface="Play"/>
                <a:hlinkClick r:id="rId4">
                  <a:extLst>
                    <a:ext uri="{A12FA001-AC4F-418D-AE19-62706E023703}">
                      <ahyp:hlinkClr xmlns:ahyp="http://schemas.microsoft.com/office/drawing/2018/hyperlinkcolor" val="tx"/>
                    </a:ext>
                  </a:extLst>
                </a:hlinkClick>
              </a:rPr>
              <a:t>Slidesgo</a:t>
            </a:r>
            <a:r>
              <a:rPr lang="en" sz="1200">
                <a:solidFill>
                  <a:schemeClr val="accent4"/>
                </a:solidFill>
                <a:latin typeface="Play"/>
                <a:ea typeface="Play"/>
                <a:cs typeface="Play"/>
                <a:sym typeface="Play"/>
              </a:rPr>
              <a:t>, including icons by </a:t>
            </a:r>
            <a:r>
              <a:rPr lang="en" sz="1200">
                <a:solidFill>
                  <a:schemeClr val="accent4"/>
                </a:solidFill>
                <a:uFill>
                  <a:noFill/>
                </a:uFill>
                <a:latin typeface="Play"/>
                <a:ea typeface="Play"/>
                <a:cs typeface="Play"/>
                <a:sym typeface="Play"/>
                <a:hlinkClick r:id="rId5">
                  <a:extLst>
                    <a:ext uri="{A12FA001-AC4F-418D-AE19-62706E023703}">
                      <ahyp:hlinkClr xmlns:ahyp="http://schemas.microsoft.com/office/drawing/2018/hyperlinkcolor" val="tx"/>
                    </a:ext>
                  </a:extLst>
                </a:hlinkClick>
              </a:rPr>
              <a:t>Flaticon</a:t>
            </a:r>
            <a:r>
              <a:rPr lang="en" sz="1200">
                <a:solidFill>
                  <a:schemeClr val="accent4"/>
                </a:solidFill>
                <a:latin typeface="Play"/>
                <a:ea typeface="Play"/>
                <a:cs typeface="Play"/>
                <a:sym typeface="Play"/>
              </a:rPr>
              <a:t>, </a:t>
            </a:r>
            <a:r>
              <a:rPr lang="en" sz="1200">
                <a:solidFill>
                  <a:schemeClr val="dk2"/>
                </a:solidFill>
                <a:latin typeface="Play"/>
                <a:ea typeface="Play"/>
                <a:cs typeface="Play"/>
                <a:sym typeface="Play"/>
              </a:rPr>
              <a:t>infographics &amp; images by </a:t>
            </a:r>
            <a:r>
              <a:rPr lang="en" sz="1200">
                <a:solidFill>
                  <a:schemeClr val="dk2"/>
                </a:solidFill>
                <a:uFill>
                  <a:noFill/>
                </a:uFill>
                <a:latin typeface="Play"/>
                <a:ea typeface="Play"/>
                <a:cs typeface="Play"/>
                <a:sym typeface="Play"/>
                <a:hlinkClick r:id="rId6">
                  <a:extLst>
                    <a:ext uri="{A12FA001-AC4F-418D-AE19-62706E023703}">
                      <ahyp:hlinkClr xmlns:ahyp="http://schemas.microsoft.com/office/drawing/2018/hyperlinkcolor" val="tx"/>
                    </a:ext>
                  </a:extLst>
                </a:hlinkClick>
              </a:rPr>
              <a:t>Freepik</a:t>
            </a:r>
            <a:r>
              <a:rPr lang="en" sz="1200">
                <a:solidFill>
                  <a:schemeClr val="dk2"/>
                </a:solidFill>
                <a:latin typeface="Play"/>
                <a:ea typeface="Play"/>
                <a:cs typeface="Play"/>
                <a:sym typeface="Play"/>
              </a:rPr>
              <a:t> </a:t>
            </a:r>
            <a:endParaRPr sz="1200">
              <a:solidFill>
                <a:schemeClr val="accent4"/>
              </a:solidFill>
              <a:latin typeface="Play"/>
              <a:ea typeface="Play"/>
              <a:cs typeface="Play"/>
              <a:sym typeface="Play"/>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pic>
        <p:nvPicPr>
          <p:cNvPr id="33" name="Google Shape;33;p6"/>
          <p:cNvPicPr preferRelativeResize="0"/>
          <p:nvPr/>
        </p:nvPicPr>
        <p:blipFill>
          <a:blip r:embed="rId2">
            <a:alphaModFix/>
          </a:blip>
          <a:stretch>
            <a:fillRect/>
          </a:stretch>
        </p:blipFill>
        <p:spPr>
          <a:xfrm flipH="1">
            <a:off x="0" y="1949975"/>
            <a:ext cx="9144000" cy="31935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pic>
        <p:nvPicPr>
          <p:cNvPr id="35" name="Google Shape;35;p7"/>
          <p:cNvPicPr preferRelativeResize="0"/>
          <p:nvPr/>
        </p:nvPicPr>
        <p:blipFill>
          <a:blip r:embed="rId2">
            <a:alphaModFix/>
          </a:blip>
          <a:stretch>
            <a:fillRect/>
          </a:stretch>
        </p:blipFill>
        <p:spPr>
          <a:xfrm>
            <a:off x="-5400" y="4004049"/>
            <a:ext cx="9144000" cy="1139450"/>
          </a:xfrm>
          <a:prstGeom prst="rect">
            <a:avLst/>
          </a:prstGeom>
          <a:noFill/>
          <a:ln>
            <a:noFill/>
          </a:ln>
        </p:spPr>
      </p:pic>
      <p:pic>
        <p:nvPicPr>
          <p:cNvPr id="36" name="Google Shape;36;p7"/>
          <p:cNvPicPr preferRelativeResize="0"/>
          <p:nvPr/>
        </p:nvPicPr>
        <p:blipFill>
          <a:blip r:embed="rId3">
            <a:alphaModFix/>
          </a:blip>
          <a:stretch>
            <a:fillRect/>
          </a:stretch>
        </p:blipFill>
        <p:spPr>
          <a:xfrm>
            <a:off x="0" y="0"/>
            <a:ext cx="9144000" cy="5143500"/>
          </a:xfrm>
          <a:prstGeom prst="rect">
            <a:avLst/>
          </a:prstGeom>
          <a:noFill/>
          <a:ln>
            <a:noFill/>
          </a:ln>
        </p:spPr>
      </p:pic>
      <p:sp>
        <p:nvSpPr>
          <p:cNvPr id="37" name="Google Shape;37;p7"/>
          <p:cNvSpPr txBox="1">
            <a:spLocks noGrp="1"/>
          </p:cNvSpPr>
          <p:nvPr>
            <p:ph type="body" idx="1"/>
          </p:nvPr>
        </p:nvSpPr>
        <p:spPr>
          <a:xfrm>
            <a:off x="5073154" y="2022300"/>
            <a:ext cx="2811300" cy="10989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SzPts val="1400"/>
              <a:buChar char="●"/>
              <a:defRPr sz="1400">
                <a:solidFill>
                  <a:schemeClr val="dk2"/>
                </a:solidFill>
                <a:latin typeface="Play"/>
                <a:ea typeface="Play"/>
                <a:cs typeface="Play"/>
                <a:sym typeface="Play"/>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pic>
        <p:nvPicPr>
          <p:cNvPr id="38" name="Google Shape;38;p7"/>
          <p:cNvPicPr preferRelativeResize="0"/>
          <p:nvPr/>
        </p:nvPicPr>
        <p:blipFill>
          <a:blip r:embed="rId4">
            <a:alphaModFix/>
          </a:blip>
          <a:stretch>
            <a:fillRect/>
          </a:stretch>
        </p:blipFill>
        <p:spPr>
          <a:xfrm>
            <a:off x="6932625" y="0"/>
            <a:ext cx="2211374" cy="18044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092050" y="460400"/>
            <a:ext cx="5114400" cy="40908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Font typeface="Rubik"/>
              <a:buNone/>
              <a:defRPr sz="4500" b="1">
                <a:latin typeface="Audiowide"/>
                <a:ea typeface="Audiowide"/>
                <a:cs typeface="Audiowide"/>
                <a:sym typeface="Audiowide"/>
              </a:defRPr>
            </a:lvl1pPr>
            <a:lvl2pPr lvl="1">
              <a:spcBef>
                <a:spcPts val="0"/>
              </a:spcBef>
              <a:spcAft>
                <a:spcPts val="0"/>
              </a:spcAft>
              <a:buSzPts val="4800"/>
              <a:buFont typeface="Rubik"/>
              <a:buNone/>
              <a:defRPr sz="4800" b="1">
                <a:latin typeface="Rubik"/>
                <a:ea typeface="Rubik"/>
                <a:cs typeface="Rubik"/>
                <a:sym typeface="Rubik"/>
              </a:defRPr>
            </a:lvl2pPr>
            <a:lvl3pPr lvl="2">
              <a:spcBef>
                <a:spcPts val="0"/>
              </a:spcBef>
              <a:spcAft>
                <a:spcPts val="0"/>
              </a:spcAft>
              <a:buSzPts val="4800"/>
              <a:buFont typeface="Rubik"/>
              <a:buNone/>
              <a:defRPr sz="4800" b="1">
                <a:latin typeface="Rubik"/>
                <a:ea typeface="Rubik"/>
                <a:cs typeface="Rubik"/>
                <a:sym typeface="Rubik"/>
              </a:defRPr>
            </a:lvl3pPr>
            <a:lvl4pPr lvl="3">
              <a:spcBef>
                <a:spcPts val="0"/>
              </a:spcBef>
              <a:spcAft>
                <a:spcPts val="0"/>
              </a:spcAft>
              <a:buSzPts val="4800"/>
              <a:buFont typeface="Rubik"/>
              <a:buNone/>
              <a:defRPr sz="4800" b="1">
                <a:latin typeface="Rubik"/>
                <a:ea typeface="Rubik"/>
                <a:cs typeface="Rubik"/>
                <a:sym typeface="Rubik"/>
              </a:defRPr>
            </a:lvl4pPr>
            <a:lvl5pPr lvl="4">
              <a:spcBef>
                <a:spcPts val="0"/>
              </a:spcBef>
              <a:spcAft>
                <a:spcPts val="0"/>
              </a:spcAft>
              <a:buSzPts val="4800"/>
              <a:buFont typeface="Rubik"/>
              <a:buNone/>
              <a:defRPr sz="4800" b="1">
                <a:latin typeface="Rubik"/>
                <a:ea typeface="Rubik"/>
                <a:cs typeface="Rubik"/>
                <a:sym typeface="Rubik"/>
              </a:defRPr>
            </a:lvl5pPr>
            <a:lvl6pPr lvl="5">
              <a:spcBef>
                <a:spcPts val="0"/>
              </a:spcBef>
              <a:spcAft>
                <a:spcPts val="0"/>
              </a:spcAft>
              <a:buSzPts val="4800"/>
              <a:buFont typeface="Rubik"/>
              <a:buNone/>
              <a:defRPr sz="4800" b="1">
                <a:latin typeface="Rubik"/>
                <a:ea typeface="Rubik"/>
                <a:cs typeface="Rubik"/>
                <a:sym typeface="Rubik"/>
              </a:defRPr>
            </a:lvl6pPr>
            <a:lvl7pPr lvl="6">
              <a:spcBef>
                <a:spcPts val="0"/>
              </a:spcBef>
              <a:spcAft>
                <a:spcPts val="0"/>
              </a:spcAft>
              <a:buSzPts val="4800"/>
              <a:buFont typeface="Rubik"/>
              <a:buNone/>
              <a:defRPr sz="4800" b="1">
                <a:latin typeface="Rubik"/>
                <a:ea typeface="Rubik"/>
                <a:cs typeface="Rubik"/>
                <a:sym typeface="Rubik"/>
              </a:defRPr>
            </a:lvl7pPr>
            <a:lvl8pPr lvl="7">
              <a:spcBef>
                <a:spcPts val="0"/>
              </a:spcBef>
              <a:spcAft>
                <a:spcPts val="0"/>
              </a:spcAft>
              <a:buSzPts val="4800"/>
              <a:buFont typeface="Rubik"/>
              <a:buNone/>
              <a:defRPr sz="4800" b="1">
                <a:latin typeface="Rubik"/>
                <a:ea typeface="Rubik"/>
                <a:cs typeface="Rubik"/>
                <a:sym typeface="Rubik"/>
              </a:defRPr>
            </a:lvl8pPr>
            <a:lvl9pPr lvl="8">
              <a:spcBef>
                <a:spcPts val="0"/>
              </a:spcBef>
              <a:spcAft>
                <a:spcPts val="0"/>
              </a:spcAft>
              <a:buSzPts val="4800"/>
              <a:buFont typeface="Rubik"/>
              <a:buNone/>
              <a:defRPr sz="4800" b="1">
                <a:latin typeface="Rubik"/>
                <a:ea typeface="Rubik"/>
                <a:cs typeface="Rubik"/>
                <a:sym typeface="Rubi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pic>
        <p:nvPicPr>
          <p:cNvPr id="42" name="Google Shape;42;p9"/>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pic>
        <p:nvPicPr>
          <p:cNvPr id="46" name="Google Shape;46;p9"/>
          <p:cNvPicPr preferRelativeResize="0"/>
          <p:nvPr/>
        </p:nvPicPr>
        <p:blipFill>
          <a:blip r:embed="rId3">
            <a:alphaModFix/>
          </a:blip>
          <a:stretch>
            <a:fillRect/>
          </a:stretch>
        </p:blipFill>
        <p:spPr>
          <a:xfrm>
            <a:off x="6916100" y="0"/>
            <a:ext cx="2227900" cy="18179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49" name="Google Shape;49;p10"/>
          <p:cNvPicPr preferRelativeResize="0"/>
          <p:nvPr/>
        </p:nvPicPr>
        <p:blipFill>
          <a:blip r:embed="rId3">
            <a:alphaModFix/>
          </a:blip>
          <a:stretch>
            <a:fillRect/>
          </a:stretch>
        </p:blipFill>
        <p:spPr>
          <a:xfrm>
            <a:off x="-5400" y="4004049"/>
            <a:ext cx="9144000" cy="1139450"/>
          </a:xfrm>
          <a:prstGeom prst="rect">
            <a:avLst/>
          </a:prstGeom>
          <a:noFill/>
          <a:ln>
            <a:noFill/>
          </a:ln>
        </p:spPr>
      </p:pic>
      <p:sp>
        <p:nvSpPr>
          <p:cNvPr id="50" name="Google Shape;50;p10"/>
          <p:cNvSpPr txBox="1">
            <a:spLocks noGrp="1"/>
          </p:cNvSpPr>
          <p:nvPr>
            <p:ph type="body" idx="1"/>
          </p:nvPr>
        </p:nvSpPr>
        <p:spPr>
          <a:xfrm>
            <a:off x="1144525" y="3994325"/>
            <a:ext cx="64608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1400"/>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1pPr>
            <a:lvl2pPr lvl="1">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2pPr>
            <a:lvl3pPr lvl="2">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3pPr>
            <a:lvl4pPr lvl="3">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4pPr>
            <a:lvl5pPr lvl="4">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5pPr>
            <a:lvl6pPr lvl="5">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6pPr>
            <a:lvl7pPr lvl="6">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7pPr>
            <a:lvl8pPr lvl="7">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8pPr>
            <a:lvl9pPr lvl="8">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Play"/>
              <a:buChar char="●"/>
              <a:defRPr sz="1800">
                <a:solidFill>
                  <a:schemeClr val="accent4"/>
                </a:solidFill>
                <a:latin typeface="Play"/>
                <a:ea typeface="Play"/>
                <a:cs typeface="Play"/>
                <a:sym typeface="Play"/>
              </a:defRPr>
            </a:lvl1pPr>
            <a:lvl2pPr marL="914400" lvl="1"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2pPr>
            <a:lvl3pPr marL="1371600" lvl="2"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3pPr>
            <a:lvl4pPr marL="1828800" lvl="3"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4pPr>
            <a:lvl5pPr marL="2286000" lvl="4"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5pPr>
            <a:lvl6pPr marL="2743200" lvl="5"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6pPr>
            <a:lvl7pPr marL="3200400" lvl="6"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7pPr>
            <a:lvl8pPr marL="3657600" lvl="7"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8pPr>
            <a:lvl9pPr marL="4114800" lvl="8" indent="-317500">
              <a:lnSpc>
                <a:spcPct val="115000"/>
              </a:lnSpc>
              <a:spcBef>
                <a:spcPts val="1600"/>
              </a:spcBef>
              <a:spcAft>
                <a:spcPts val="1600"/>
              </a:spcAft>
              <a:buClr>
                <a:schemeClr val="accent4"/>
              </a:buClr>
              <a:buSzPts val="1400"/>
              <a:buFont typeface="Play"/>
              <a:buChar char="■"/>
              <a:defRPr>
                <a:solidFill>
                  <a:schemeClr val="accent4"/>
                </a:solidFill>
                <a:latin typeface="Play"/>
                <a:ea typeface="Play"/>
                <a:cs typeface="Play"/>
                <a:sym typeface="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07"/>
        <p:cNvGrpSpPr/>
        <p:nvPr/>
      </p:nvGrpSpPr>
      <p:grpSpPr>
        <a:xfrm>
          <a:off x="0" y="0"/>
          <a:ext cx="0" cy="0"/>
          <a:chOff x="0" y="0"/>
          <a:chExt cx="0" cy="0"/>
        </a:xfrm>
      </p:grpSpPr>
      <p:sp>
        <p:nvSpPr>
          <p:cNvPr id="308" name="Google Shape;308;p4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09" name="Google Shape;309;p4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hyperlink" Target="https://hackclub.com/workshop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ctrTitle"/>
          </p:nvPr>
        </p:nvSpPr>
        <p:spPr>
          <a:xfrm>
            <a:off x="1897400" y="1539875"/>
            <a:ext cx="5160900" cy="2052600"/>
          </a:xfrm>
          <a:prstGeom prst="rect">
            <a:avLst/>
          </a:prstGeom>
        </p:spPr>
        <p:txBody>
          <a:bodyPr spcFirstLastPara="1" wrap="square" lIns="91425" tIns="91425" rIns="91425" bIns="91425" anchor="ctr" anchorCtr="0">
            <a:noAutofit/>
          </a:bodyPr>
          <a:lstStyle/>
          <a:p>
            <a:r>
              <a:rPr lang="en" sz="6600" dirty="0"/>
              <a:t>Hack Club Proposal</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1"/>
          <p:cNvSpPr txBox="1">
            <a:spLocks noGrp="1"/>
          </p:cNvSpPr>
          <p:nvPr>
            <p:ph type="title"/>
          </p:nvPr>
        </p:nvSpPr>
        <p:spPr>
          <a:xfrm>
            <a:off x="2163000" y="3239250"/>
            <a:ext cx="4818000" cy="567900"/>
          </a:xfrm>
          <a:prstGeom prst="rect">
            <a:avLst/>
          </a:prstGeom>
        </p:spPr>
        <p:txBody>
          <a:bodyPr spcFirstLastPara="1" wrap="square" lIns="91425" tIns="91425" rIns="91425" bIns="91425" anchor="ctr" anchorCtr="0">
            <a:noAutofit/>
          </a:bodyPr>
          <a:lstStyle/>
          <a:p>
            <a:r>
              <a:rPr lang="en" dirty="0"/>
              <a:t>-</a:t>
            </a:r>
            <a:r>
              <a:rPr lang="en" b="1" dirty="0"/>
              <a:t>Joel </a:t>
            </a:r>
            <a:r>
              <a:rPr lang="en" b="1" dirty="0" err="1"/>
              <a:t>Spolsky</a:t>
            </a:r>
            <a:endParaRPr lang="en-US" dirty="0" err="1"/>
          </a:p>
        </p:txBody>
      </p:sp>
      <p:sp>
        <p:nvSpPr>
          <p:cNvPr id="615" name="Google Shape;615;p61"/>
          <p:cNvSpPr txBox="1">
            <a:spLocks noGrp="1"/>
          </p:cNvSpPr>
          <p:nvPr>
            <p:ph type="subTitle" idx="1"/>
          </p:nvPr>
        </p:nvSpPr>
        <p:spPr>
          <a:xfrm>
            <a:off x="2163000" y="1075514"/>
            <a:ext cx="4818000" cy="1712700"/>
          </a:xfrm>
          <a:prstGeom prst="rect">
            <a:avLst/>
          </a:prstGeom>
        </p:spPr>
        <p:txBody>
          <a:bodyPr spcFirstLastPara="1" wrap="square" lIns="91425" tIns="91425" rIns="91425" bIns="91425" anchor="ctr" anchorCtr="0">
            <a:noAutofit/>
          </a:bodyPr>
          <a:lstStyle/>
          <a:p>
            <a:pPr marL="0" indent="0"/>
            <a:r>
              <a:rPr lang="en" dirty="0"/>
              <a:t>We're programmers. Programmers are, in their hearts, architects, and the first thing they want to do when they get to a site is to bulldoze the place flat and build something grand. We're not excited by incremental renovation: tinkering, improving, planting flower beds.</a:t>
            </a:r>
            <a:endParaRPr lang="en-US" dirty="0"/>
          </a:p>
        </p:txBody>
      </p:sp>
      <p:sp>
        <p:nvSpPr>
          <p:cNvPr id="616" name="Google Shape;616;p61">
            <a:hlinkClick r:id="" action="ppaction://hlinkshowjump?jump=previousslide"/>
          </p:cNvPr>
          <p:cNvSpPr/>
          <p:nvPr/>
        </p:nvSpPr>
        <p:spPr>
          <a:xfrm>
            <a:off x="4075038"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1">
            <a:hlinkClick r:id="" action="ppaction://hlinkshowjump?jump=previousslide"/>
          </p:cNvPr>
          <p:cNvSpPr/>
          <p:nvPr/>
        </p:nvSpPr>
        <p:spPr>
          <a:xfrm>
            <a:off x="4147563"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1">
            <a:hlinkClick r:id="" action="ppaction://hlinkshowjump?jump=nextslide"/>
          </p:cNvPr>
          <p:cNvSpPr/>
          <p:nvPr/>
        </p:nvSpPr>
        <p:spPr>
          <a:xfrm flipH="1">
            <a:off x="4710763"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1">
            <a:hlinkClick r:id="" action="ppaction://hlinkshowjump?jump=nextslide"/>
          </p:cNvPr>
          <p:cNvSpPr/>
          <p:nvPr/>
        </p:nvSpPr>
        <p:spPr>
          <a:xfrm flipH="1">
            <a:off x="4803838"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7"/>
          <p:cNvSpPr/>
          <p:nvPr/>
        </p:nvSpPr>
        <p:spPr>
          <a:xfrm>
            <a:off x="1263750" y="3136000"/>
            <a:ext cx="6766200" cy="733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7"/>
          <p:cNvSpPr txBox="1">
            <a:spLocks noGrp="1"/>
          </p:cNvSpPr>
          <p:nvPr>
            <p:ph type="body" idx="1"/>
          </p:nvPr>
        </p:nvSpPr>
        <p:spPr>
          <a:xfrm>
            <a:off x="1564950" y="3138690"/>
            <a:ext cx="6014100" cy="895800"/>
          </a:xfrm>
          <a:prstGeom prst="rect">
            <a:avLst/>
          </a:prstGeom>
        </p:spPr>
        <p:txBody>
          <a:bodyPr spcFirstLastPara="1" wrap="square" lIns="91425" tIns="91425" rIns="91425" bIns="91425" anchor="t" anchorCtr="0">
            <a:noAutofit/>
          </a:bodyPr>
          <a:lstStyle/>
          <a:p>
            <a:pPr marL="0" indent="0">
              <a:spcAft>
                <a:spcPts val="1600"/>
              </a:spcAft>
              <a:buNone/>
            </a:pPr>
            <a:r>
              <a:rPr lang="en" dirty="0"/>
              <a:t>Teen Hackers from around the world have joined us</a:t>
            </a:r>
            <a:endParaRPr lang="en-US" dirty="0"/>
          </a:p>
        </p:txBody>
      </p:sp>
      <p:sp>
        <p:nvSpPr>
          <p:cNvPr id="914" name="Google Shape;914;p77"/>
          <p:cNvSpPr txBox="1">
            <a:spLocks noGrp="1"/>
          </p:cNvSpPr>
          <p:nvPr>
            <p:ph type="title"/>
          </p:nvPr>
        </p:nvSpPr>
        <p:spPr>
          <a:xfrm>
            <a:off x="713225" y="917450"/>
            <a:ext cx="7717500" cy="19635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8800" dirty="0"/>
              <a:t>24,108</a:t>
            </a:r>
            <a:endParaRPr lang="en-US" sz="8800" dirty="0"/>
          </a:p>
        </p:txBody>
      </p:sp>
      <p:sp>
        <p:nvSpPr>
          <p:cNvPr id="915" name="Google Shape;915;p77">
            <a:hlinkClick r:id="" action="ppaction://hlinkshowjump?jump=previousslide"/>
          </p:cNvPr>
          <p:cNvSpPr/>
          <p:nvPr/>
        </p:nvSpPr>
        <p:spPr>
          <a:xfrm>
            <a:off x="4075038"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7">
            <a:hlinkClick r:id="" action="ppaction://hlinkshowjump?jump=previousslide"/>
          </p:cNvPr>
          <p:cNvSpPr/>
          <p:nvPr/>
        </p:nvSpPr>
        <p:spPr>
          <a:xfrm>
            <a:off x="4147563"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7">
            <a:hlinkClick r:id="" action="ppaction://hlinkshowjump?jump=nextslide"/>
          </p:cNvPr>
          <p:cNvSpPr/>
          <p:nvPr/>
        </p:nvSpPr>
        <p:spPr>
          <a:xfrm flipH="1">
            <a:off x="4710763"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7">
            <a:hlinkClick r:id="" action="ppaction://hlinkshowjump?jump=nextslide"/>
          </p:cNvPr>
          <p:cNvSpPr/>
          <p:nvPr/>
        </p:nvSpPr>
        <p:spPr>
          <a:xfrm flipH="1">
            <a:off x="4803838"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pic>
        <p:nvPicPr>
          <p:cNvPr id="4" name="Picture 3">
            <a:extLst>
              <a:ext uri="{FF2B5EF4-FFF2-40B4-BE49-F238E27FC236}">
                <a16:creationId xmlns:a16="http://schemas.microsoft.com/office/drawing/2014/main" id="{BFD2FB4A-B3B5-1B9E-10C9-E50F55232031}"/>
              </a:ext>
            </a:extLst>
          </p:cNvPr>
          <p:cNvPicPr>
            <a:picLocks noChangeAspect="1"/>
          </p:cNvPicPr>
          <p:nvPr/>
        </p:nvPicPr>
        <p:blipFill>
          <a:blip r:embed="rId3"/>
          <a:stretch>
            <a:fillRect/>
          </a:stretch>
        </p:blipFill>
        <p:spPr>
          <a:xfrm>
            <a:off x="5068963" y="-189082"/>
            <a:ext cx="5556158" cy="3704938"/>
          </a:xfrm>
          <a:prstGeom prst="rect">
            <a:avLst/>
          </a:prstGeom>
        </p:spPr>
      </p:pic>
      <p:sp>
        <p:nvSpPr>
          <p:cNvPr id="924" name="Google Shape;924;p78"/>
          <p:cNvSpPr/>
          <p:nvPr/>
        </p:nvSpPr>
        <p:spPr>
          <a:xfrm>
            <a:off x="713225" y="2930635"/>
            <a:ext cx="5939400" cy="73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8"/>
          <p:cNvSpPr txBox="1">
            <a:spLocks noGrp="1"/>
          </p:cNvSpPr>
          <p:nvPr>
            <p:ph type="title"/>
          </p:nvPr>
        </p:nvSpPr>
        <p:spPr>
          <a:xfrm>
            <a:off x="713225" y="1414025"/>
            <a:ext cx="6986700" cy="13908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sz="9600" dirty="0"/>
              <a:t>400+</a:t>
            </a:r>
            <a:endParaRPr lang="en-US" sz="9600" dirty="0"/>
          </a:p>
        </p:txBody>
      </p:sp>
      <p:sp>
        <p:nvSpPr>
          <p:cNvPr id="926" name="Google Shape;926;p78">
            <a:hlinkClick r:id="" action="ppaction://hlinkshowjump?jump=previousslide"/>
          </p:cNvPr>
          <p:cNvSpPr/>
          <p:nvPr/>
        </p:nvSpPr>
        <p:spPr>
          <a:xfrm>
            <a:off x="4075038"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8">
            <a:hlinkClick r:id="" action="ppaction://hlinkshowjump?jump=previousslide"/>
          </p:cNvPr>
          <p:cNvSpPr/>
          <p:nvPr/>
        </p:nvSpPr>
        <p:spPr>
          <a:xfrm>
            <a:off x="4147563"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8">
            <a:hlinkClick r:id="" action="ppaction://hlinkshowjump?jump=nextslide"/>
          </p:cNvPr>
          <p:cNvSpPr/>
          <p:nvPr/>
        </p:nvSpPr>
        <p:spPr>
          <a:xfrm flipH="1">
            <a:off x="4710763"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8">
            <a:hlinkClick r:id="" action="ppaction://hlinkshowjump?jump=nextslide"/>
          </p:cNvPr>
          <p:cNvSpPr/>
          <p:nvPr/>
        </p:nvSpPr>
        <p:spPr>
          <a:xfrm flipH="1">
            <a:off x="4803838"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8"/>
          <p:cNvSpPr txBox="1">
            <a:spLocks noGrp="1"/>
          </p:cNvSpPr>
          <p:nvPr>
            <p:ph type="body" idx="1"/>
          </p:nvPr>
        </p:nvSpPr>
        <p:spPr>
          <a:xfrm>
            <a:off x="713225" y="2930625"/>
            <a:ext cx="5279100" cy="895800"/>
          </a:xfrm>
          <a:prstGeom prst="rect">
            <a:avLst/>
          </a:prstGeom>
        </p:spPr>
        <p:txBody>
          <a:bodyPr spcFirstLastPara="1" wrap="square" lIns="91425" tIns="91425" rIns="91425" bIns="91425" anchor="t" anchorCtr="0">
            <a:noAutofit/>
          </a:bodyPr>
          <a:lstStyle/>
          <a:p>
            <a:pPr marL="0" indent="0">
              <a:buNone/>
            </a:pPr>
            <a:r>
              <a:rPr lang="en" b="1" dirty="0"/>
              <a:t>coding clubs across the world associated with Hack Club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79B9-9603-5709-3267-1037EC1F9168}"/>
              </a:ext>
            </a:extLst>
          </p:cNvPr>
          <p:cNvSpPr>
            <a:spLocks noGrp="1"/>
          </p:cNvSpPr>
          <p:nvPr>
            <p:ph type="title"/>
          </p:nvPr>
        </p:nvSpPr>
        <p:spPr/>
        <p:txBody>
          <a:bodyPr/>
          <a:lstStyle/>
          <a:p>
            <a:r>
              <a:rPr lang="en-US" dirty="0"/>
              <a:t>What is Hack Club?</a:t>
            </a:r>
          </a:p>
        </p:txBody>
      </p:sp>
      <p:sp>
        <p:nvSpPr>
          <p:cNvPr id="3" name="TextBox 2">
            <a:extLst>
              <a:ext uri="{FF2B5EF4-FFF2-40B4-BE49-F238E27FC236}">
                <a16:creationId xmlns:a16="http://schemas.microsoft.com/office/drawing/2014/main" id="{871EACE7-3866-E082-6D48-B0A4BDF493B8}"/>
              </a:ext>
            </a:extLst>
          </p:cNvPr>
          <p:cNvSpPr txBox="1"/>
          <p:nvPr/>
        </p:nvSpPr>
        <p:spPr>
          <a:xfrm>
            <a:off x="713225" y="1110465"/>
            <a:ext cx="771025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0" i="0" dirty="0">
                <a:solidFill>
                  <a:schemeClr val="bg2"/>
                </a:solidFill>
                <a:effectLst/>
                <a:latin typeface="Phantom Sans"/>
              </a:rPr>
              <a:t>Hack Club is a global nonprofit network of high school makers &amp; student-led coding clubs where young people build the agency, the network, &amp; the technical talent to think big &amp; do big things in the world. Founded in 2014 by 16-year-old Zach Latta, Hack Clubs are now in nearly 400 high schools with 10,000 students each year.</a:t>
            </a:r>
          </a:p>
          <a:p>
            <a:pPr algn="l"/>
            <a:r>
              <a:rPr lang="en-US" sz="2400" b="0" i="0" dirty="0">
                <a:solidFill>
                  <a:schemeClr val="bg2"/>
                </a:solidFill>
                <a:effectLst/>
                <a:latin typeface="Phantom Sans"/>
              </a:rPr>
              <a:t>Hack Club has been profiled on the TODAY Show, in the Wall Street Journal, and in many other publications around the country</a:t>
            </a:r>
          </a:p>
        </p:txBody>
      </p:sp>
    </p:spTree>
    <p:extLst>
      <p:ext uri="{BB962C8B-B14F-4D97-AF65-F5344CB8AC3E}">
        <p14:creationId xmlns:p14="http://schemas.microsoft.com/office/powerpoint/2010/main" val="46124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68C9-94FF-4424-8E8C-062BAD9E22BE}"/>
              </a:ext>
            </a:extLst>
          </p:cNvPr>
          <p:cNvSpPr>
            <a:spLocks noGrp="1"/>
          </p:cNvSpPr>
          <p:nvPr>
            <p:ph type="title"/>
          </p:nvPr>
        </p:nvSpPr>
        <p:spPr/>
        <p:txBody>
          <a:bodyPr/>
          <a:lstStyle/>
          <a:p>
            <a:r>
              <a:rPr lang="en-US" dirty="0"/>
              <a:t>Why </a:t>
            </a:r>
            <a:r>
              <a:rPr lang="en-US" dirty="0" err="1"/>
              <a:t>HackClub</a:t>
            </a:r>
            <a:r>
              <a:rPr lang="en-US" dirty="0"/>
              <a:t>?</a:t>
            </a:r>
          </a:p>
        </p:txBody>
      </p:sp>
      <p:sp>
        <p:nvSpPr>
          <p:cNvPr id="3" name="TextBox 2">
            <a:extLst>
              <a:ext uri="{FF2B5EF4-FFF2-40B4-BE49-F238E27FC236}">
                <a16:creationId xmlns:a16="http://schemas.microsoft.com/office/drawing/2014/main" id="{FFEA50C3-413B-8141-6817-8663859836DE}"/>
              </a:ext>
            </a:extLst>
          </p:cNvPr>
          <p:cNvSpPr txBox="1"/>
          <p:nvPr/>
        </p:nvSpPr>
        <p:spPr>
          <a:xfrm>
            <a:off x="834571" y="1324428"/>
            <a:ext cx="800099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2"/>
                </a:solidFill>
              </a:rPr>
              <a:t>We at Hack Club are a Community of Ever-growing Teen Hackers from around the world</a:t>
            </a:r>
          </a:p>
          <a:p>
            <a:r>
              <a:rPr lang="en-US" sz="2400" dirty="0">
                <a:solidFill>
                  <a:schemeClr val="bg2"/>
                </a:solidFill>
              </a:rPr>
              <a:t>And We believe that "We are at our best while we're making". Hack Club gives you a worldwide community of thousands of other young makers to talk to. We’re artists, writers, engineers, tinkerers, campers, filmmakers and volunteers. We make things. We help one another. We have fun. </a:t>
            </a:r>
          </a:p>
        </p:txBody>
      </p:sp>
    </p:spTree>
    <p:extLst>
      <p:ext uri="{BB962C8B-B14F-4D97-AF65-F5344CB8AC3E}">
        <p14:creationId xmlns:p14="http://schemas.microsoft.com/office/powerpoint/2010/main" val="107880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493B-445D-D7CE-6EF0-0B7E111B0F99}"/>
              </a:ext>
            </a:extLst>
          </p:cNvPr>
          <p:cNvSpPr>
            <a:spLocks noGrp="1"/>
          </p:cNvSpPr>
          <p:nvPr>
            <p:ph type="title"/>
          </p:nvPr>
        </p:nvSpPr>
        <p:spPr/>
        <p:txBody>
          <a:bodyPr/>
          <a:lstStyle/>
          <a:p>
            <a:r>
              <a:rPr lang="en-US" dirty="0"/>
              <a:t>What Makes Us Different</a:t>
            </a:r>
          </a:p>
        </p:txBody>
      </p:sp>
      <p:sp>
        <p:nvSpPr>
          <p:cNvPr id="3" name="TextBox 2">
            <a:extLst>
              <a:ext uri="{FF2B5EF4-FFF2-40B4-BE49-F238E27FC236}">
                <a16:creationId xmlns:a16="http://schemas.microsoft.com/office/drawing/2014/main" id="{3906F74A-3C6F-9CB6-E04B-8000FA1BDA04}"/>
              </a:ext>
            </a:extLst>
          </p:cNvPr>
          <p:cNvSpPr txBox="1"/>
          <p:nvPr/>
        </p:nvSpPr>
        <p:spPr>
          <a:xfrm>
            <a:off x="716617" y="1011600"/>
            <a:ext cx="7710715"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2"/>
                </a:solidFill>
              </a:rPr>
              <a:t>Hack, Hack, Hack:</a:t>
            </a:r>
          </a:p>
          <a:p>
            <a:r>
              <a:rPr lang="en-US" sz="1600" dirty="0">
                <a:solidFill>
                  <a:schemeClr val="bg2"/>
                </a:solidFill>
              </a:rPr>
              <a:t>   </a:t>
            </a:r>
            <a:r>
              <a:rPr lang="en-US" sz="1600" b="1" dirty="0">
                <a:solidFill>
                  <a:schemeClr val="bg2"/>
                </a:solidFill>
              </a:rPr>
              <a:t>The goal of Hack Club is to help you become a hacker.</a:t>
            </a:r>
            <a:r>
              <a:rPr lang="en-US" sz="1600" dirty="0">
                <a:solidFill>
                  <a:schemeClr val="bg2"/>
                </a:solidFill>
              </a:rPr>
              <a:t> We want a space at every school where people are making interesting things with code, every month/week. Schools don’t provide that, so we’re creating it in every school to make building things accessible to everyone.</a:t>
            </a:r>
          </a:p>
          <a:p>
            <a:r>
              <a:rPr lang="en-US" sz="1600" b="1" dirty="0">
                <a:solidFill>
                  <a:schemeClr val="bg2"/>
                </a:solidFill>
              </a:rPr>
              <a:t>Start building.:</a:t>
            </a:r>
            <a:endParaRPr lang="en-US" sz="1600" dirty="0">
              <a:solidFill>
                <a:schemeClr val="bg2"/>
              </a:solidFill>
            </a:endParaRPr>
          </a:p>
          <a:p>
            <a:r>
              <a:rPr lang="en-US" sz="1600" b="1" dirty="0">
                <a:solidFill>
                  <a:schemeClr val="bg2"/>
                </a:solidFill>
              </a:rPr>
              <a:t>    </a:t>
            </a:r>
            <a:r>
              <a:rPr lang="en-US" sz="1600" dirty="0">
                <a:solidFill>
                  <a:schemeClr val="bg2"/>
                </a:solidFill>
              </a:rPr>
              <a:t>Most coding classes teach you programming concepts instead of how to write real code—it’s like trying to learn carpentry without any wood. So at Hack Club, you learn to code entirely through building things. You start with no experience and build and ship a project every meeting.</a:t>
            </a:r>
            <a:endParaRPr lang="en-US" sz="1600" b="1" dirty="0">
              <a:solidFill>
                <a:schemeClr val="bg2"/>
              </a:solidFill>
            </a:endParaRPr>
          </a:p>
          <a:p>
            <a:r>
              <a:rPr lang="en-US" sz="1600" b="1" dirty="0">
                <a:solidFill>
                  <a:schemeClr val="bg2"/>
                </a:solidFill>
              </a:rPr>
              <a:t>Learn as you build.:</a:t>
            </a:r>
            <a:endParaRPr lang="en-US" sz="1600" dirty="0">
              <a:solidFill>
                <a:schemeClr val="bg2"/>
              </a:solidFill>
            </a:endParaRPr>
          </a:p>
          <a:p>
            <a:r>
              <a:rPr lang="en-US" sz="1600" b="1" dirty="0">
                <a:solidFill>
                  <a:schemeClr val="bg2"/>
                </a:solidFill>
              </a:rPr>
              <a:t>    </a:t>
            </a:r>
            <a:r>
              <a:rPr lang="en-US" sz="1600" dirty="0">
                <a:solidFill>
                  <a:schemeClr val="bg2"/>
                </a:solidFill>
              </a:rPr>
              <a:t>Just as the best carpenters didn’t learn in the classroom, neither did the best programmers. Through our </a:t>
            </a:r>
            <a:r>
              <a:rPr lang="en-US" sz="1600" u="sng" dirty="0">
                <a:solidFill>
                  <a:schemeClr val="bg2"/>
                </a:solidFill>
                <a:hlinkClick r:id="rId2">
                  <a:extLst>
                    <a:ext uri="{A12FA001-AC4F-418D-AE19-62706E023703}">
                      <ahyp:hlinkClr xmlns:ahyp="http://schemas.microsoft.com/office/drawing/2018/hyperlinkcolor" val="tx"/>
                    </a:ext>
                  </a:extLst>
                </a:hlinkClick>
              </a:rPr>
              <a:t>workshops</a:t>
            </a:r>
            <a:r>
              <a:rPr lang="en-US" sz="1600" dirty="0">
                <a:solidFill>
                  <a:schemeClr val="bg2"/>
                </a:solidFill>
              </a:rPr>
              <a:t>, you’ll be walked through building projects. Starting out, you won’t understand how the code works, but you’ll build understanding as you go. You’ll get stuck along the way, but we’re here to help.</a:t>
            </a:r>
            <a:endParaRPr lang="en-US" sz="1600" b="1" dirty="0">
              <a:solidFill>
                <a:schemeClr val="bg2"/>
              </a:solidFill>
            </a:endParaRPr>
          </a:p>
          <a:p>
            <a:endParaRPr lang="en-US" sz="1600" dirty="0">
              <a:solidFill>
                <a:schemeClr val="bg2"/>
              </a:solidFill>
            </a:endParaRPr>
          </a:p>
          <a:p>
            <a:endParaRPr lang="en-US" sz="1600" dirty="0">
              <a:solidFill>
                <a:schemeClr val="bg2"/>
              </a:solidFill>
            </a:endParaRPr>
          </a:p>
        </p:txBody>
      </p:sp>
    </p:spTree>
    <p:extLst>
      <p:ext uri="{BB962C8B-B14F-4D97-AF65-F5344CB8AC3E}">
        <p14:creationId xmlns:p14="http://schemas.microsoft.com/office/powerpoint/2010/main" val="31459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B8D4-56F3-75CC-804A-00754304C0FC}"/>
              </a:ext>
            </a:extLst>
          </p:cNvPr>
          <p:cNvSpPr>
            <a:spLocks noGrp="1"/>
          </p:cNvSpPr>
          <p:nvPr>
            <p:ph type="title"/>
          </p:nvPr>
        </p:nvSpPr>
        <p:spPr/>
        <p:txBody>
          <a:bodyPr/>
          <a:lstStyle/>
          <a:p>
            <a:r>
              <a:rPr lang="en-US" dirty="0">
                <a:solidFill>
                  <a:schemeClr val="bg2"/>
                </a:solidFill>
              </a:rPr>
              <a:t>About Our Community</a:t>
            </a:r>
          </a:p>
        </p:txBody>
      </p:sp>
      <p:sp>
        <p:nvSpPr>
          <p:cNvPr id="3" name="TextBox 2">
            <a:extLst>
              <a:ext uri="{FF2B5EF4-FFF2-40B4-BE49-F238E27FC236}">
                <a16:creationId xmlns:a16="http://schemas.microsoft.com/office/drawing/2014/main" id="{DB824972-5D7C-56E0-0C5D-465C673340EF}"/>
              </a:ext>
            </a:extLst>
          </p:cNvPr>
          <p:cNvSpPr txBox="1"/>
          <p:nvPr/>
        </p:nvSpPr>
        <p:spPr>
          <a:xfrm>
            <a:off x="535213" y="1396999"/>
            <a:ext cx="690335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2"/>
                </a:solidFill>
              </a:rPr>
              <a:t>We believe Learning to code is uniquely like gaining a superpower: it converts you from a consumer to a creator. Suddenly, computers become a tool for creating.</a:t>
            </a:r>
          </a:p>
          <a:p>
            <a:r>
              <a:rPr lang="en-US" sz="2400" dirty="0">
                <a:solidFill>
                  <a:schemeClr val="bg2"/>
                </a:solidFill>
              </a:rPr>
              <a:t>We build open source games and tools together.</a:t>
            </a:r>
          </a:p>
        </p:txBody>
      </p:sp>
    </p:spTree>
    <p:extLst>
      <p:ext uri="{BB962C8B-B14F-4D97-AF65-F5344CB8AC3E}">
        <p14:creationId xmlns:p14="http://schemas.microsoft.com/office/powerpoint/2010/main" val="119636788"/>
      </p:ext>
    </p:extLst>
  </p:cSld>
  <p:clrMapOvr>
    <a:masterClrMapping/>
  </p:clrMapOvr>
</p:sld>
</file>

<file path=ppt/theme/theme1.xml><?xml version="1.0" encoding="utf-8"?>
<a:theme xmlns:a="http://schemas.openxmlformats.org/drawingml/2006/main" name="Megame Futuristic Meeting XL by Slidesgo">
  <a:themeElements>
    <a:clrScheme name="Simple Light">
      <a:dk1>
        <a:srgbClr val="41006A"/>
      </a:dk1>
      <a:lt1>
        <a:srgbClr val="008AAA"/>
      </a:lt1>
      <a:dk2>
        <a:srgbClr val="FFFFFF"/>
      </a:dk2>
      <a:lt2>
        <a:srgbClr val="E69138"/>
      </a:lt2>
      <a:accent1>
        <a:srgbClr val="41006A"/>
      </a:accent1>
      <a:accent2>
        <a:srgbClr val="E69138"/>
      </a:accent2>
      <a:accent3>
        <a:srgbClr val="008AAA"/>
      </a:accent3>
      <a:accent4>
        <a:srgbClr val="FFFFFF"/>
      </a:accent4>
      <a:accent5>
        <a:srgbClr val="EC278D"/>
      </a:accent5>
      <a:accent6>
        <a:srgbClr val="008AA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479</Words>
  <Application>Microsoft Office PowerPoint</Application>
  <PresentationFormat>On-screen Show (16:9)</PresentationFormat>
  <Paragraphs>23</Paragraphs>
  <Slides>8</Slides>
  <Notes>4</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Megame Futuristic Meeting XL by Slidesgo</vt:lpstr>
      <vt:lpstr>Slidesgo Final Pages</vt:lpstr>
      <vt:lpstr>Hack Club Proposal</vt:lpstr>
      <vt:lpstr>-Joel Spolsky</vt:lpstr>
      <vt:lpstr>24,108</vt:lpstr>
      <vt:lpstr>400+</vt:lpstr>
      <vt:lpstr>What is Hack Club?</vt:lpstr>
      <vt:lpstr>Why HackClub?</vt:lpstr>
      <vt:lpstr>What Makes Us Different</vt:lpstr>
      <vt:lpstr>About Our Community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dc:title>
  <dc:creator>Hrushal Nikhare</dc:creator>
  <cp:lastModifiedBy>Hrushal Nikhare</cp:lastModifiedBy>
  <cp:revision>191</cp:revision>
  <dcterms:modified xsi:type="dcterms:W3CDTF">2023-01-11T15:05:03Z</dcterms:modified>
</cp:coreProperties>
</file>