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JmGzBMyoe221CrGi0Hi306kz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5447" y="1575621"/>
            <a:ext cx="6043998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 lang="en-US" sz="2000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400" b="0" i="0" u="none" strike="noStrike" dirty="0">
                <a:effectLst/>
                <a:latin typeface="montserratregular"/>
              </a:rPr>
              <a:t>Bringing power of AI/ML to aid of teacher in a classroom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Hrushikesh Kachgunde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Dr. D Y Patil Institute of Engineering 	             Management and Research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16" y="417956"/>
            <a:ext cx="2019048" cy="20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24406" y="2257919"/>
            <a:ext cx="6213664" cy="22935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Generate QR codes for each individual student.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UI will be a website where the authorized person will log in and start scanning QR codes.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Records will be updated and maintained digitally.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Time and resource efficient.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23709" y="3631917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for system building;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web front end.</a:t>
            </a: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Pandas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Numpy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record manipulation.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Pyzbar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Qrcode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libraries to generate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qrcodes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read data from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DF9D4-27A3-4F47-A323-8E8B85BA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82" y="271070"/>
            <a:ext cx="5075854" cy="3133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13317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The student will carry his unique QR code printed behind his ID card.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QR code will be scanned by authorized person.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Authorized person logs in to access the QR code scanning functionality on his phone.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records are updated automatically and saved for later reference.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215372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Authorized person needs an acces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to a mobile phone and internet connection.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If the student loses his QR/ID card and the authorities are not informed about this, the QR can be misused.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Students have a habit of forgetting things.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Hrushikesh Kachgunde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Prathamesh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Parit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Riddhi </a:t>
            </a:r>
            <a:r>
              <a:rPr lang="en-US" sz="1200" b="1" dirty="0" err="1">
                <a:solidFill>
                  <a:srgbClr val="5D7C3F"/>
                </a:solidFill>
              </a:rPr>
              <a:t>Gujarathi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Rupesh </a:t>
            </a:r>
            <a:r>
              <a:rPr lang="en-US" sz="1200" b="1" dirty="0" err="1">
                <a:solidFill>
                  <a:srgbClr val="5D7C3F"/>
                </a:solidFill>
              </a:rPr>
              <a:t>Suryawanshi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Saniya Mulla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Sukanya </a:t>
            </a:r>
            <a:r>
              <a:rPr lang="en-US" sz="1200" b="1" dirty="0" err="1">
                <a:solidFill>
                  <a:srgbClr val="5D7C3F"/>
                </a:solidFill>
              </a:rPr>
              <a:t>Biradar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 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mention the technology stack 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Python, Html,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Sql_alchemy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sym typeface="Libre Franklin"/>
              </a:rPr>
              <a:t>Pandas,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sym typeface="Libre Franklin"/>
              </a:rPr>
              <a:t>Numpy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sym typeface="Libre Franklin"/>
              </a:rPr>
              <a:t> &amp; Matplotlib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Opencv</a:t>
            </a:r>
            <a:endParaRPr lang="en-US" sz="1600" dirty="0">
              <a:solidFill>
                <a:schemeClr val="dk1"/>
              </a:solidFill>
              <a:latin typeface="Libre Franklin"/>
              <a:ea typeface="Arial"/>
              <a:cs typeface="Arial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none" strike="noStrike" cap="none" dirty="0" err="1">
                <a:ea typeface="Arial"/>
                <a:cs typeface="Arial"/>
              </a:rPr>
              <a:t>Qrcode</a:t>
            </a:r>
            <a:r>
              <a:rPr lang="en-US" b="0" i="0" u="none" strike="noStrike" cap="none" dirty="0">
                <a:ea typeface="Arial"/>
                <a:cs typeface="Arial"/>
              </a:rPr>
              <a:t>, </a:t>
            </a:r>
            <a:r>
              <a:rPr lang="en-US" b="0" i="0" u="none" strike="noStrike" cap="none" dirty="0" err="1">
                <a:ea typeface="Arial"/>
                <a:cs typeface="Arial"/>
              </a:rPr>
              <a:t>Pyzbar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648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Libre Franklin</vt:lpstr>
      <vt:lpstr>montserratregular</vt:lpstr>
      <vt:lpstr>Calibri</vt:lpstr>
      <vt:lpstr>Noto Sans Symbols</vt:lpstr>
      <vt:lpstr>Arial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Hrushikesh Kachgunde</cp:lastModifiedBy>
  <cp:revision>2</cp:revision>
  <dcterms:created xsi:type="dcterms:W3CDTF">2022-02-11T07:14:46Z</dcterms:created>
  <dcterms:modified xsi:type="dcterms:W3CDTF">2022-03-21T15:12:59Z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