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diagrams/layout7.xml" ContentType="application/vnd.openxmlformats-officedocument.drawingml.diagram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docProps/custom.xml" ContentType="application/vnd.openxmlformats-officedocument.custom-propertie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colors7.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diagrams/drawing6.xml" ContentType="application/vnd.ms-office.drawingml.diagramDrawing+xml"/>
  <Override PartName="/ppt/diagrams/drawing7.xml" ContentType="application/vnd.ms-office.drawingml.diagramDrawing+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ppt/diagrams/quickStyle6.xml" ContentType="application/vnd.openxmlformats-officedocument.drawingml.diagramStyle+xml"/>
  <Override PartName="/ppt/diagrams/quickStyle7.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8" r:id="rId4"/>
    <p:sldId id="279" r:id="rId5"/>
    <p:sldId id="280" r:id="rId6"/>
    <p:sldId id="281" r:id="rId7"/>
    <p:sldId id="282" r:id="rId8"/>
    <p:sldId id="283" r:id="rId9"/>
    <p:sldId id="278" r:id="rId10"/>
    <p:sldId id="266" r:id="rId11"/>
    <p:sldId id="272" r:id="rId12"/>
    <p:sldId id="276" r:id="rId13"/>
    <p:sldId id="284"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0" autoAdjust="0"/>
    <p:restoredTop sz="94660"/>
  </p:normalViewPr>
  <p:slideViewPr>
    <p:cSldViewPr snapToGrid="0">
      <p:cViewPr varScale="1">
        <p:scale>
          <a:sx n="85" d="100"/>
          <a:sy n="85" d="100"/>
        </p:scale>
        <p:origin x="43"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6.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svg"/><Relationship Id="rId1" Type="http://schemas.openxmlformats.org/officeDocument/2006/relationships/image" Target="../media/image7.png"/><Relationship Id="rId6" Type="http://schemas.openxmlformats.org/officeDocument/2006/relationships/image" Target="../media/image13.svg"/><Relationship Id="rId5" Type="http://schemas.openxmlformats.org/officeDocument/2006/relationships/image" Target="../media/image8.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image" Target="../media/image7.svg"/><Relationship Id="rId1" Type="http://schemas.openxmlformats.org/officeDocument/2006/relationships/image" Target="../media/image5.png"/><Relationship Id="rId6" Type="http://schemas.openxmlformats.org/officeDocument/2006/relationships/image" Target="../media/image9.svg"/><Relationship Id="rId5" Type="http://schemas.openxmlformats.org/officeDocument/2006/relationships/image" Target="../media/image6.png"/><Relationship Id="rId4" Type="http://schemas.openxmlformats.org/officeDocument/2006/relationships/image" Target="../media/image15.svg"/></Relationships>
</file>

<file path=ppt/diagrams/_rels/data6.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9.svg"/><Relationship Id="rId1" Type="http://schemas.openxmlformats.org/officeDocument/2006/relationships/image" Target="../media/image11.png"/><Relationship Id="rId6" Type="http://schemas.openxmlformats.org/officeDocument/2006/relationships/image" Target="../media/image23.svg"/><Relationship Id="rId5" Type="http://schemas.openxmlformats.org/officeDocument/2006/relationships/image" Target="../media/image13.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15.png"/></Relationships>
</file>

<file path=ppt/diagrams/_rels/data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9.svg"/><Relationship Id="rId1" Type="http://schemas.openxmlformats.org/officeDocument/2006/relationships/image" Target="../media/image26.png"/><Relationship Id="rId6" Type="http://schemas.openxmlformats.org/officeDocument/2006/relationships/image" Target="../media/image43.svg"/><Relationship Id="rId5" Type="http://schemas.openxmlformats.org/officeDocument/2006/relationships/image" Target="../media/image28.png"/><Relationship Id="rId4" Type="http://schemas.openxmlformats.org/officeDocument/2006/relationships/image" Target="../media/image4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6.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svg"/><Relationship Id="rId1" Type="http://schemas.openxmlformats.org/officeDocument/2006/relationships/image" Target="../media/image7.png"/><Relationship Id="rId6" Type="http://schemas.openxmlformats.org/officeDocument/2006/relationships/image" Target="../media/image13.svg"/><Relationship Id="rId5" Type="http://schemas.openxmlformats.org/officeDocument/2006/relationships/image" Target="../media/image8.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image" Target="../media/image7.svg"/><Relationship Id="rId1" Type="http://schemas.openxmlformats.org/officeDocument/2006/relationships/image" Target="../media/image5.png"/><Relationship Id="rId6" Type="http://schemas.openxmlformats.org/officeDocument/2006/relationships/image" Target="../media/image9.svg"/><Relationship Id="rId5" Type="http://schemas.openxmlformats.org/officeDocument/2006/relationships/image" Target="../media/image6.png"/><Relationship Id="rId4" Type="http://schemas.openxmlformats.org/officeDocument/2006/relationships/image" Target="../media/image15.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9.svg"/><Relationship Id="rId1" Type="http://schemas.openxmlformats.org/officeDocument/2006/relationships/image" Target="../media/image11.png"/><Relationship Id="rId6" Type="http://schemas.openxmlformats.org/officeDocument/2006/relationships/image" Target="../media/image23.svg"/><Relationship Id="rId5" Type="http://schemas.openxmlformats.org/officeDocument/2006/relationships/image" Target="../media/image13.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15.png"/></Relationships>
</file>

<file path=ppt/diagrams/_rels/drawing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9.svg"/><Relationship Id="rId1" Type="http://schemas.openxmlformats.org/officeDocument/2006/relationships/image" Target="../media/image26.png"/><Relationship Id="rId6" Type="http://schemas.openxmlformats.org/officeDocument/2006/relationships/image" Target="../media/image43.svg"/><Relationship Id="rId5" Type="http://schemas.openxmlformats.org/officeDocument/2006/relationships/image" Target="../media/image28.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451730-3B96-4122-B571-CDE19C6EB108}" type="doc">
      <dgm:prSet loTypeId="urn:microsoft.com/office/officeart/2005/8/layout/default#1" loCatId="list" qsTypeId="urn:microsoft.com/office/officeart/2005/8/quickstyle/simple1" qsCatId="simple" csTypeId="urn:microsoft.com/office/officeart/2005/8/colors/accent1_2" csCatId="accent1"/>
      <dgm:spPr/>
      <dgm:t>
        <a:bodyPr/>
        <a:lstStyle/>
        <a:p>
          <a:endParaRPr lang="en-US"/>
        </a:p>
      </dgm:t>
    </dgm:pt>
    <dgm:pt modelId="{5071FD75-5C6B-4751-ADEE-C767E807353D}">
      <dgm:prSet/>
      <dgm:spPr/>
      <dgm:t>
        <a:bodyPr/>
        <a:lstStyle/>
        <a:p>
          <a:r>
            <a:rPr lang="en-US"/>
            <a:t>Introduction</a:t>
          </a:r>
        </a:p>
      </dgm:t>
    </dgm:pt>
    <dgm:pt modelId="{6932209A-D335-4768-BCA7-D9775EBAA93C}" type="parTrans" cxnId="{FA7D0702-C9F2-44A6-8866-B07612F05244}">
      <dgm:prSet/>
      <dgm:spPr/>
      <dgm:t>
        <a:bodyPr/>
        <a:lstStyle/>
        <a:p>
          <a:endParaRPr lang="en-US"/>
        </a:p>
      </dgm:t>
    </dgm:pt>
    <dgm:pt modelId="{F68F6D08-E749-4205-B081-F7F9B8B9CC1E}" type="sibTrans" cxnId="{FA7D0702-C9F2-44A6-8866-B07612F05244}">
      <dgm:prSet/>
      <dgm:spPr/>
      <dgm:t>
        <a:bodyPr/>
        <a:lstStyle/>
        <a:p>
          <a:endParaRPr lang="en-US"/>
        </a:p>
      </dgm:t>
    </dgm:pt>
    <dgm:pt modelId="{95050795-0CE3-467F-9009-C5CE4CDD29A6}">
      <dgm:prSet/>
      <dgm:spPr/>
      <dgm:t>
        <a:bodyPr/>
        <a:lstStyle/>
        <a:p>
          <a:r>
            <a:rPr lang="en-US"/>
            <a:t>Abstract</a:t>
          </a:r>
        </a:p>
      </dgm:t>
    </dgm:pt>
    <dgm:pt modelId="{5D7152A7-5CB1-4A52-A0A5-F17A110E7BFA}" type="parTrans" cxnId="{9AFA1B76-A823-4F83-9265-F1DAE787ED1A}">
      <dgm:prSet/>
      <dgm:spPr/>
      <dgm:t>
        <a:bodyPr/>
        <a:lstStyle/>
        <a:p>
          <a:endParaRPr lang="en-US"/>
        </a:p>
      </dgm:t>
    </dgm:pt>
    <dgm:pt modelId="{8E1BBC8B-274F-42A7-B936-48994F34FC04}" type="sibTrans" cxnId="{9AFA1B76-A823-4F83-9265-F1DAE787ED1A}">
      <dgm:prSet/>
      <dgm:spPr/>
      <dgm:t>
        <a:bodyPr/>
        <a:lstStyle/>
        <a:p>
          <a:endParaRPr lang="en-US"/>
        </a:p>
      </dgm:t>
    </dgm:pt>
    <dgm:pt modelId="{49B39EB0-B1CE-4263-8430-68CBFCAFE4FE}">
      <dgm:prSet/>
      <dgm:spPr/>
      <dgm:t>
        <a:bodyPr/>
        <a:lstStyle/>
        <a:p>
          <a:r>
            <a:rPr lang="en-US" i="0"/>
            <a:t>Literature Survey</a:t>
          </a:r>
          <a:endParaRPr lang="en-US"/>
        </a:p>
      </dgm:t>
    </dgm:pt>
    <dgm:pt modelId="{C89C8792-F18D-4E83-AA2C-0E83FF03C924}" type="parTrans" cxnId="{C309E020-7C88-48CA-93B3-B77E8274CE17}">
      <dgm:prSet/>
      <dgm:spPr/>
      <dgm:t>
        <a:bodyPr/>
        <a:lstStyle/>
        <a:p>
          <a:endParaRPr lang="en-US"/>
        </a:p>
      </dgm:t>
    </dgm:pt>
    <dgm:pt modelId="{74A64D0A-9558-49CB-9759-024ACD5F1725}" type="sibTrans" cxnId="{C309E020-7C88-48CA-93B3-B77E8274CE17}">
      <dgm:prSet/>
      <dgm:spPr/>
      <dgm:t>
        <a:bodyPr/>
        <a:lstStyle/>
        <a:p>
          <a:endParaRPr lang="en-US"/>
        </a:p>
      </dgm:t>
    </dgm:pt>
    <dgm:pt modelId="{997F2310-F60A-414A-9C51-2E04753309B2}">
      <dgm:prSet/>
      <dgm:spPr/>
      <dgm:t>
        <a:bodyPr/>
        <a:lstStyle/>
        <a:p>
          <a:r>
            <a:rPr lang="en-US"/>
            <a:t>Existing system</a:t>
          </a:r>
        </a:p>
      </dgm:t>
    </dgm:pt>
    <dgm:pt modelId="{E23A62FB-79DA-4DDA-ADC2-BE5308323A97}" type="parTrans" cxnId="{3973F837-612C-4DAE-871A-FE93B813E133}">
      <dgm:prSet/>
      <dgm:spPr/>
      <dgm:t>
        <a:bodyPr/>
        <a:lstStyle/>
        <a:p>
          <a:endParaRPr lang="en-US"/>
        </a:p>
      </dgm:t>
    </dgm:pt>
    <dgm:pt modelId="{655C9E18-CA6A-4BA2-83BC-E480F08BE723}" type="sibTrans" cxnId="{3973F837-612C-4DAE-871A-FE93B813E133}">
      <dgm:prSet/>
      <dgm:spPr/>
      <dgm:t>
        <a:bodyPr/>
        <a:lstStyle/>
        <a:p>
          <a:endParaRPr lang="en-US"/>
        </a:p>
      </dgm:t>
    </dgm:pt>
    <dgm:pt modelId="{71B427E5-0607-4E6A-A9B2-61A1DC73422C}">
      <dgm:prSet/>
      <dgm:spPr/>
      <dgm:t>
        <a:bodyPr/>
        <a:lstStyle/>
        <a:p>
          <a:r>
            <a:rPr lang="en-US" i="0"/>
            <a:t>Proposed System</a:t>
          </a:r>
          <a:endParaRPr lang="en-US"/>
        </a:p>
      </dgm:t>
    </dgm:pt>
    <dgm:pt modelId="{C4A43E14-72B2-4F70-9CAB-23AB86D5551C}" type="parTrans" cxnId="{D81CD9FB-1F51-44AA-88AD-BDD8E7F7F543}">
      <dgm:prSet/>
      <dgm:spPr/>
      <dgm:t>
        <a:bodyPr/>
        <a:lstStyle/>
        <a:p>
          <a:endParaRPr lang="en-US"/>
        </a:p>
      </dgm:t>
    </dgm:pt>
    <dgm:pt modelId="{D8C94586-1D1A-4535-8D04-C1B94D1DC0DE}" type="sibTrans" cxnId="{D81CD9FB-1F51-44AA-88AD-BDD8E7F7F543}">
      <dgm:prSet/>
      <dgm:spPr/>
      <dgm:t>
        <a:bodyPr/>
        <a:lstStyle/>
        <a:p>
          <a:endParaRPr lang="en-US"/>
        </a:p>
      </dgm:t>
    </dgm:pt>
    <dgm:pt modelId="{C66A6FEA-91AD-4FD7-B4C1-674B72675531}">
      <dgm:prSet/>
      <dgm:spPr/>
      <dgm:t>
        <a:bodyPr/>
        <a:lstStyle/>
        <a:p>
          <a:r>
            <a:rPr lang="en-US"/>
            <a:t>Architecture</a:t>
          </a:r>
        </a:p>
      </dgm:t>
    </dgm:pt>
    <dgm:pt modelId="{B31CFAA9-FE8A-4403-9DF3-FFDDD704F4F9}" type="parTrans" cxnId="{916AF9B0-796E-4558-8BF3-084D5BC98AFB}">
      <dgm:prSet/>
      <dgm:spPr/>
      <dgm:t>
        <a:bodyPr/>
        <a:lstStyle/>
        <a:p>
          <a:endParaRPr lang="en-US"/>
        </a:p>
      </dgm:t>
    </dgm:pt>
    <dgm:pt modelId="{22989D8D-58C4-4A87-8ECB-6EB83E0EAE4D}" type="sibTrans" cxnId="{916AF9B0-796E-4558-8BF3-084D5BC98AFB}">
      <dgm:prSet/>
      <dgm:spPr/>
      <dgm:t>
        <a:bodyPr/>
        <a:lstStyle/>
        <a:p>
          <a:endParaRPr lang="en-US"/>
        </a:p>
      </dgm:t>
    </dgm:pt>
    <dgm:pt modelId="{E5B5C86B-C8C7-45AF-B43D-AC94FA612C6B}">
      <dgm:prSet/>
      <dgm:spPr/>
      <dgm:t>
        <a:bodyPr/>
        <a:lstStyle/>
        <a:p>
          <a:r>
            <a:rPr lang="en-US"/>
            <a:t>Output images</a:t>
          </a:r>
        </a:p>
      </dgm:t>
    </dgm:pt>
    <dgm:pt modelId="{22B23585-A82D-4753-B777-58CF1582A64B}" type="parTrans" cxnId="{A3CB9C6F-9671-45D1-8FB8-1B13BB2C8AD1}">
      <dgm:prSet/>
      <dgm:spPr/>
      <dgm:t>
        <a:bodyPr/>
        <a:lstStyle/>
        <a:p>
          <a:endParaRPr lang="en-US"/>
        </a:p>
      </dgm:t>
    </dgm:pt>
    <dgm:pt modelId="{0B80476E-3C38-472B-9972-48748373A62F}" type="sibTrans" cxnId="{A3CB9C6F-9671-45D1-8FB8-1B13BB2C8AD1}">
      <dgm:prSet/>
      <dgm:spPr/>
      <dgm:t>
        <a:bodyPr/>
        <a:lstStyle/>
        <a:p>
          <a:endParaRPr lang="en-US"/>
        </a:p>
      </dgm:t>
    </dgm:pt>
    <dgm:pt modelId="{4992A7D0-81A2-44FC-AB97-0042B22E4E89}">
      <dgm:prSet/>
      <dgm:spPr/>
      <dgm:t>
        <a:bodyPr/>
        <a:lstStyle/>
        <a:p>
          <a:r>
            <a:rPr lang="en-US"/>
            <a:t>Results</a:t>
          </a:r>
        </a:p>
      </dgm:t>
    </dgm:pt>
    <dgm:pt modelId="{D8097BFC-2307-41AC-9276-6FE22CF195DB}" type="parTrans" cxnId="{A8572611-72EF-424D-AD22-24FBF4F857CE}">
      <dgm:prSet/>
      <dgm:spPr/>
      <dgm:t>
        <a:bodyPr/>
        <a:lstStyle/>
        <a:p>
          <a:endParaRPr lang="en-US"/>
        </a:p>
      </dgm:t>
    </dgm:pt>
    <dgm:pt modelId="{FEE4A5F7-0F23-4FEE-BD10-4693531EB02B}" type="sibTrans" cxnId="{A8572611-72EF-424D-AD22-24FBF4F857CE}">
      <dgm:prSet/>
      <dgm:spPr/>
      <dgm:t>
        <a:bodyPr/>
        <a:lstStyle/>
        <a:p>
          <a:endParaRPr lang="en-US"/>
        </a:p>
      </dgm:t>
    </dgm:pt>
    <dgm:pt modelId="{FBB911AC-4F2E-4617-8B9D-03B776D7DA6A}" type="pres">
      <dgm:prSet presAssocID="{9A451730-3B96-4122-B571-CDE19C6EB108}" presName="diagram" presStyleCnt="0">
        <dgm:presLayoutVars>
          <dgm:dir/>
          <dgm:resizeHandles val="exact"/>
        </dgm:presLayoutVars>
      </dgm:prSet>
      <dgm:spPr/>
      <dgm:t>
        <a:bodyPr/>
        <a:lstStyle/>
        <a:p>
          <a:endParaRPr lang="en-US"/>
        </a:p>
      </dgm:t>
    </dgm:pt>
    <dgm:pt modelId="{56BA6A1D-10D1-437D-959D-5016C9830B8A}" type="pres">
      <dgm:prSet presAssocID="{5071FD75-5C6B-4751-ADEE-C767E807353D}" presName="node" presStyleLbl="node1" presStyleIdx="0" presStyleCnt="8">
        <dgm:presLayoutVars>
          <dgm:bulletEnabled val="1"/>
        </dgm:presLayoutVars>
      </dgm:prSet>
      <dgm:spPr/>
      <dgm:t>
        <a:bodyPr/>
        <a:lstStyle/>
        <a:p>
          <a:endParaRPr lang="en-US"/>
        </a:p>
      </dgm:t>
    </dgm:pt>
    <dgm:pt modelId="{9BA391EF-41A6-4713-ABF4-B7DCCDFF5BE9}" type="pres">
      <dgm:prSet presAssocID="{F68F6D08-E749-4205-B081-F7F9B8B9CC1E}" presName="sibTrans" presStyleCnt="0"/>
      <dgm:spPr/>
    </dgm:pt>
    <dgm:pt modelId="{7A93FEB6-77C7-468E-874D-60DA523FCB21}" type="pres">
      <dgm:prSet presAssocID="{95050795-0CE3-467F-9009-C5CE4CDD29A6}" presName="node" presStyleLbl="node1" presStyleIdx="1" presStyleCnt="8">
        <dgm:presLayoutVars>
          <dgm:bulletEnabled val="1"/>
        </dgm:presLayoutVars>
      </dgm:prSet>
      <dgm:spPr/>
      <dgm:t>
        <a:bodyPr/>
        <a:lstStyle/>
        <a:p>
          <a:endParaRPr lang="en-US"/>
        </a:p>
      </dgm:t>
    </dgm:pt>
    <dgm:pt modelId="{D9B860C9-C884-41D4-A6FE-353F48EC8F35}" type="pres">
      <dgm:prSet presAssocID="{8E1BBC8B-274F-42A7-B936-48994F34FC04}" presName="sibTrans" presStyleCnt="0"/>
      <dgm:spPr/>
    </dgm:pt>
    <dgm:pt modelId="{8F5CCC3B-A4F7-4F57-A6BE-A447F885462C}" type="pres">
      <dgm:prSet presAssocID="{49B39EB0-B1CE-4263-8430-68CBFCAFE4FE}" presName="node" presStyleLbl="node1" presStyleIdx="2" presStyleCnt="8">
        <dgm:presLayoutVars>
          <dgm:bulletEnabled val="1"/>
        </dgm:presLayoutVars>
      </dgm:prSet>
      <dgm:spPr/>
      <dgm:t>
        <a:bodyPr/>
        <a:lstStyle/>
        <a:p>
          <a:endParaRPr lang="en-US"/>
        </a:p>
      </dgm:t>
    </dgm:pt>
    <dgm:pt modelId="{1D1A706A-7E9F-4BE7-9873-E00B22FBB369}" type="pres">
      <dgm:prSet presAssocID="{74A64D0A-9558-49CB-9759-024ACD5F1725}" presName="sibTrans" presStyleCnt="0"/>
      <dgm:spPr/>
    </dgm:pt>
    <dgm:pt modelId="{AD4B03C3-DBEF-4DE3-8FD8-42D1F8378682}" type="pres">
      <dgm:prSet presAssocID="{997F2310-F60A-414A-9C51-2E04753309B2}" presName="node" presStyleLbl="node1" presStyleIdx="3" presStyleCnt="8">
        <dgm:presLayoutVars>
          <dgm:bulletEnabled val="1"/>
        </dgm:presLayoutVars>
      </dgm:prSet>
      <dgm:spPr/>
      <dgm:t>
        <a:bodyPr/>
        <a:lstStyle/>
        <a:p>
          <a:endParaRPr lang="en-US"/>
        </a:p>
      </dgm:t>
    </dgm:pt>
    <dgm:pt modelId="{6CECE637-08AE-4608-9E5D-0BB8B988D425}" type="pres">
      <dgm:prSet presAssocID="{655C9E18-CA6A-4BA2-83BC-E480F08BE723}" presName="sibTrans" presStyleCnt="0"/>
      <dgm:spPr/>
    </dgm:pt>
    <dgm:pt modelId="{F786AABF-D5BE-476E-9FAF-B60435458620}" type="pres">
      <dgm:prSet presAssocID="{71B427E5-0607-4E6A-A9B2-61A1DC73422C}" presName="node" presStyleLbl="node1" presStyleIdx="4" presStyleCnt="8">
        <dgm:presLayoutVars>
          <dgm:bulletEnabled val="1"/>
        </dgm:presLayoutVars>
      </dgm:prSet>
      <dgm:spPr/>
      <dgm:t>
        <a:bodyPr/>
        <a:lstStyle/>
        <a:p>
          <a:endParaRPr lang="en-US"/>
        </a:p>
      </dgm:t>
    </dgm:pt>
    <dgm:pt modelId="{44C5787C-CED3-4755-99DB-365591D9E846}" type="pres">
      <dgm:prSet presAssocID="{D8C94586-1D1A-4535-8D04-C1B94D1DC0DE}" presName="sibTrans" presStyleCnt="0"/>
      <dgm:spPr/>
    </dgm:pt>
    <dgm:pt modelId="{DB53693A-E362-453F-9D42-94B7E4B4D992}" type="pres">
      <dgm:prSet presAssocID="{C66A6FEA-91AD-4FD7-B4C1-674B72675531}" presName="node" presStyleLbl="node1" presStyleIdx="5" presStyleCnt="8">
        <dgm:presLayoutVars>
          <dgm:bulletEnabled val="1"/>
        </dgm:presLayoutVars>
      </dgm:prSet>
      <dgm:spPr/>
      <dgm:t>
        <a:bodyPr/>
        <a:lstStyle/>
        <a:p>
          <a:endParaRPr lang="en-US"/>
        </a:p>
      </dgm:t>
    </dgm:pt>
    <dgm:pt modelId="{318FD365-E076-4ED8-847F-4EEC4F69F0D6}" type="pres">
      <dgm:prSet presAssocID="{22989D8D-58C4-4A87-8ECB-6EB83E0EAE4D}" presName="sibTrans" presStyleCnt="0"/>
      <dgm:spPr/>
    </dgm:pt>
    <dgm:pt modelId="{F16CD232-33AD-4978-BA9A-0A3FEB6F2123}" type="pres">
      <dgm:prSet presAssocID="{E5B5C86B-C8C7-45AF-B43D-AC94FA612C6B}" presName="node" presStyleLbl="node1" presStyleIdx="6" presStyleCnt="8">
        <dgm:presLayoutVars>
          <dgm:bulletEnabled val="1"/>
        </dgm:presLayoutVars>
      </dgm:prSet>
      <dgm:spPr/>
      <dgm:t>
        <a:bodyPr/>
        <a:lstStyle/>
        <a:p>
          <a:endParaRPr lang="en-US"/>
        </a:p>
      </dgm:t>
    </dgm:pt>
    <dgm:pt modelId="{5F440500-5909-4455-B7DE-7753C0951AA6}" type="pres">
      <dgm:prSet presAssocID="{0B80476E-3C38-472B-9972-48748373A62F}" presName="sibTrans" presStyleCnt="0"/>
      <dgm:spPr/>
    </dgm:pt>
    <dgm:pt modelId="{92C02F06-714F-4B66-8E57-D72CC6689634}" type="pres">
      <dgm:prSet presAssocID="{4992A7D0-81A2-44FC-AB97-0042B22E4E89}" presName="node" presStyleLbl="node1" presStyleIdx="7" presStyleCnt="8">
        <dgm:presLayoutVars>
          <dgm:bulletEnabled val="1"/>
        </dgm:presLayoutVars>
      </dgm:prSet>
      <dgm:spPr/>
      <dgm:t>
        <a:bodyPr/>
        <a:lstStyle/>
        <a:p>
          <a:endParaRPr lang="en-US"/>
        </a:p>
      </dgm:t>
    </dgm:pt>
  </dgm:ptLst>
  <dgm:cxnLst>
    <dgm:cxn modelId="{5AD58C61-EC69-4972-B9F1-5FF324EECA29}" type="presOf" srcId="{95050795-0CE3-467F-9009-C5CE4CDD29A6}" destId="{7A93FEB6-77C7-468E-874D-60DA523FCB21}" srcOrd="0" destOrd="0" presId="urn:microsoft.com/office/officeart/2005/8/layout/default#1"/>
    <dgm:cxn modelId="{916AF9B0-796E-4558-8BF3-084D5BC98AFB}" srcId="{9A451730-3B96-4122-B571-CDE19C6EB108}" destId="{C66A6FEA-91AD-4FD7-B4C1-674B72675531}" srcOrd="5" destOrd="0" parTransId="{B31CFAA9-FE8A-4403-9DF3-FFDDD704F4F9}" sibTransId="{22989D8D-58C4-4A87-8ECB-6EB83E0EAE4D}"/>
    <dgm:cxn modelId="{FA7D0702-C9F2-44A6-8866-B07612F05244}" srcId="{9A451730-3B96-4122-B571-CDE19C6EB108}" destId="{5071FD75-5C6B-4751-ADEE-C767E807353D}" srcOrd="0" destOrd="0" parTransId="{6932209A-D335-4768-BCA7-D9775EBAA93C}" sibTransId="{F68F6D08-E749-4205-B081-F7F9B8B9CC1E}"/>
    <dgm:cxn modelId="{A3719F31-FC0A-4E1D-BCC0-8FE3C5556D5A}" type="presOf" srcId="{49B39EB0-B1CE-4263-8430-68CBFCAFE4FE}" destId="{8F5CCC3B-A4F7-4F57-A6BE-A447F885462C}" srcOrd="0" destOrd="0" presId="urn:microsoft.com/office/officeart/2005/8/layout/default#1"/>
    <dgm:cxn modelId="{3CE5C227-3DE9-408F-9C99-F360A031A963}" type="presOf" srcId="{4992A7D0-81A2-44FC-AB97-0042B22E4E89}" destId="{92C02F06-714F-4B66-8E57-D72CC6689634}" srcOrd="0" destOrd="0" presId="urn:microsoft.com/office/officeart/2005/8/layout/default#1"/>
    <dgm:cxn modelId="{D6BE4566-6552-41DA-90ED-13A751BE16AE}" type="presOf" srcId="{71B427E5-0607-4E6A-A9B2-61A1DC73422C}" destId="{F786AABF-D5BE-476E-9FAF-B60435458620}" srcOrd="0" destOrd="0" presId="urn:microsoft.com/office/officeart/2005/8/layout/default#1"/>
    <dgm:cxn modelId="{405C0878-26C2-40FA-8485-8E0F204F46B1}" type="presOf" srcId="{5071FD75-5C6B-4751-ADEE-C767E807353D}" destId="{56BA6A1D-10D1-437D-959D-5016C9830B8A}" srcOrd="0" destOrd="0" presId="urn:microsoft.com/office/officeart/2005/8/layout/default#1"/>
    <dgm:cxn modelId="{9AFA1B76-A823-4F83-9265-F1DAE787ED1A}" srcId="{9A451730-3B96-4122-B571-CDE19C6EB108}" destId="{95050795-0CE3-467F-9009-C5CE4CDD29A6}" srcOrd="1" destOrd="0" parTransId="{5D7152A7-5CB1-4A52-A0A5-F17A110E7BFA}" sibTransId="{8E1BBC8B-274F-42A7-B936-48994F34FC04}"/>
    <dgm:cxn modelId="{A8572611-72EF-424D-AD22-24FBF4F857CE}" srcId="{9A451730-3B96-4122-B571-CDE19C6EB108}" destId="{4992A7D0-81A2-44FC-AB97-0042B22E4E89}" srcOrd="7" destOrd="0" parTransId="{D8097BFC-2307-41AC-9276-6FE22CF195DB}" sibTransId="{FEE4A5F7-0F23-4FEE-BD10-4693531EB02B}"/>
    <dgm:cxn modelId="{C309E020-7C88-48CA-93B3-B77E8274CE17}" srcId="{9A451730-3B96-4122-B571-CDE19C6EB108}" destId="{49B39EB0-B1CE-4263-8430-68CBFCAFE4FE}" srcOrd="2" destOrd="0" parTransId="{C89C8792-F18D-4E83-AA2C-0E83FF03C924}" sibTransId="{74A64D0A-9558-49CB-9759-024ACD5F1725}"/>
    <dgm:cxn modelId="{A12B9BF4-CC0C-4A5C-9BD3-081277B85482}" type="presOf" srcId="{9A451730-3B96-4122-B571-CDE19C6EB108}" destId="{FBB911AC-4F2E-4617-8B9D-03B776D7DA6A}" srcOrd="0" destOrd="0" presId="urn:microsoft.com/office/officeart/2005/8/layout/default#1"/>
    <dgm:cxn modelId="{A3CB9C6F-9671-45D1-8FB8-1B13BB2C8AD1}" srcId="{9A451730-3B96-4122-B571-CDE19C6EB108}" destId="{E5B5C86B-C8C7-45AF-B43D-AC94FA612C6B}" srcOrd="6" destOrd="0" parTransId="{22B23585-A82D-4753-B777-58CF1582A64B}" sibTransId="{0B80476E-3C38-472B-9972-48748373A62F}"/>
    <dgm:cxn modelId="{4DAC3501-79F9-499D-A72A-57F2DFBB4371}" type="presOf" srcId="{997F2310-F60A-414A-9C51-2E04753309B2}" destId="{AD4B03C3-DBEF-4DE3-8FD8-42D1F8378682}" srcOrd="0" destOrd="0" presId="urn:microsoft.com/office/officeart/2005/8/layout/default#1"/>
    <dgm:cxn modelId="{3973F837-612C-4DAE-871A-FE93B813E133}" srcId="{9A451730-3B96-4122-B571-CDE19C6EB108}" destId="{997F2310-F60A-414A-9C51-2E04753309B2}" srcOrd="3" destOrd="0" parTransId="{E23A62FB-79DA-4DDA-ADC2-BE5308323A97}" sibTransId="{655C9E18-CA6A-4BA2-83BC-E480F08BE723}"/>
    <dgm:cxn modelId="{D81CD9FB-1F51-44AA-88AD-BDD8E7F7F543}" srcId="{9A451730-3B96-4122-B571-CDE19C6EB108}" destId="{71B427E5-0607-4E6A-A9B2-61A1DC73422C}" srcOrd="4" destOrd="0" parTransId="{C4A43E14-72B2-4F70-9CAB-23AB86D5551C}" sibTransId="{D8C94586-1D1A-4535-8D04-C1B94D1DC0DE}"/>
    <dgm:cxn modelId="{9B6DF28D-2952-41F5-BEF9-7B1695CB3987}" type="presOf" srcId="{C66A6FEA-91AD-4FD7-B4C1-674B72675531}" destId="{DB53693A-E362-453F-9D42-94B7E4B4D992}" srcOrd="0" destOrd="0" presId="urn:microsoft.com/office/officeart/2005/8/layout/default#1"/>
    <dgm:cxn modelId="{14AF596C-2BA5-4093-A98A-EFE995583BE6}" type="presOf" srcId="{E5B5C86B-C8C7-45AF-B43D-AC94FA612C6B}" destId="{F16CD232-33AD-4978-BA9A-0A3FEB6F2123}" srcOrd="0" destOrd="0" presId="urn:microsoft.com/office/officeart/2005/8/layout/default#1"/>
    <dgm:cxn modelId="{CEB2850E-5E85-4032-868C-30F2B25EF4EB}" type="presParOf" srcId="{FBB911AC-4F2E-4617-8B9D-03B776D7DA6A}" destId="{56BA6A1D-10D1-437D-959D-5016C9830B8A}" srcOrd="0" destOrd="0" presId="urn:microsoft.com/office/officeart/2005/8/layout/default#1"/>
    <dgm:cxn modelId="{C2095EEB-44D4-471C-9E03-4FB4E8BC03C2}" type="presParOf" srcId="{FBB911AC-4F2E-4617-8B9D-03B776D7DA6A}" destId="{9BA391EF-41A6-4713-ABF4-B7DCCDFF5BE9}" srcOrd="1" destOrd="0" presId="urn:microsoft.com/office/officeart/2005/8/layout/default#1"/>
    <dgm:cxn modelId="{5E84E331-9D0D-40E2-9B96-6B4122BC8A47}" type="presParOf" srcId="{FBB911AC-4F2E-4617-8B9D-03B776D7DA6A}" destId="{7A93FEB6-77C7-468E-874D-60DA523FCB21}" srcOrd="2" destOrd="0" presId="urn:microsoft.com/office/officeart/2005/8/layout/default#1"/>
    <dgm:cxn modelId="{FE57DD00-F499-469D-8892-89A1F53AF371}" type="presParOf" srcId="{FBB911AC-4F2E-4617-8B9D-03B776D7DA6A}" destId="{D9B860C9-C884-41D4-A6FE-353F48EC8F35}" srcOrd="3" destOrd="0" presId="urn:microsoft.com/office/officeart/2005/8/layout/default#1"/>
    <dgm:cxn modelId="{A1D8A650-A522-4AE1-9440-360975DB6077}" type="presParOf" srcId="{FBB911AC-4F2E-4617-8B9D-03B776D7DA6A}" destId="{8F5CCC3B-A4F7-4F57-A6BE-A447F885462C}" srcOrd="4" destOrd="0" presId="urn:microsoft.com/office/officeart/2005/8/layout/default#1"/>
    <dgm:cxn modelId="{8D1D028C-2411-41CC-964E-3F11EACFB6C5}" type="presParOf" srcId="{FBB911AC-4F2E-4617-8B9D-03B776D7DA6A}" destId="{1D1A706A-7E9F-4BE7-9873-E00B22FBB369}" srcOrd="5" destOrd="0" presId="urn:microsoft.com/office/officeart/2005/8/layout/default#1"/>
    <dgm:cxn modelId="{DE57BABE-B678-45F3-AD91-2148FC008513}" type="presParOf" srcId="{FBB911AC-4F2E-4617-8B9D-03B776D7DA6A}" destId="{AD4B03C3-DBEF-4DE3-8FD8-42D1F8378682}" srcOrd="6" destOrd="0" presId="urn:microsoft.com/office/officeart/2005/8/layout/default#1"/>
    <dgm:cxn modelId="{7044CD93-1C76-4331-9788-33D4BEC7ECBD}" type="presParOf" srcId="{FBB911AC-4F2E-4617-8B9D-03B776D7DA6A}" destId="{6CECE637-08AE-4608-9E5D-0BB8B988D425}" srcOrd="7" destOrd="0" presId="urn:microsoft.com/office/officeart/2005/8/layout/default#1"/>
    <dgm:cxn modelId="{B1C4C360-9498-49D5-9E3B-49E177CF4AB0}" type="presParOf" srcId="{FBB911AC-4F2E-4617-8B9D-03B776D7DA6A}" destId="{F786AABF-D5BE-476E-9FAF-B60435458620}" srcOrd="8" destOrd="0" presId="urn:microsoft.com/office/officeart/2005/8/layout/default#1"/>
    <dgm:cxn modelId="{AB0B2FD9-6332-4141-A54C-536E65530066}" type="presParOf" srcId="{FBB911AC-4F2E-4617-8B9D-03B776D7DA6A}" destId="{44C5787C-CED3-4755-99DB-365591D9E846}" srcOrd="9" destOrd="0" presId="urn:microsoft.com/office/officeart/2005/8/layout/default#1"/>
    <dgm:cxn modelId="{73E4601A-4940-4164-9B0B-D5528F6EE527}" type="presParOf" srcId="{FBB911AC-4F2E-4617-8B9D-03B776D7DA6A}" destId="{DB53693A-E362-453F-9D42-94B7E4B4D992}" srcOrd="10" destOrd="0" presId="urn:microsoft.com/office/officeart/2005/8/layout/default#1"/>
    <dgm:cxn modelId="{E1C1E04B-B19D-441B-A2FA-FD4D0CBED6CA}" type="presParOf" srcId="{FBB911AC-4F2E-4617-8B9D-03B776D7DA6A}" destId="{318FD365-E076-4ED8-847F-4EEC4F69F0D6}" srcOrd="11" destOrd="0" presId="urn:microsoft.com/office/officeart/2005/8/layout/default#1"/>
    <dgm:cxn modelId="{A91DB0FF-8AFC-409D-B400-621C459709D1}" type="presParOf" srcId="{FBB911AC-4F2E-4617-8B9D-03B776D7DA6A}" destId="{F16CD232-33AD-4978-BA9A-0A3FEB6F2123}" srcOrd="12" destOrd="0" presId="urn:microsoft.com/office/officeart/2005/8/layout/default#1"/>
    <dgm:cxn modelId="{D54CB30B-A5E6-4C38-977A-9A5C3D261B3B}" type="presParOf" srcId="{FBB911AC-4F2E-4617-8B9D-03B776D7DA6A}" destId="{5F440500-5909-4455-B7DE-7753C0951AA6}" srcOrd="13" destOrd="0" presId="urn:microsoft.com/office/officeart/2005/8/layout/default#1"/>
    <dgm:cxn modelId="{35221AA5-C558-4D37-81F2-287D8F9DDB39}" type="presParOf" srcId="{FBB911AC-4F2E-4617-8B9D-03B776D7DA6A}" destId="{92C02F06-714F-4B66-8E57-D72CC6689634}" srcOrd="14" destOrd="0" presId="urn:microsoft.com/office/officeart/2005/8/layout/defaul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51571F-EE58-47E5-8820-10943FB927C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6D2A5E7-3755-45F1-AF0B-6F158869C25F}">
      <dgm:prSet/>
      <dgm:spPr/>
      <dgm:t>
        <a:bodyPr/>
        <a:lstStyle/>
        <a:p>
          <a:pPr>
            <a:lnSpc>
              <a:spcPct val="100000"/>
            </a:lnSpc>
          </a:pPr>
          <a:r>
            <a:rPr lang="en-US" dirty="0"/>
            <a:t>Finding the best deals online can be overwhelming, with prices and availability constantly fluctuating across multiple platforms.</a:t>
          </a:r>
        </a:p>
      </dgm:t>
    </dgm:pt>
    <dgm:pt modelId="{C18C06DC-0420-4BC7-94E8-741346E9EF71}" type="parTrans" cxnId="{881DA3D1-DF2C-4469-9A4A-33D055AE9612}">
      <dgm:prSet/>
      <dgm:spPr/>
      <dgm:t>
        <a:bodyPr/>
        <a:lstStyle/>
        <a:p>
          <a:endParaRPr lang="en-US"/>
        </a:p>
      </dgm:t>
    </dgm:pt>
    <dgm:pt modelId="{7A1FA528-6DEA-4A18-95CC-C7C0F0BBD187}" type="sibTrans" cxnId="{881DA3D1-DF2C-4469-9A4A-33D055AE9612}">
      <dgm:prSet/>
      <dgm:spPr/>
      <dgm:t>
        <a:bodyPr/>
        <a:lstStyle/>
        <a:p>
          <a:endParaRPr lang="en-US"/>
        </a:p>
      </dgm:t>
    </dgm:pt>
    <dgm:pt modelId="{19320314-431E-4525-B188-5BDFBC02D666}">
      <dgm:prSet/>
      <dgm:spPr/>
      <dgm:t>
        <a:bodyPr/>
        <a:lstStyle/>
        <a:p>
          <a:pPr>
            <a:lnSpc>
              <a:spcPct val="100000"/>
            </a:lnSpc>
          </a:pPr>
          <a:r>
            <a:rPr lang="en-US"/>
            <a:t>ShopSense simplifies this process using advanced AI and machine learning. By integrating image-based product recognition, real-time web scraping, and predictive price analysis, ShopSense enables users to upload an image and instantly compare prices across various websites. </a:t>
          </a:r>
        </a:p>
      </dgm:t>
    </dgm:pt>
    <dgm:pt modelId="{85C7B69A-FC3E-463B-8132-C24AF310FADC}" type="parTrans" cxnId="{BC731BA9-E86F-4BCD-9A89-CDB57BCF1FDA}">
      <dgm:prSet/>
      <dgm:spPr/>
      <dgm:t>
        <a:bodyPr/>
        <a:lstStyle/>
        <a:p>
          <a:endParaRPr lang="en-US"/>
        </a:p>
      </dgm:t>
    </dgm:pt>
    <dgm:pt modelId="{46453F1A-5F70-47A1-9347-65C1DF25D701}" type="sibTrans" cxnId="{BC731BA9-E86F-4BCD-9A89-CDB57BCF1FDA}">
      <dgm:prSet/>
      <dgm:spPr/>
      <dgm:t>
        <a:bodyPr/>
        <a:lstStyle/>
        <a:p>
          <a:endParaRPr lang="en-US"/>
        </a:p>
      </dgm:t>
    </dgm:pt>
    <dgm:pt modelId="{A50F721F-1628-42F1-A6F7-62FF5945AB47}">
      <dgm:prSet/>
      <dgm:spPr/>
      <dgm:t>
        <a:bodyPr/>
        <a:lstStyle/>
        <a:p>
          <a:pPr>
            <a:lnSpc>
              <a:spcPct val="100000"/>
            </a:lnSpc>
          </a:pPr>
          <a:r>
            <a:rPr lang="en-US" dirty="0"/>
            <a:t>Leveraging ResNet-50 for image identification, the ARIMA model for price forecasting, and the </a:t>
          </a:r>
          <a:r>
            <a:rPr lang="en-US" dirty="0" err="1"/>
            <a:t>Tavily</a:t>
          </a:r>
          <a:r>
            <a:rPr lang="en-US" dirty="0"/>
            <a:t> API for data extraction, our solution ensures smarter, faster, and more cost-effective shopping decisions.</a:t>
          </a:r>
        </a:p>
      </dgm:t>
    </dgm:pt>
    <dgm:pt modelId="{2D87FEF1-4FC5-41AE-B094-FD4FE3D58113}" type="parTrans" cxnId="{CCCC9EF8-0F4A-473E-BAD4-292045ADF2B6}">
      <dgm:prSet/>
      <dgm:spPr/>
      <dgm:t>
        <a:bodyPr/>
        <a:lstStyle/>
        <a:p>
          <a:endParaRPr lang="en-US"/>
        </a:p>
      </dgm:t>
    </dgm:pt>
    <dgm:pt modelId="{0F5E094E-4EC5-4FF4-A699-58F352FDC30A}" type="sibTrans" cxnId="{CCCC9EF8-0F4A-473E-BAD4-292045ADF2B6}">
      <dgm:prSet/>
      <dgm:spPr/>
      <dgm:t>
        <a:bodyPr/>
        <a:lstStyle/>
        <a:p>
          <a:endParaRPr lang="en-US"/>
        </a:p>
      </dgm:t>
    </dgm:pt>
    <dgm:pt modelId="{8E2306CA-9124-48CB-970F-22E87FA7A89B}" type="pres">
      <dgm:prSet presAssocID="{3F51571F-EE58-47E5-8820-10943FB927CF}" presName="root" presStyleCnt="0">
        <dgm:presLayoutVars>
          <dgm:dir/>
          <dgm:resizeHandles val="exact"/>
        </dgm:presLayoutVars>
      </dgm:prSet>
      <dgm:spPr/>
      <dgm:t>
        <a:bodyPr/>
        <a:lstStyle/>
        <a:p>
          <a:endParaRPr lang="en-US"/>
        </a:p>
      </dgm:t>
    </dgm:pt>
    <dgm:pt modelId="{B4A3421C-0C80-4FB3-99AF-4FD99E68A0CE}" type="pres">
      <dgm:prSet presAssocID="{56D2A5E7-3755-45F1-AF0B-6F158869C25F}" presName="compNode" presStyleCnt="0"/>
      <dgm:spPr/>
    </dgm:pt>
    <dgm:pt modelId="{57B81C3E-F86B-4C17-8146-8354449E839D}" type="pres">
      <dgm:prSet presAssocID="{56D2A5E7-3755-45F1-AF0B-6F158869C25F}" presName="bgRect" presStyleLbl="bgShp" presStyleIdx="0" presStyleCnt="3"/>
      <dgm:spPr/>
    </dgm:pt>
    <dgm:pt modelId="{63CB56EE-122E-4633-8C1F-394D577CE423}" type="pres">
      <dgm:prSet presAssocID="{56D2A5E7-3755-45F1-AF0B-6F158869C25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xmlns="" id="0" name="" descr="Classroom"/>
        </a:ext>
      </dgm:extLst>
    </dgm:pt>
    <dgm:pt modelId="{D2321488-86DC-4FB0-AE65-C6C208440EE0}" type="pres">
      <dgm:prSet presAssocID="{56D2A5E7-3755-45F1-AF0B-6F158869C25F}" presName="spaceRect" presStyleCnt="0"/>
      <dgm:spPr/>
    </dgm:pt>
    <dgm:pt modelId="{583B7BD2-B1B2-4CE0-BA43-A0E9419EF87D}" type="pres">
      <dgm:prSet presAssocID="{56D2A5E7-3755-45F1-AF0B-6F158869C25F}" presName="parTx" presStyleLbl="revTx" presStyleIdx="0" presStyleCnt="3">
        <dgm:presLayoutVars>
          <dgm:chMax val="0"/>
          <dgm:chPref val="0"/>
        </dgm:presLayoutVars>
      </dgm:prSet>
      <dgm:spPr/>
      <dgm:t>
        <a:bodyPr/>
        <a:lstStyle/>
        <a:p>
          <a:endParaRPr lang="en-US"/>
        </a:p>
      </dgm:t>
    </dgm:pt>
    <dgm:pt modelId="{1F91E21F-E9CE-40B0-B33A-E80105B76526}" type="pres">
      <dgm:prSet presAssocID="{7A1FA528-6DEA-4A18-95CC-C7C0F0BBD187}" presName="sibTrans" presStyleCnt="0"/>
      <dgm:spPr/>
    </dgm:pt>
    <dgm:pt modelId="{331107AD-6A15-4419-8F5D-82109520DB83}" type="pres">
      <dgm:prSet presAssocID="{19320314-431E-4525-B188-5BDFBC02D666}" presName="compNode" presStyleCnt="0"/>
      <dgm:spPr/>
    </dgm:pt>
    <dgm:pt modelId="{27994117-8913-4575-9D2A-40122B61077B}" type="pres">
      <dgm:prSet presAssocID="{19320314-431E-4525-B188-5BDFBC02D666}" presName="bgRect" presStyleLbl="bgShp" presStyleIdx="1" presStyleCnt="3"/>
      <dgm:spPr/>
    </dgm:pt>
    <dgm:pt modelId="{C1F8E54D-C510-4E0F-AE8A-CD5D1001E1B0}" type="pres">
      <dgm:prSet presAssocID="{19320314-431E-4525-B188-5BDFBC02D6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xmlns="" id="0" name="" descr="Robot"/>
        </a:ext>
      </dgm:extLst>
    </dgm:pt>
    <dgm:pt modelId="{239D6A7D-ED3F-453F-BB40-331DB59F5271}" type="pres">
      <dgm:prSet presAssocID="{19320314-431E-4525-B188-5BDFBC02D666}" presName="spaceRect" presStyleCnt="0"/>
      <dgm:spPr/>
    </dgm:pt>
    <dgm:pt modelId="{E871C652-59DC-4817-A43B-567EB8C4A9F5}" type="pres">
      <dgm:prSet presAssocID="{19320314-431E-4525-B188-5BDFBC02D666}" presName="parTx" presStyleLbl="revTx" presStyleIdx="1" presStyleCnt="3">
        <dgm:presLayoutVars>
          <dgm:chMax val="0"/>
          <dgm:chPref val="0"/>
        </dgm:presLayoutVars>
      </dgm:prSet>
      <dgm:spPr/>
      <dgm:t>
        <a:bodyPr/>
        <a:lstStyle/>
        <a:p>
          <a:endParaRPr lang="en-US"/>
        </a:p>
      </dgm:t>
    </dgm:pt>
    <dgm:pt modelId="{F76CA88B-FFDF-44DA-82E3-B61BF832FC68}" type="pres">
      <dgm:prSet presAssocID="{46453F1A-5F70-47A1-9347-65C1DF25D701}" presName="sibTrans" presStyleCnt="0"/>
      <dgm:spPr/>
    </dgm:pt>
    <dgm:pt modelId="{3334D97A-73C9-41E2-84DA-76FBC7E4DC20}" type="pres">
      <dgm:prSet presAssocID="{A50F721F-1628-42F1-A6F7-62FF5945AB47}" presName="compNode" presStyleCnt="0"/>
      <dgm:spPr/>
    </dgm:pt>
    <dgm:pt modelId="{9BFCE070-DA04-4781-BBAC-25AAB7FBEBA3}" type="pres">
      <dgm:prSet presAssocID="{A50F721F-1628-42F1-A6F7-62FF5945AB47}" presName="bgRect" presStyleLbl="bgShp" presStyleIdx="2" presStyleCnt="3"/>
      <dgm:spPr/>
    </dgm:pt>
    <dgm:pt modelId="{05B60CE7-D8EB-46A2-B508-CB1CF9384FA5}" type="pres">
      <dgm:prSet presAssocID="{A50F721F-1628-42F1-A6F7-62FF5945AB4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dgm:spPr>
      <dgm:extLst>
        <a:ext uri="{E40237B7-FDA0-4F09-8148-C483321AD2D9}">
          <dgm14:cNvPr xmlns:dgm14="http://schemas.microsoft.com/office/drawing/2010/diagram" xmlns="" id="0" name="" descr="Statistics"/>
        </a:ext>
      </dgm:extLst>
    </dgm:pt>
    <dgm:pt modelId="{F9735DEA-3655-4E0E-ACE5-5349166551FC}" type="pres">
      <dgm:prSet presAssocID="{A50F721F-1628-42F1-A6F7-62FF5945AB47}" presName="spaceRect" presStyleCnt="0"/>
      <dgm:spPr/>
    </dgm:pt>
    <dgm:pt modelId="{C6EA7C1D-CFF0-42F5-B92C-AA45AF2DF81C}" type="pres">
      <dgm:prSet presAssocID="{A50F721F-1628-42F1-A6F7-62FF5945AB47}" presName="parTx" presStyleLbl="revTx" presStyleIdx="2" presStyleCnt="3">
        <dgm:presLayoutVars>
          <dgm:chMax val="0"/>
          <dgm:chPref val="0"/>
        </dgm:presLayoutVars>
      </dgm:prSet>
      <dgm:spPr/>
      <dgm:t>
        <a:bodyPr/>
        <a:lstStyle/>
        <a:p>
          <a:endParaRPr lang="en-US"/>
        </a:p>
      </dgm:t>
    </dgm:pt>
  </dgm:ptLst>
  <dgm:cxnLst>
    <dgm:cxn modelId="{F52A7FDE-DD11-451E-81FF-825840A57EB4}" type="presOf" srcId="{A50F721F-1628-42F1-A6F7-62FF5945AB47}" destId="{C6EA7C1D-CFF0-42F5-B92C-AA45AF2DF81C}" srcOrd="0" destOrd="0" presId="urn:microsoft.com/office/officeart/2018/2/layout/IconVerticalSolidList"/>
    <dgm:cxn modelId="{881DA3D1-DF2C-4469-9A4A-33D055AE9612}" srcId="{3F51571F-EE58-47E5-8820-10943FB927CF}" destId="{56D2A5E7-3755-45F1-AF0B-6F158869C25F}" srcOrd="0" destOrd="0" parTransId="{C18C06DC-0420-4BC7-94E8-741346E9EF71}" sibTransId="{7A1FA528-6DEA-4A18-95CC-C7C0F0BBD187}"/>
    <dgm:cxn modelId="{9203B494-BDC6-4D4E-9B69-81BF58EDC293}" type="presOf" srcId="{56D2A5E7-3755-45F1-AF0B-6F158869C25F}" destId="{583B7BD2-B1B2-4CE0-BA43-A0E9419EF87D}" srcOrd="0" destOrd="0" presId="urn:microsoft.com/office/officeart/2018/2/layout/IconVerticalSolidList"/>
    <dgm:cxn modelId="{D9F9D103-1494-4882-B4E8-7658D252DA34}" type="presOf" srcId="{19320314-431E-4525-B188-5BDFBC02D666}" destId="{E871C652-59DC-4817-A43B-567EB8C4A9F5}" srcOrd="0" destOrd="0" presId="urn:microsoft.com/office/officeart/2018/2/layout/IconVerticalSolidList"/>
    <dgm:cxn modelId="{BC731BA9-E86F-4BCD-9A89-CDB57BCF1FDA}" srcId="{3F51571F-EE58-47E5-8820-10943FB927CF}" destId="{19320314-431E-4525-B188-5BDFBC02D666}" srcOrd="1" destOrd="0" parTransId="{85C7B69A-FC3E-463B-8132-C24AF310FADC}" sibTransId="{46453F1A-5F70-47A1-9347-65C1DF25D701}"/>
    <dgm:cxn modelId="{CCCC9EF8-0F4A-473E-BAD4-292045ADF2B6}" srcId="{3F51571F-EE58-47E5-8820-10943FB927CF}" destId="{A50F721F-1628-42F1-A6F7-62FF5945AB47}" srcOrd="2" destOrd="0" parTransId="{2D87FEF1-4FC5-41AE-B094-FD4FE3D58113}" sibTransId="{0F5E094E-4EC5-4FF4-A699-58F352FDC30A}"/>
    <dgm:cxn modelId="{30B3E29E-F39C-4171-8029-A06E085F41A4}" type="presOf" srcId="{3F51571F-EE58-47E5-8820-10943FB927CF}" destId="{8E2306CA-9124-48CB-970F-22E87FA7A89B}" srcOrd="0" destOrd="0" presId="urn:microsoft.com/office/officeart/2018/2/layout/IconVerticalSolidList"/>
    <dgm:cxn modelId="{A31FCAAE-2C1E-4DBC-A919-CEB6B00A1F35}" type="presParOf" srcId="{8E2306CA-9124-48CB-970F-22E87FA7A89B}" destId="{B4A3421C-0C80-4FB3-99AF-4FD99E68A0CE}" srcOrd="0" destOrd="0" presId="urn:microsoft.com/office/officeart/2018/2/layout/IconVerticalSolidList"/>
    <dgm:cxn modelId="{50CAACA2-4617-4F21-BE32-C63322F67C96}" type="presParOf" srcId="{B4A3421C-0C80-4FB3-99AF-4FD99E68A0CE}" destId="{57B81C3E-F86B-4C17-8146-8354449E839D}" srcOrd="0" destOrd="0" presId="urn:microsoft.com/office/officeart/2018/2/layout/IconVerticalSolidList"/>
    <dgm:cxn modelId="{E4287763-A01E-4C67-8398-371F57B4EEAD}" type="presParOf" srcId="{B4A3421C-0C80-4FB3-99AF-4FD99E68A0CE}" destId="{63CB56EE-122E-4633-8C1F-394D577CE423}" srcOrd="1" destOrd="0" presId="urn:microsoft.com/office/officeart/2018/2/layout/IconVerticalSolidList"/>
    <dgm:cxn modelId="{0281B498-F881-4332-9542-5E81654C3085}" type="presParOf" srcId="{B4A3421C-0C80-4FB3-99AF-4FD99E68A0CE}" destId="{D2321488-86DC-4FB0-AE65-C6C208440EE0}" srcOrd="2" destOrd="0" presId="urn:microsoft.com/office/officeart/2018/2/layout/IconVerticalSolidList"/>
    <dgm:cxn modelId="{94A23B22-1262-422F-A42B-E9EA8C687B29}" type="presParOf" srcId="{B4A3421C-0C80-4FB3-99AF-4FD99E68A0CE}" destId="{583B7BD2-B1B2-4CE0-BA43-A0E9419EF87D}" srcOrd="3" destOrd="0" presId="urn:microsoft.com/office/officeart/2018/2/layout/IconVerticalSolidList"/>
    <dgm:cxn modelId="{C3052B8D-FC0B-4DAA-9327-E29A59F27785}" type="presParOf" srcId="{8E2306CA-9124-48CB-970F-22E87FA7A89B}" destId="{1F91E21F-E9CE-40B0-B33A-E80105B76526}" srcOrd="1" destOrd="0" presId="urn:microsoft.com/office/officeart/2018/2/layout/IconVerticalSolidList"/>
    <dgm:cxn modelId="{922C5D96-4310-4E00-880D-A58CAD109F70}" type="presParOf" srcId="{8E2306CA-9124-48CB-970F-22E87FA7A89B}" destId="{331107AD-6A15-4419-8F5D-82109520DB83}" srcOrd="2" destOrd="0" presId="urn:microsoft.com/office/officeart/2018/2/layout/IconVerticalSolidList"/>
    <dgm:cxn modelId="{2E8C2C96-ABCC-48CA-B2C0-4464B688DAF4}" type="presParOf" srcId="{331107AD-6A15-4419-8F5D-82109520DB83}" destId="{27994117-8913-4575-9D2A-40122B61077B}" srcOrd="0" destOrd="0" presId="urn:microsoft.com/office/officeart/2018/2/layout/IconVerticalSolidList"/>
    <dgm:cxn modelId="{197DB69D-0DFC-4F11-96CC-A65AA1FA3164}" type="presParOf" srcId="{331107AD-6A15-4419-8F5D-82109520DB83}" destId="{C1F8E54D-C510-4E0F-AE8A-CD5D1001E1B0}" srcOrd="1" destOrd="0" presId="urn:microsoft.com/office/officeart/2018/2/layout/IconVerticalSolidList"/>
    <dgm:cxn modelId="{B5F3B6DC-6532-4A8E-A705-0990AF25F9AE}" type="presParOf" srcId="{331107AD-6A15-4419-8F5D-82109520DB83}" destId="{239D6A7D-ED3F-453F-BB40-331DB59F5271}" srcOrd="2" destOrd="0" presId="urn:microsoft.com/office/officeart/2018/2/layout/IconVerticalSolidList"/>
    <dgm:cxn modelId="{EE0D374F-0943-4029-8F97-86B406468E76}" type="presParOf" srcId="{331107AD-6A15-4419-8F5D-82109520DB83}" destId="{E871C652-59DC-4817-A43B-567EB8C4A9F5}" srcOrd="3" destOrd="0" presId="urn:microsoft.com/office/officeart/2018/2/layout/IconVerticalSolidList"/>
    <dgm:cxn modelId="{E25552A3-B1A0-45E2-B091-837338D8B9BE}" type="presParOf" srcId="{8E2306CA-9124-48CB-970F-22E87FA7A89B}" destId="{F76CA88B-FFDF-44DA-82E3-B61BF832FC68}" srcOrd="3" destOrd="0" presId="urn:microsoft.com/office/officeart/2018/2/layout/IconVerticalSolidList"/>
    <dgm:cxn modelId="{BF81B796-EE57-4D2A-A989-2D99460FBB85}" type="presParOf" srcId="{8E2306CA-9124-48CB-970F-22E87FA7A89B}" destId="{3334D97A-73C9-41E2-84DA-76FBC7E4DC20}" srcOrd="4" destOrd="0" presId="urn:microsoft.com/office/officeart/2018/2/layout/IconVerticalSolidList"/>
    <dgm:cxn modelId="{D3335102-8CD7-4746-863A-30AE8E1432CF}" type="presParOf" srcId="{3334D97A-73C9-41E2-84DA-76FBC7E4DC20}" destId="{9BFCE070-DA04-4781-BBAC-25AAB7FBEBA3}" srcOrd="0" destOrd="0" presId="urn:microsoft.com/office/officeart/2018/2/layout/IconVerticalSolidList"/>
    <dgm:cxn modelId="{CFD920C7-0B14-4FA8-B3C0-6820609DE960}" type="presParOf" srcId="{3334D97A-73C9-41E2-84DA-76FBC7E4DC20}" destId="{05B60CE7-D8EB-46A2-B508-CB1CF9384FA5}" srcOrd="1" destOrd="0" presId="urn:microsoft.com/office/officeart/2018/2/layout/IconVerticalSolidList"/>
    <dgm:cxn modelId="{BBEE6B83-D8D9-408C-B0E8-4E715A038A58}" type="presParOf" srcId="{3334D97A-73C9-41E2-84DA-76FBC7E4DC20}" destId="{F9735DEA-3655-4E0E-ACE5-5349166551FC}" srcOrd="2" destOrd="0" presId="urn:microsoft.com/office/officeart/2018/2/layout/IconVerticalSolidList"/>
    <dgm:cxn modelId="{A922652C-D8D0-43EB-97FC-7552BE304AB8}" type="presParOf" srcId="{3334D97A-73C9-41E2-84DA-76FBC7E4DC20}" destId="{C6EA7C1D-CFF0-42F5-B92C-AA45AF2DF81C}" srcOrd="3" destOrd="0" presId="urn:microsoft.com/office/officeart/2018/2/layout/IconVerticalSoli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0B27F1-1110-4DB1-9DA0-B1C8AC45736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65F24AC-47EF-4650-95CA-0A3D7B2BB54E}">
      <dgm:prSet custT="1"/>
      <dgm:spPr/>
      <dgm:t>
        <a:bodyPr/>
        <a:lstStyle/>
        <a:p>
          <a:pPr>
            <a:lnSpc>
              <a:spcPct val="100000"/>
            </a:lnSpc>
          </a:pPr>
          <a:r>
            <a:rPr lang="en-US" sz="1200" dirty="0"/>
            <a:t>Online shopping platforms rely heavily on traditional search and recommendation systems, which often fail to deliver accurate and personalized results. Customers struggle with inefficient product searches, leading to frustration and increased browsing time.</a:t>
          </a:r>
        </a:p>
      </dgm:t>
    </dgm:pt>
    <dgm:pt modelId="{22591768-E6DE-4497-9863-2CB1601602EB}" type="parTrans" cxnId="{EA2DD94E-54F7-4DAC-85A4-6594F581996C}">
      <dgm:prSet/>
      <dgm:spPr/>
      <dgm:t>
        <a:bodyPr/>
        <a:lstStyle/>
        <a:p>
          <a:endParaRPr lang="en-US"/>
        </a:p>
      </dgm:t>
    </dgm:pt>
    <dgm:pt modelId="{B95BBA56-3FB6-4612-8A3D-2F003464AFA4}" type="sibTrans" cxnId="{EA2DD94E-54F7-4DAC-85A4-6594F581996C}">
      <dgm:prSet/>
      <dgm:spPr/>
      <dgm:t>
        <a:bodyPr/>
        <a:lstStyle/>
        <a:p>
          <a:endParaRPr lang="en-US"/>
        </a:p>
      </dgm:t>
    </dgm:pt>
    <dgm:pt modelId="{BC3ADCA2-F1D1-493B-B7CA-ED8100DEE836}">
      <dgm:prSet custT="1"/>
      <dgm:spPr/>
      <dgm:t>
        <a:bodyPr/>
        <a:lstStyle/>
        <a:p>
          <a:pPr>
            <a:lnSpc>
              <a:spcPct val="100000"/>
            </a:lnSpc>
          </a:pPr>
          <a:r>
            <a:rPr lang="en-US" sz="1200" dirty="0"/>
            <a:t>The reliance on text-based queries limits the ability to find visually similar products, making it difficult for users to compare prices or availability across multiple platforms. Additionally, frequent website structure changes affect data extraction, causing inconsistencies in price tracking and product listings.</a:t>
          </a:r>
        </a:p>
      </dgm:t>
    </dgm:pt>
    <dgm:pt modelId="{886E3881-DB54-40C4-A375-909BBC2C91A6}" type="parTrans" cxnId="{0017DDDC-A320-43CE-B8F7-317657D9B731}">
      <dgm:prSet/>
      <dgm:spPr/>
      <dgm:t>
        <a:bodyPr/>
        <a:lstStyle/>
        <a:p>
          <a:endParaRPr lang="en-US"/>
        </a:p>
      </dgm:t>
    </dgm:pt>
    <dgm:pt modelId="{FB80783D-BB76-4845-B926-E2DEED132696}" type="sibTrans" cxnId="{0017DDDC-A320-43CE-B8F7-317657D9B731}">
      <dgm:prSet/>
      <dgm:spPr/>
      <dgm:t>
        <a:bodyPr/>
        <a:lstStyle/>
        <a:p>
          <a:endParaRPr lang="en-US"/>
        </a:p>
      </dgm:t>
    </dgm:pt>
    <dgm:pt modelId="{8E931DB1-167F-47F9-B865-D6257DFFF3B9}">
      <dgm:prSet custT="1"/>
      <dgm:spPr/>
      <dgm:t>
        <a:bodyPr/>
        <a:lstStyle/>
        <a:p>
          <a:pPr>
            <a:lnSpc>
              <a:spcPct val="100000"/>
            </a:lnSpc>
          </a:pPr>
          <a:r>
            <a:rPr lang="en-US" sz="1200" dirty="0"/>
            <a:t>This inefficiency affects both consumers and e-commerce businesses. Shoppers may end up paying more or missing out on better deals, while retailers lose potential customers due to ineffective search algorithms. Addressing these challenges requires advanced AI-driven solutions for better product discovery and cost-effective shopping.</a:t>
          </a:r>
        </a:p>
      </dgm:t>
    </dgm:pt>
    <dgm:pt modelId="{378139A2-62F1-4E1A-9577-94D8A5B7E43F}" type="parTrans" cxnId="{8CCDEC82-4561-4435-9FC9-05C55C24225C}">
      <dgm:prSet/>
      <dgm:spPr/>
      <dgm:t>
        <a:bodyPr/>
        <a:lstStyle/>
        <a:p>
          <a:endParaRPr lang="en-US"/>
        </a:p>
      </dgm:t>
    </dgm:pt>
    <dgm:pt modelId="{83C50ADB-5F19-40F8-9D57-5AFF2DB5A0C0}" type="sibTrans" cxnId="{8CCDEC82-4561-4435-9FC9-05C55C24225C}">
      <dgm:prSet/>
      <dgm:spPr/>
      <dgm:t>
        <a:bodyPr/>
        <a:lstStyle/>
        <a:p>
          <a:endParaRPr lang="en-US"/>
        </a:p>
      </dgm:t>
    </dgm:pt>
    <dgm:pt modelId="{45D95A3D-5C0B-4369-8045-AA3EA1C00415}" type="pres">
      <dgm:prSet presAssocID="{9D0B27F1-1110-4DB1-9DA0-B1C8AC457365}" presName="root" presStyleCnt="0">
        <dgm:presLayoutVars>
          <dgm:dir/>
          <dgm:resizeHandles val="exact"/>
        </dgm:presLayoutVars>
      </dgm:prSet>
      <dgm:spPr/>
      <dgm:t>
        <a:bodyPr/>
        <a:lstStyle/>
        <a:p>
          <a:endParaRPr lang="en-US"/>
        </a:p>
      </dgm:t>
    </dgm:pt>
    <dgm:pt modelId="{E1FDFED7-61F5-4501-B8E9-AD0C781661FD}" type="pres">
      <dgm:prSet presAssocID="{165F24AC-47EF-4650-95CA-0A3D7B2BB54E}" presName="compNode" presStyleCnt="0"/>
      <dgm:spPr/>
    </dgm:pt>
    <dgm:pt modelId="{78328FE4-3CCF-4469-95C4-AA6400F8CFD5}" type="pres">
      <dgm:prSet presAssocID="{165F24AC-47EF-4650-95CA-0A3D7B2BB54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xmlns="" id="0" name="" descr="Target Audience"/>
        </a:ext>
      </dgm:extLst>
    </dgm:pt>
    <dgm:pt modelId="{DFFB0387-BD09-4A75-9BB9-CC4ECC4041AF}" type="pres">
      <dgm:prSet presAssocID="{165F24AC-47EF-4650-95CA-0A3D7B2BB54E}" presName="spaceRect" presStyleCnt="0"/>
      <dgm:spPr/>
    </dgm:pt>
    <dgm:pt modelId="{3A1D1B55-C516-49B8-BFEC-A52D6CB262DC}" type="pres">
      <dgm:prSet presAssocID="{165F24AC-47EF-4650-95CA-0A3D7B2BB54E}" presName="textRect" presStyleLbl="revTx" presStyleIdx="0" presStyleCnt="3">
        <dgm:presLayoutVars>
          <dgm:chMax val="1"/>
          <dgm:chPref val="1"/>
        </dgm:presLayoutVars>
      </dgm:prSet>
      <dgm:spPr/>
      <dgm:t>
        <a:bodyPr/>
        <a:lstStyle/>
        <a:p>
          <a:endParaRPr lang="en-US"/>
        </a:p>
      </dgm:t>
    </dgm:pt>
    <dgm:pt modelId="{40EC5A69-B111-4E20-889D-F90A159EF971}" type="pres">
      <dgm:prSet presAssocID="{B95BBA56-3FB6-4612-8A3D-2F003464AFA4}" presName="sibTrans" presStyleCnt="0"/>
      <dgm:spPr/>
    </dgm:pt>
    <dgm:pt modelId="{89293B2A-23E6-43EE-81DA-652112E73590}" type="pres">
      <dgm:prSet presAssocID="{BC3ADCA2-F1D1-493B-B7CA-ED8100DEE836}" presName="compNode" presStyleCnt="0"/>
      <dgm:spPr/>
    </dgm:pt>
    <dgm:pt modelId="{5E9EFFB1-4E1B-47C0-8B59-7F846F7D49D5}" type="pres">
      <dgm:prSet presAssocID="{BC3ADCA2-F1D1-493B-B7CA-ED8100DEE83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xmlns="" id="0" name="" descr="Statistics"/>
        </a:ext>
      </dgm:extLst>
    </dgm:pt>
    <dgm:pt modelId="{2CF2A98C-B2DE-4338-A9C3-A0CA91355169}" type="pres">
      <dgm:prSet presAssocID="{BC3ADCA2-F1D1-493B-B7CA-ED8100DEE836}" presName="spaceRect" presStyleCnt="0"/>
      <dgm:spPr/>
    </dgm:pt>
    <dgm:pt modelId="{5A8ECDB4-8184-4EB2-95B6-DE75C7069A8B}" type="pres">
      <dgm:prSet presAssocID="{BC3ADCA2-F1D1-493B-B7CA-ED8100DEE836}" presName="textRect" presStyleLbl="revTx" presStyleIdx="1" presStyleCnt="3">
        <dgm:presLayoutVars>
          <dgm:chMax val="1"/>
          <dgm:chPref val="1"/>
        </dgm:presLayoutVars>
      </dgm:prSet>
      <dgm:spPr/>
      <dgm:t>
        <a:bodyPr/>
        <a:lstStyle/>
        <a:p>
          <a:endParaRPr lang="en-US"/>
        </a:p>
      </dgm:t>
    </dgm:pt>
    <dgm:pt modelId="{51682366-8B57-436D-ABFD-79651F59F49B}" type="pres">
      <dgm:prSet presAssocID="{FB80783D-BB76-4845-B926-E2DEED132696}" presName="sibTrans" presStyleCnt="0"/>
      <dgm:spPr/>
    </dgm:pt>
    <dgm:pt modelId="{460EB431-AC29-40BA-B0E9-CF778D8A9A1B}" type="pres">
      <dgm:prSet presAssocID="{8E931DB1-167F-47F9-B865-D6257DFFF3B9}" presName="compNode" presStyleCnt="0"/>
      <dgm:spPr/>
    </dgm:pt>
    <dgm:pt modelId="{A42A1514-2333-41F0-8C5B-F029240162F6}" type="pres">
      <dgm:prSet presAssocID="{8E931DB1-167F-47F9-B865-D6257DFFF3B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dgm:spPr>
      <dgm:extLst>
        <a:ext uri="{E40237B7-FDA0-4F09-8148-C483321AD2D9}">
          <dgm14:cNvPr xmlns:dgm14="http://schemas.microsoft.com/office/drawing/2010/diagram" xmlns="" id="0" name="" descr="Kiosk"/>
        </a:ext>
      </dgm:extLst>
    </dgm:pt>
    <dgm:pt modelId="{03DD58AF-230F-4E96-B79E-7CEB1DCFB97E}" type="pres">
      <dgm:prSet presAssocID="{8E931DB1-167F-47F9-B865-D6257DFFF3B9}" presName="spaceRect" presStyleCnt="0"/>
      <dgm:spPr/>
    </dgm:pt>
    <dgm:pt modelId="{8A362C50-0A6A-4614-AC7F-95FBCC3827C7}" type="pres">
      <dgm:prSet presAssocID="{8E931DB1-167F-47F9-B865-D6257DFFF3B9}" presName="textRect" presStyleLbl="revTx" presStyleIdx="2" presStyleCnt="3">
        <dgm:presLayoutVars>
          <dgm:chMax val="1"/>
          <dgm:chPref val="1"/>
        </dgm:presLayoutVars>
      </dgm:prSet>
      <dgm:spPr/>
      <dgm:t>
        <a:bodyPr/>
        <a:lstStyle/>
        <a:p>
          <a:endParaRPr lang="en-US"/>
        </a:p>
      </dgm:t>
    </dgm:pt>
  </dgm:ptLst>
  <dgm:cxnLst>
    <dgm:cxn modelId="{8CCDEC82-4561-4435-9FC9-05C55C24225C}" srcId="{9D0B27F1-1110-4DB1-9DA0-B1C8AC457365}" destId="{8E931DB1-167F-47F9-B865-D6257DFFF3B9}" srcOrd="2" destOrd="0" parTransId="{378139A2-62F1-4E1A-9577-94D8A5B7E43F}" sibTransId="{83C50ADB-5F19-40F8-9D57-5AFF2DB5A0C0}"/>
    <dgm:cxn modelId="{EA2DD94E-54F7-4DAC-85A4-6594F581996C}" srcId="{9D0B27F1-1110-4DB1-9DA0-B1C8AC457365}" destId="{165F24AC-47EF-4650-95CA-0A3D7B2BB54E}" srcOrd="0" destOrd="0" parTransId="{22591768-E6DE-4497-9863-2CB1601602EB}" sibTransId="{B95BBA56-3FB6-4612-8A3D-2F003464AFA4}"/>
    <dgm:cxn modelId="{102C02E2-2744-4AB9-AAB2-6C920C086935}" type="presOf" srcId="{9D0B27F1-1110-4DB1-9DA0-B1C8AC457365}" destId="{45D95A3D-5C0B-4369-8045-AA3EA1C00415}" srcOrd="0" destOrd="0" presId="urn:microsoft.com/office/officeart/2018/2/layout/IconLabelList"/>
    <dgm:cxn modelId="{E0C5E2C8-765E-4E2F-AE4D-7FDD6EDCC1C4}" type="presOf" srcId="{BC3ADCA2-F1D1-493B-B7CA-ED8100DEE836}" destId="{5A8ECDB4-8184-4EB2-95B6-DE75C7069A8B}" srcOrd="0" destOrd="0" presId="urn:microsoft.com/office/officeart/2018/2/layout/IconLabelList"/>
    <dgm:cxn modelId="{0017DDDC-A320-43CE-B8F7-317657D9B731}" srcId="{9D0B27F1-1110-4DB1-9DA0-B1C8AC457365}" destId="{BC3ADCA2-F1D1-493B-B7CA-ED8100DEE836}" srcOrd="1" destOrd="0" parTransId="{886E3881-DB54-40C4-A375-909BBC2C91A6}" sibTransId="{FB80783D-BB76-4845-B926-E2DEED132696}"/>
    <dgm:cxn modelId="{EC92D3B5-2263-4A57-8F28-052DCA66AF46}" type="presOf" srcId="{165F24AC-47EF-4650-95CA-0A3D7B2BB54E}" destId="{3A1D1B55-C516-49B8-BFEC-A52D6CB262DC}" srcOrd="0" destOrd="0" presId="urn:microsoft.com/office/officeart/2018/2/layout/IconLabelList"/>
    <dgm:cxn modelId="{CA29F1E7-84D5-412E-956F-7736C1905DFB}" type="presOf" srcId="{8E931DB1-167F-47F9-B865-D6257DFFF3B9}" destId="{8A362C50-0A6A-4614-AC7F-95FBCC3827C7}" srcOrd="0" destOrd="0" presId="urn:microsoft.com/office/officeart/2018/2/layout/IconLabelList"/>
    <dgm:cxn modelId="{D09C8EF2-E78E-4F1C-8777-F21D6ECDDB01}" type="presParOf" srcId="{45D95A3D-5C0B-4369-8045-AA3EA1C00415}" destId="{E1FDFED7-61F5-4501-B8E9-AD0C781661FD}" srcOrd="0" destOrd="0" presId="urn:microsoft.com/office/officeart/2018/2/layout/IconLabelList"/>
    <dgm:cxn modelId="{82115DF8-1D4B-45C5-AB40-0819258E56BE}" type="presParOf" srcId="{E1FDFED7-61F5-4501-B8E9-AD0C781661FD}" destId="{78328FE4-3CCF-4469-95C4-AA6400F8CFD5}" srcOrd="0" destOrd="0" presId="urn:microsoft.com/office/officeart/2018/2/layout/IconLabelList"/>
    <dgm:cxn modelId="{A03CEC59-321A-4DF2-A249-4D50E6CC06F1}" type="presParOf" srcId="{E1FDFED7-61F5-4501-B8E9-AD0C781661FD}" destId="{DFFB0387-BD09-4A75-9BB9-CC4ECC4041AF}" srcOrd="1" destOrd="0" presId="urn:microsoft.com/office/officeart/2018/2/layout/IconLabelList"/>
    <dgm:cxn modelId="{8004E483-060C-46D9-A231-C094668AF809}" type="presParOf" srcId="{E1FDFED7-61F5-4501-B8E9-AD0C781661FD}" destId="{3A1D1B55-C516-49B8-BFEC-A52D6CB262DC}" srcOrd="2" destOrd="0" presId="urn:microsoft.com/office/officeart/2018/2/layout/IconLabelList"/>
    <dgm:cxn modelId="{DFFB5878-46F2-4028-8B6C-621BF35FBA08}" type="presParOf" srcId="{45D95A3D-5C0B-4369-8045-AA3EA1C00415}" destId="{40EC5A69-B111-4E20-889D-F90A159EF971}" srcOrd="1" destOrd="0" presId="urn:microsoft.com/office/officeart/2018/2/layout/IconLabelList"/>
    <dgm:cxn modelId="{6E5478EE-81F4-429B-A8D6-4F2FBCBB582B}" type="presParOf" srcId="{45D95A3D-5C0B-4369-8045-AA3EA1C00415}" destId="{89293B2A-23E6-43EE-81DA-652112E73590}" srcOrd="2" destOrd="0" presId="urn:microsoft.com/office/officeart/2018/2/layout/IconLabelList"/>
    <dgm:cxn modelId="{A97CD60F-F984-4658-93F3-8EC1DA09A347}" type="presParOf" srcId="{89293B2A-23E6-43EE-81DA-652112E73590}" destId="{5E9EFFB1-4E1B-47C0-8B59-7F846F7D49D5}" srcOrd="0" destOrd="0" presId="urn:microsoft.com/office/officeart/2018/2/layout/IconLabelList"/>
    <dgm:cxn modelId="{F6348CD8-3181-4CE3-98A6-1B58E6ABCCD1}" type="presParOf" srcId="{89293B2A-23E6-43EE-81DA-652112E73590}" destId="{2CF2A98C-B2DE-4338-A9C3-A0CA91355169}" srcOrd="1" destOrd="0" presId="urn:microsoft.com/office/officeart/2018/2/layout/IconLabelList"/>
    <dgm:cxn modelId="{73F27817-ED4E-4654-A702-813C383DF751}" type="presParOf" srcId="{89293B2A-23E6-43EE-81DA-652112E73590}" destId="{5A8ECDB4-8184-4EB2-95B6-DE75C7069A8B}" srcOrd="2" destOrd="0" presId="urn:microsoft.com/office/officeart/2018/2/layout/IconLabelList"/>
    <dgm:cxn modelId="{65D20705-24F3-4F57-AB24-EAFBB038735C}" type="presParOf" srcId="{45D95A3D-5C0B-4369-8045-AA3EA1C00415}" destId="{51682366-8B57-436D-ABFD-79651F59F49B}" srcOrd="3" destOrd="0" presId="urn:microsoft.com/office/officeart/2018/2/layout/IconLabelList"/>
    <dgm:cxn modelId="{272528F9-7690-47B7-A301-25C6A230E1E7}" type="presParOf" srcId="{45D95A3D-5C0B-4369-8045-AA3EA1C00415}" destId="{460EB431-AC29-40BA-B0E9-CF778D8A9A1B}" srcOrd="4" destOrd="0" presId="urn:microsoft.com/office/officeart/2018/2/layout/IconLabelList"/>
    <dgm:cxn modelId="{C34F20E0-15F3-48BC-BA9E-1E665501EA08}" type="presParOf" srcId="{460EB431-AC29-40BA-B0E9-CF778D8A9A1B}" destId="{A42A1514-2333-41F0-8C5B-F029240162F6}" srcOrd="0" destOrd="0" presId="urn:microsoft.com/office/officeart/2018/2/layout/IconLabelList"/>
    <dgm:cxn modelId="{0929E627-E68D-40F2-97DE-1D47D49D5DA7}" type="presParOf" srcId="{460EB431-AC29-40BA-B0E9-CF778D8A9A1B}" destId="{03DD58AF-230F-4E96-B79E-7CEB1DCFB97E}" srcOrd="1" destOrd="0" presId="urn:microsoft.com/office/officeart/2018/2/layout/IconLabelList"/>
    <dgm:cxn modelId="{3177F238-E0BF-4286-99C0-865C27C916DD}" type="presParOf" srcId="{460EB431-AC29-40BA-B0E9-CF778D8A9A1B}" destId="{8A362C50-0A6A-4614-AC7F-95FBCC3827C7}" srcOrd="2" destOrd="0" presId="urn:microsoft.com/office/officeart/2018/2/layout/IconLabel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25C7D8-D526-4522-AEED-FCEA4A7ADC1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5D9B5D7-5BFF-48AD-A409-FA5D087FD80E}">
      <dgm:prSet custT="1"/>
      <dgm:spPr/>
      <dgm:t>
        <a:bodyPr/>
        <a:lstStyle/>
        <a:p>
          <a:pPr>
            <a:lnSpc>
              <a:spcPct val="100000"/>
            </a:lnSpc>
          </a:pPr>
          <a:r>
            <a:rPr lang="en-US" sz="1200" dirty="0"/>
            <a:t>Our proposed methodology for </a:t>
          </a:r>
          <a:r>
            <a:rPr lang="en-US" sz="1200" dirty="0" err="1"/>
            <a:t>ShopSense</a:t>
          </a:r>
          <a:r>
            <a:rPr lang="en-US" sz="1200" dirty="0"/>
            <a:t> leverages advanced AI and machine learning techniques to enhance online shopping experiences. The system integrates image-based search, price comparison, and real-time product availability tracking to provide users with accurate and efficient results.</a:t>
          </a:r>
        </a:p>
      </dgm:t>
    </dgm:pt>
    <dgm:pt modelId="{3DF8543F-A940-4706-BBE4-D18808C79225}" type="parTrans" cxnId="{420B7A3F-F60D-4F27-90EC-2DC06D794811}">
      <dgm:prSet/>
      <dgm:spPr/>
      <dgm:t>
        <a:bodyPr/>
        <a:lstStyle/>
        <a:p>
          <a:endParaRPr lang="en-US"/>
        </a:p>
      </dgm:t>
    </dgm:pt>
    <dgm:pt modelId="{4A99FFF9-FE37-4530-AA7A-F343B3DA6275}" type="sibTrans" cxnId="{420B7A3F-F60D-4F27-90EC-2DC06D794811}">
      <dgm:prSet/>
      <dgm:spPr/>
      <dgm:t>
        <a:bodyPr/>
        <a:lstStyle/>
        <a:p>
          <a:endParaRPr lang="en-US"/>
        </a:p>
      </dgm:t>
    </dgm:pt>
    <dgm:pt modelId="{EB88FA2E-D65F-483F-B83C-B39F802E5ADD}">
      <dgm:prSet custT="1"/>
      <dgm:spPr/>
      <dgm:t>
        <a:bodyPr/>
        <a:lstStyle/>
        <a:p>
          <a:pPr>
            <a:lnSpc>
              <a:spcPct val="100000"/>
            </a:lnSpc>
          </a:pPr>
          <a:r>
            <a:rPr lang="en-US" sz="1200" dirty="0"/>
            <a:t>The initial phase involves image preprocessing using ResNet-50, ensuring precise product recognition by normalizing images, resizing them, and applying augmentation techniques. This improves the system’s ability to identify products across different e-commerce platforms.</a:t>
          </a:r>
        </a:p>
      </dgm:t>
    </dgm:pt>
    <dgm:pt modelId="{35FDF706-BFB0-4DE3-8DE5-CEFEF960ED14}" type="parTrans" cxnId="{D39570C0-61EA-4A35-8141-6823570F1622}">
      <dgm:prSet/>
      <dgm:spPr/>
      <dgm:t>
        <a:bodyPr/>
        <a:lstStyle/>
        <a:p>
          <a:endParaRPr lang="en-US"/>
        </a:p>
      </dgm:t>
    </dgm:pt>
    <dgm:pt modelId="{224C5792-E44B-4142-A9AE-0932E148547F}" type="sibTrans" cxnId="{D39570C0-61EA-4A35-8141-6823570F1622}">
      <dgm:prSet/>
      <dgm:spPr/>
      <dgm:t>
        <a:bodyPr/>
        <a:lstStyle/>
        <a:p>
          <a:endParaRPr lang="en-US"/>
        </a:p>
      </dgm:t>
    </dgm:pt>
    <dgm:pt modelId="{2FA08911-775E-46C8-B36D-93F81BEDFC1A}">
      <dgm:prSet custT="1"/>
      <dgm:spPr/>
      <dgm:t>
        <a:bodyPr/>
        <a:lstStyle/>
        <a:p>
          <a:pPr>
            <a:lnSpc>
              <a:spcPct val="100000"/>
            </a:lnSpc>
          </a:pPr>
          <a:r>
            <a:rPr lang="en-US" sz="1200" dirty="0"/>
            <a:t>For price prediction, we utilize the ARIMA model, which analyzes historical pricing trends to forecast future price fluctuations, allowing users to make informed purchasing decisions. Additionally, web scraping with the</a:t>
          </a:r>
          <a:r>
            <a:rPr lang="en-US" sz="1200" b="1" dirty="0"/>
            <a:t> </a:t>
          </a:r>
          <a:r>
            <a:rPr lang="en-US" sz="1200" dirty="0" err="1"/>
            <a:t>Tavily</a:t>
          </a:r>
          <a:r>
            <a:rPr lang="en-US" sz="1200" dirty="0"/>
            <a:t> API ensures real-time data collection from various online stores, keeping product availability and pricing up to date.</a:t>
          </a:r>
        </a:p>
      </dgm:t>
    </dgm:pt>
    <dgm:pt modelId="{8F660371-D735-49B5-87B5-ADA87918707A}" type="parTrans" cxnId="{B179C720-D352-4E7C-9992-902727B034A9}">
      <dgm:prSet/>
      <dgm:spPr/>
      <dgm:t>
        <a:bodyPr/>
        <a:lstStyle/>
        <a:p>
          <a:endParaRPr lang="en-US"/>
        </a:p>
      </dgm:t>
    </dgm:pt>
    <dgm:pt modelId="{371E1993-F7CA-41D3-80C1-F7421B4D42CB}" type="sibTrans" cxnId="{B179C720-D352-4E7C-9992-902727B034A9}">
      <dgm:prSet/>
      <dgm:spPr/>
      <dgm:t>
        <a:bodyPr/>
        <a:lstStyle/>
        <a:p>
          <a:endParaRPr lang="en-US"/>
        </a:p>
      </dgm:t>
    </dgm:pt>
    <dgm:pt modelId="{89F9C993-4054-4D31-8171-615F92CB0150}">
      <dgm:prSet custT="1"/>
      <dgm:spPr/>
      <dgm:t>
        <a:bodyPr/>
        <a:lstStyle/>
        <a:p>
          <a:pPr>
            <a:lnSpc>
              <a:spcPct val="100000"/>
            </a:lnSpc>
          </a:pPr>
          <a:r>
            <a:rPr lang="en-US" sz="1600" dirty="0"/>
            <a:t>By integrating these technologies, </a:t>
          </a:r>
          <a:r>
            <a:rPr lang="en-US" sz="1600" dirty="0" err="1"/>
            <a:t>ShopSense</a:t>
          </a:r>
          <a:r>
            <a:rPr lang="en-US" sz="1600" dirty="0"/>
            <a:t> aims to revolutionize online shopping, offering users a seamless, intelligent, and cost-effective way to find the best deals with minimal effort.</a:t>
          </a:r>
        </a:p>
      </dgm:t>
    </dgm:pt>
    <dgm:pt modelId="{DB0D8FEA-4D70-4E85-8B1D-0AFEB4874473}" type="parTrans" cxnId="{892771E7-F725-4499-A7CC-F99B78ACA93C}">
      <dgm:prSet/>
      <dgm:spPr/>
      <dgm:t>
        <a:bodyPr/>
        <a:lstStyle/>
        <a:p>
          <a:endParaRPr lang="en-US"/>
        </a:p>
      </dgm:t>
    </dgm:pt>
    <dgm:pt modelId="{445537F2-3EC9-4ECA-BFD0-3DF3F7A52877}" type="sibTrans" cxnId="{892771E7-F725-4499-A7CC-F99B78ACA93C}">
      <dgm:prSet/>
      <dgm:spPr/>
      <dgm:t>
        <a:bodyPr/>
        <a:lstStyle/>
        <a:p>
          <a:endParaRPr lang="en-US"/>
        </a:p>
      </dgm:t>
    </dgm:pt>
    <dgm:pt modelId="{9081E515-10F7-4BFF-8056-6E746CC289D7}" type="pres">
      <dgm:prSet presAssocID="{8825C7D8-D526-4522-AEED-FCEA4A7ADC10}" presName="root" presStyleCnt="0">
        <dgm:presLayoutVars>
          <dgm:dir/>
          <dgm:resizeHandles val="exact"/>
        </dgm:presLayoutVars>
      </dgm:prSet>
      <dgm:spPr/>
      <dgm:t>
        <a:bodyPr/>
        <a:lstStyle/>
        <a:p>
          <a:endParaRPr lang="en-US"/>
        </a:p>
      </dgm:t>
    </dgm:pt>
    <dgm:pt modelId="{CEB63AD5-0915-4D23-BBEF-8ED73AFDC535}" type="pres">
      <dgm:prSet presAssocID="{55D9B5D7-5BFF-48AD-A409-FA5D087FD80E}" presName="compNode" presStyleCnt="0"/>
      <dgm:spPr/>
    </dgm:pt>
    <dgm:pt modelId="{B88667AF-EEE1-4901-B2AC-49863C30DE36}" type="pres">
      <dgm:prSet presAssocID="{55D9B5D7-5BFF-48AD-A409-FA5D087FD80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xmlns="" id="0" name="" descr="Robot"/>
        </a:ext>
      </dgm:extLst>
    </dgm:pt>
    <dgm:pt modelId="{98E27987-9F9D-418C-AE39-5119CC622F11}" type="pres">
      <dgm:prSet presAssocID="{55D9B5D7-5BFF-48AD-A409-FA5D087FD80E}" presName="spaceRect" presStyleCnt="0"/>
      <dgm:spPr/>
    </dgm:pt>
    <dgm:pt modelId="{9D2E68EE-E556-4373-A56E-3DCC10A50DB6}" type="pres">
      <dgm:prSet presAssocID="{55D9B5D7-5BFF-48AD-A409-FA5D087FD80E}" presName="textRect" presStyleLbl="revTx" presStyleIdx="0" presStyleCnt="4">
        <dgm:presLayoutVars>
          <dgm:chMax val="1"/>
          <dgm:chPref val="1"/>
        </dgm:presLayoutVars>
      </dgm:prSet>
      <dgm:spPr/>
      <dgm:t>
        <a:bodyPr/>
        <a:lstStyle/>
        <a:p>
          <a:endParaRPr lang="en-US"/>
        </a:p>
      </dgm:t>
    </dgm:pt>
    <dgm:pt modelId="{6951C02E-E6B4-494F-93B2-1FD99FACB47F}" type="pres">
      <dgm:prSet presAssocID="{4A99FFF9-FE37-4530-AA7A-F343B3DA6275}" presName="sibTrans" presStyleCnt="0"/>
      <dgm:spPr/>
    </dgm:pt>
    <dgm:pt modelId="{41C0786F-5B7F-4950-B81D-8EB0E31FC969}" type="pres">
      <dgm:prSet presAssocID="{EB88FA2E-D65F-483F-B83C-B39F802E5ADD}" presName="compNode" presStyleCnt="0"/>
      <dgm:spPr/>
    </dgm:pt>
    <dgm:pt modelId="{F6F17F45-9B4E-4019-ADA9-48BECED44862}" type="pres">
      <dgm:prSet presAssocID="{EB88FA2E-D65F-483F-B83C-B39F802E5AD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xmlns="" id="0" name="" descr="Tanabata Tree"/>
        </a:ext>
      </dgm:extLst>
    </dgm:pt>
    <dgm:pt modelId="{ACA8AFCA-9255-4211-9B97-45B313EE91B9}" type="pres">
      <dgm:prSet presAssocID="{EB88FA2E-D65F-483F-B83C-B39F802E5ADD}" presName="spaceRect" presStyleCnt="0"/>
      <dgm:spPr/>
    </dgm:pt>
    <dgm:pt modelId="{CE7E950A-4D4B-465D-9803-6159FEC14651}" type="pres">
      <dgm:prSet presAssocID="{EB88FA2E-D65F-483F-B83C-B39F802E5ADD}" presName="textRect" presStyleLbl="revTx" presStyleIdx="1" presStyleCnt="4">
        <dgm:presLayoutVars>
          <dgm:chMax val="1"/>
          <dgm:chPref val="1"/>
        </dgm:presLayoutVars>
      </dgm:prSet>
      <dgm:spPr/>
      <dgm:t>
        <a:bodyPr/>
        <a:lstStyle/>
        <a:p>
          <a:endParaRPr lang="en-US"/>
        </a:p>
      </dgm:t>
    </dgm:pt>
    <dgm:pt modelId="{31C831AD-9494-4841-9590-A38697AF8B47}" type="pres">
      <dgm:prSet presAssocID="{224C5792-E44B-4142-A9AE-0932E148547F}" presName="sibTrans" presStyleCnt="0"/>
      <dgm:spPr/>
    </dgm:pt>
    <dgm:pt modelId="{6CED5E35-C13C-4109-93EF-3337B3B6FCB0}" type="pres">
      <dgm:prSet presAssocID="{2FA08911-775E-46C8-B36D-93F81BEDFC1A}" presName="compNode" presStyleCnt="0"/>
      <dgm:spPr/>
    </dgm:pt>
    <dgm:pt modelId="{7BE3222E-EECE-4717-A1DC-76DE38123C99}" type="pres">
      <dgm:prSet presAssocID="{2FA08911-775E-46C8-B36D-93F81BEDFC1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dgm:spPr>
      <dgm:extLst>
        <a:ext uri="{E40237B7-FDA0-4F09-8148-C483321AD2D9}">
          <dgm14:cNvPr xmlns:dgm14="http://schemas.microsoft.com/office/drawing/2010/diagram" xmlns="" id="0" name="" descr="Statistics"/>
        </a:ext>
      </dgm:extLst>
    </dgm:pt>
    <dgm:pt modelId="{E678AA7A-2AAF-4377-846C-369CDE7A09D7}" type="pres">
      <dgm:prSet presAssocID="{2FA08911-775E-46C8-B36D-93F81BEDFC1A}" presName="spaceRect" presStyleCnt="0"/>
      <dgm:spPr/>
    </dgm:pt>
    <dgm:pt modelId="{BF6E5D6F-6FB9-4E39-9406-5A2B0913F9AE}" type="pres">
      <dgm:prSet presAssocID="{2FA08911-775E-46C8-B36D-93F81BEDFC1A}" presName="textRect" presStyleLbl="revTx" presStyleIdx="2" presStyleCnt="4">
        <dgm:presLayoutVars>
          <dgm:chMax val="1"/>
          <dgm:chPref val="1"/>
        </dgm:presLayoutVars>
      </dgm:prSet>
      <dgm:spPr/>
      <dgm:t>
        <a:bodyPr/>
        <a:lstStyle/>
        <a:p>
          <a:endParaRPr lang="en-US"/>
        </a:p>
      </dgm:t>
    </dgm:pt>
    <dgm:pt modelId="{6207E6C9-B0A1-43C5-AB66-948F1F20DDF6}" type="pres">
      <dgm:prSet presAssocID="{371E1993-F7CA-41D3-80C1-F7421B4D42CB}" presName="sibTrans" presStyleCnt="0"/>
      <dgm:spPr/>
    </dgm:pt>
    <dgm:pt modelId="{6B3B23CA-87C9-4A73-8C2D-762FEB7ED72C}" type="pres">
      <dgm:prSet presAssocID="{89F9C993-4054-4D31-8171-615F92CB0150}" presName="compNode" presStyleCnt="0"/>
      <dgm:spPr/>
    </dgm:pt>
    <dgm:pt modelId="{AB8E7363-6924-4804-8874-ACF5E505708B}" type="pres">
      <dgm:prSet presAssocID="{89F9C993-4054-4D31-8171-615F92CB015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dgm:spPr>
      <dgm:extLst>
        <a:ext uri="{E40237B7-FDA0-4F09-8148-C483321AD2D9}">
          <dgm14:cNvPr xmlns:dgm14="http://schemas.microsoft.com/office/drawing/2010/diagram" xmlns="" id="0" name="" descr="Cloud Computing"/>
        </a:ext>
      </dgm:extLst>
    </dgm:pt>
    <dgm:pt modelId="{AAC985DC-6BBB-4D0E-A0BA-6169AF73984A}" type="pres">
      <dgm:prSet presAssocID="{89F9C993-4054-4D31-8171-615F92CB0150}" presName="spaceRect" presStyleCnt="0"/>
      <dgm:spPr/>
    </dgm:pt>
    <dgm:pt modelId="{2EE6647E-EE7A-4BC3-BA3A-A59ED89C5E50}" type="pres">
      <dgm:prSet presAssocID="{89F9C993-4054-4D31-8171-615F92CB0150}" presName="textRect" presStyleLbl="revTx" presStyleIdx="3" presStyleCnt="4">
        <dgm:presLayoutVars>
          <dgm:chMax val="1"/>
          <dgm:chPref val="1"/>
        </dgm:presLayoutVars>
      </dgm:prSet>
      <dgm:spPr/>
      <dgm:t>
        <a:bodyPr/>
        <a:lstStyle/>
        <a:p>
          <a:endParaRPr lang="en-US"/>
        </a:p>
      </dgm:t>
    </dgm:pt>
  </dgm:ptLst>
  <dgm:cxnLst>
    <dgm:cxn modelId="{BAFF41D8-49E4-47EC-BD2C-8DB96D24B859}" type="presOf" srcId="{8825C7D8-D526-4522-AEED-FCEA4A7ADC10}" destId="{9081E515-10F7-4BFF-8056-6E746CC289D7}" srcOrd="0" destOrd="0" presId="urn:microsoft.com/office/officeart/2018/2/layout/IconLabelList"/>
    <dgm:cxn modelId="{6361C4D8-E5B6-4C45-A54F-C3F9C1B9B7E1}" type="presOf" srcId="{89F9C993-4054-4D31-8171-615F92CB0150}" destId="{2EE6647E-EE7A-4BC3-BA3A-A59ED89C5E50}" srcOrd="0" destOrd="0" presId="urn:microsoft.com/office/officeart/2018/2/layout/IconLabelList"/>
    <dgm:cxn modelId="{2684EB7B-EB98-4C92-8804-C09B4B7CFE0A}" type="presOf" srcId="{55D9B5D7-5BFF-48AD-A409-FA5D087FD80E}" destId="{9D2E68EE-E556-4373-A56E-3DCC10A50DB6}" srcOrd="0" destOrd="0" presId="urn:microsoft.com/office/officeart/2018/2/layout/IconLabelList"/>
    <dgm:cxn modelId="{420B7A3F-F60D-4F27-90EC-2DC06D794811}" srcId="{8825C7D8-D526-4522-AEED-FCEA4A7ADC10}" destId="{55D9B5D7-5BFF-48AD-A409-FA5D087FD80E}" srcOrd="0" destOrd="0" parTransId="{3DF8543F-A940-4706-BBE4-D18808C79225}" sibTransId="{4A99FFF9-FE37-4530-AA7A-F343B3DA6275}"/>
    <dgm:cxn modelId="{B179C720-D352-4E7C-9992-902727B034A9}" srcId="{8825C7D8-D526-4522-AEED-FCEA4A7ADC10}" destId="{2FA08911-775E-46C8-B36D-93F81BEDFC1A}" srcOrd="2" destOrd="0" parTransId="{8F660371-D735-49B5-87B5-ADA87918707A}" sibTransId="{371E1993-F7CA-41D3-80C1-F7421B4D42CB}"/>
    <dgm:cxn modelId="{8A6E879E-A5E6-4DB3-B43F-46CC98669CA3}" type="presOf" srcId="{EB88FA2E-D65F-483F-B83C-B39F802E5ADD}" destId="{CE7E950A-4D4B-465D-9803-6159FEC14651}" srcOrd="0" destOrd="0" presId="urn:microsoft.com/office/officeart/2018/2/layout/IconLabelList"/>
    <dgm:cxn modelId="{892771E7-F725-4499-A7CC-F99B78ACA93C}" srcId="{8825C7D8-D526-4522-AEED-FCEA4A7ADC10}" destId="{89F9C993-4054-4D31-8171-615F92CB0150}" srcOrd="3" destOrd="0" parTransId="{DB0D8FEA-4D70-4E85-8B1D-0AFEB4874473}" sibTransId="{445537F2-3EC9-4ECA-BFD0-3DF3F7A52877}"/>
    <dgm:cxn modelId="{D39570C0-61EA-4A35-8141-6823570F1622}" srcId="{8825C7D8-D526-4522-AEED-FCEA4A7ADC10}" destId="{EB88FA2E-D65F-483F-B83C-B39F802E5ADD}" srcOrd="1" destOrd="0" parTransId="{35FDF706-BFB0-4DE3-8DE5-CEFEF960ED14}" sibTransId="{224C5792-E44B-4142-A9AE-0932E148547F}"/>
    <dgm:cxn modelId="{8F80FD00-58FD-45DD-BDE6-EB98A904AE1C}" type="presOf" srcId="{2FA08911-775E-46C8-B36D-93F81BEDFC1A}" destId="{BF6E5D6F-6FB9-4E39-9406-5A2B0913F9AE}" srcOrd="0" destOrd="0" presId="urn:microsoft.com/office/officeart/2018/2/layout/IconLabelList"/>
    <dgm:cxn modelId="{E3CECBA3-D1E9-49AA-8FD3-688138642329}" type="presParOf" srcId="{9081E515-10F7-4BFF-8056-6E746CC289D7}" destId="{CEB63AD5-0915-4D23-BBEF-8ED73AFDC535}" srcOrd="0" destOrd="0" presId="urn:microsoft.com/office/officeart/2018/2/layout/IconLabelList"/>
    <dgm:cxn modelId="{D88CB818-CE41-48DE-A15F-54017957D5D3}" type="presParOf" srcId="{CEB63AD5-0915-4D23-BBEF-8ED73AFDC535}" destId="{B88667AF-EEE1-4901-B2AC-49863C30DE36}" srcOrd="0" destOrd="0" presId="urn:microsoft.com/office/officeart/2018/2/layout/IconLabelList"/>
    <dgm:cxn modelId="{870B6449-BD17-4B03-BB6E-C4117D26D95E}" type="presParOf" srcId="{CEB63AD5-0915-4D23-BBEF-8ED73AFDC535}" destId="{98E27987-9F9D-418C-AE39-5119CC622F11}" srcOrd="1" destOrd="0" presId="urn:microsoft.com/office/officeart/2018/2/layout/IconLabelList"/>
    <dgm:cxn modelId="{1D0651F9-8D2F-4850-BC39-EBE430B645B1}" type="presParOf" srcId="{CEB63AD5-0915-4D23-BBEF-8ED73AFDC535}" destId="{9D2E68EE-E556-4373-A56E-3DCC10A50DB6}" srcOrd="2" destOrd="0" presId="urn:microsoft.com/office/officeart/2018/2/layout/IconLabelList"/>
    <dgm:cxn modelId="{5AF7914B-AC79-4A9C-8A3A-0EAC8CC29BDE}" type="presParOf" srcId="{9081E515-10F7-4BFF-8056-6E746CC289D7}" destId="{6951C02E-E6B4-494F-93B2-1FD99FACB47F}" srcOrd="1" destOrd="0" presId="urn:microsoft.com/office/officeart/2018/2/layout/IconLabelList"/>
    <dgm:cxn modelId="{E206342B-F11E-4B12-98EB-EC33B6CF5542}" type="presParOf" srcId="{9081E515-10F7-4BFF-8056-6E746CC289D7}" destId="{41C0786F-5B7F-4950-B81D-8EB0E31FC969}" srcOrd="2" destOrd="0" presId="urn:microsoft.com/office/officeart/2018/2/layout/IconLabelList"/>
    <dgm:cxn modelId="{718C1B89-F264-452B-9B68-9D8026BD4AD7}" type="presParOf" srcId="{41C0786F-5B7F-4950-B81D-8EB0E31FC969}" destId="{F6F17F45-9B4E-4019-ADA9-48BECED44862}" srcOrd="0" destOrd="0" presId="urn:microsoft.com/office/officeart/2018/2/layout/IconLabelList"/>
    <dgm:cxn modelId="{5D3989C3-763E-49B8-A089-20DE20DC2576}" type="presParOf" srcId="{41C0786F-5B7F-4950-B81D-8EB0E31FC969}" destId="{ACA8AFCA-9255-4211-9B97-45B313EE91B9}" srcOrd="1" destOrd="0" presId="urn:microsoft.com/office/officeart/2018/2/layout/IconLabelList"/>
    <dgm:cxn modelId="{1906D0FE-3AC6-4294-8C78-EE4F08235F4B}" type="presParOf" srcId="{41C0786F-5B7F-4950-B81D-8EB0E31FC969}" destId="{CE7E950A-4D4B-465D-9803-6159FEC14651}" srcOrd="2" destOrd="0" presId="urn:microsoft.com/office/officeart/2018/2/layout/IconLabelList"/>
    <dgm:cxn modelId="{44128FB8-CEA4-4D14-9AA1-6E8C01878D76}" type="presParOf" srcId="{9081E515-10F7-4BFF-8056-6E746CC289D7}" destId="{31C831AD-9494-4841-9590-A38697AF8B47}" srcOrd="3" destOrd="0" presId="urn:microsoft.com/office/officeart/2018/2/layout/IconLabelList"/>
    <dgm:cxn modelId="{A360508A-E594-46A4-B33F-3F6E6556F403}" type="presParOf" srcId="{9081E515-10F7-4BFF-8056-6E746CC289D7}" destId="{6CED5E35-C13C-4109-93EF-3337B3B6FCB0}" srcOrd="4" destOrd="0" presId="urn:microsoft.com/office/officeart/2018/2/layout/IconLabelList"/>
    <dgm:cxn modelId="{CCC97968-503C-41DB-8FDE-63E98FD080F0}" type="presParOf" srcId="{6CED5E35-C13C-4109-93EF-3337B3B6FCB0}" destId="{7BE3222E-EECE-4717-A1DC-76DE38123C99}" srcOrd="0" destOrd="0" presId="urn:microsoft.com/office/officeart/2018/2/layout/IconLabelList"/>
    <dgm:cxn modelId="{7AA037D8-0DBA-429B-86D3-B0C7B4194D03}" type="presParOf" srcId="{6CED5E35-C13C-4109-93EF-3337B3B6FCB0}" destId="{E678AA7A-2AAF-4377-846C-369CDE7A09D7}" srcOrd="1" destOrd="0" presId="urn:microsoft.com/office/officeart/2018/2/layout/IconLabelList"/>
    <dgm:cxn modelId="{B409B941-C532-41E6-9C8A-70F78049D506}" type="presParOf" srcId="{6CED5E35-C13C-4109-93EF-3337B3B6FCB0}" destId="{BF6E5D6F-6FB9-4E39-9406-5A2B0913F9AE}" srcOrd="2" destOrd="0" presId="urn:microsoft.com/office/officeart/2018/2/layout/IconLabelList"/>
    <dgm:cxn modelId="{1188B0B1-E034-4916-A03D-3533DD215740}" type="presParOf" srcId="{9081E515-10F7-4BFF-8056-6E746CC289D7}" destId="{6207E6C9-B0A1-43C5-AB66-948F1F20DDF6}" srcOrd="5" destOrd="0" presId="urn:microsoft.com/office/officeart/2018/2/layout/IconLabelList"/>
    <dgm:cxn modelId="{4430EA75-EE8A-4F74-A7A3-B40B20B1B8C9}" type="presParOf" srcId="{9081E515-10F7-4BFF-8056-6E746CC289D7}" destId="{6B3B23CA-87C9-4A73-8C2D-762FEB7ED72C}" srcOrd="6" destOrd="0" presId="urn:microsoft.com/office/officeart/2018/2/layout/IconLabelList"/>
    <dgm:cxn modelId="{7AB3FE64-AFD0-4448-8A93-C23D3AA3820D}" type="presParOf" srcId="{6B3B23CA-87C9-4A73-8C2D-762FEB7ED72C}" destId="{AB8E7363-6924-4804-8874-ACF5E505708B}" srcOrd="0" destOrd="0" presId="urn:microsoft.com/office/officeart/2018/2/layout/IconLabelList"/>
    <dgm:cxn modelId="{9F98A5D8-6F5F-4698-8871-20E440F46049}" type="presParOf" srcId="{6B3B23CA-87C9-4A73-8C2D-762FEB7ED72C}" destId="{AAC985DC-6BBB-4D0E-A0BA-6169AF73984A}" srcOrd="1" destOrd="0" presId="urn:microsoft.com/office/officeart/2018/2/layout/IconLabelList"/>
    <dgm:cxn modelId="{B8F16C22-1AAB-4F86-B224-6D4219D4BD58}" type="presParOf" srcId="{6B3B23CA-87C9-4A73-8C2D-762FEB7ED72C}" destId="{2EE6647E-EE7A-4BC3-BA3A-A59ED89C5E50}" srcOrd="2" destOrd="0" presId="urn:microsoft.com/office/officeart/2018/2/layout/IconLabel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9A54FAC-AD59-4C15-BDEF-328D6E006C7A}"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AE9CD46C-8F2E-4035-A148-FF8F9E7CB61B}">
      <dgm:prSet/>
      <dgm:spPr/>
      <dgm:t>
        <a:bodyPr/>
        <a:lstStyle/>
        <a:p>
          <a:r>
            <a:rPr lang="en-US" b="1"/>
            <a:t>Data Preparation:</a:t>
          </a:r>
          <a:endParaRPr lang="en-US"/>
        </a:p>
      </dgm:t>
    </dgm:pt>
    <dgm:pt modelId="{452EAA9B-F6BD-4751-8074-FBE943DF656B}" type="parTrans" cxnId="{EDF428D5-F828-492A-8C2B-1F6C77F1203F}">
      <dgm:prSet/>
      <dgm:spPr/>
      <dgm:t>
        <a:bodyPr/>
        <a:lstStyle/>
        <a:p>
          <a:endParaRPr lang="en-US"/>
        </a:p>
      </dgm:t>
    </dgm:pt>
    <dgm:pt modelId="{DBA77ED2-049F-4A5C-96B1-4C071D9293AB}" type="sibTrans" cxnId="{EDF428D5-F828-492A-8C2B-1F6C77F1203F}">
      <dgm:prSet/>
      <dgm:spPr/>
      <dgm:t>
        <a:bodyPr/>
        <a:lstStyle/>
        <a:p>
          <a:endParaRPr lang="en-US"/>
        </a:p>
      </dgm:t>
    </dgm:pt>
    <dgm:pt modelId="{04A6BF25-D60B-4E7D-BFA8-E321F6FB4893}">
      <dgm:prSet/>
      <dgm:spPr/>
      <dgm:t>
        <a:bodyPr/>
        <a:lstStyle/>
        <a:p>
          <a:r>
            <a:rPr lang="en-US"/>
            <a:t>🔹 </a:t>
          </a:r>
          <a:r>
            <a:rPr lang="en-US" b="1"/>
            <a:t>Comprehensive Dataset:</a:t>
          </a:r>
          <a:endParaRPr lang="en-US"/>
        </a:p>
      </dgm:t>
    </dgm:pt>
    <dgm:pt modelId="{E4103FF3-7F4F-4A72-A353-43778D2349CD}" type="parTrans" cxnId="{13741CBC-173F-470E-A752-EB3D7D0D804A}">
      <dgm:prSet/>
      <dgm:spPr/>
      <dgm:t>
        <a:bodyPr/>
        <a:lstStyle/>
        <a:p>
          <a:endParaRPr lang="en-US"/>
        </a:p>
      </dgm:t>
    </dgm:pt>
    <dgm:pt modelId="{55BA3C92-1A36-4C09-B78A-1273803738F6}" type="sibTrans" cxnId="{13741CBC-173F-470E-A752-EB3D7D0D804A}">
      <dgm:prSet/>
      <dgm:spPr/>
      <dgm:t>
        <a:bodyPr/>
        <a:lstStyle/>
        <a:p>
          <a:endParaRPr lang="en-US"/>
        </a:p>
      </dgm:t>
    </dgm:pt>
    <dgm:pt modelId="{561E7230-6B4F-42A6-9704-344ED7FA4F6C}">
      <dgm:prSet/>
      <dgm:spPr/>
      <dgm:t>
        <a:bodyPr/>
        <a:lstStyle/>
        <a:p>
          <a:r>
            <a:rPr lang="en-US"/>
            <a:t>Curated dataset of product images from various e-commerce platforms.</a:t>
          </a:r>
        </a:p>
      </dgm:t>
    </dgm:pt>
    <dgm:pt modelId="{A9774E08-7436-42C9-983F-7191339DC3F7}" type="parTrans" cxnId="{6840AC6D-D136-4CA7-90F8-C7032AB7553A}">
      <dgm:prSet/>
      <dgm:spPr/>
      <dgm:t>
        <a:bodyPr/>
        <a:lstStyle/>
        <a:p>
          <a:endParaRPr lang="en-US"/>
        </a:p>
      </dgm:t>
    </dgm:pt>
    <dgm:pt modelId="{CD664010-0D22-4CCD-A72A-39CC629E50FB}" type="sibTrans" cxnId="{6840AC6D-D136-4CA7-90F8-C7032AB7553A}">
      <dgm:prSet/>
      <dgm:spPr/>
      <dgm:t>
        <a:bodyPr/>
        <a:lstStyle/>
        <a:p>
          <a:endParaRPr lang="en-US"/>
        </a:p>
      </dgm:t>
    </dgm:pt>
    <dgm:pt modelId="{B6F1CE4D-E0D0-4BCE-9F65-0ABCEF98BBFF}">
      <dgm:prSet/>
      <dgm:spPr/>
      <dgm:t>
        <a:bodyPr/>
        <a:lstStyle/>
        <a:p>
          <a:r>
            <a:rPr lang="en-US"/>
            <a:t>Accurate tagging of images for training, testing, and validation.</a:t>
          </a:r>
        </a:p>
      </dgm:t>
    </dgm:pt>
    <dgm:pt modelId="{9078F91C-F9D9-4F33-84CF-7BF0455D34FD}" type="parTrans" cxnId="{F5F667B0-7DB9-4518-9ACF-85459A8B1B4F}">
      <dgm:prSet/>
      <dgm:spPr/>
      <dgm:t>
        <a:bodyPr/>
        <a:lstStyle/>
        <a:p>
          <a:endParaRPr lang="en-US"/>
        </a:p>
      </dgm:t>
    </dgm:pt>
    <dgm:pt modelId="{A88E3919-6624-4201-B134-5A1533B298B1}" type="sibTrans" cxnId="{F5F667B0-7DB9-4518-9ACF-85459A8B1B4F}">
      <dgm:prSet/>
      <dgm:spPr/>
      <dgm:t>
        <a:bodyPr/>
        <a:lstStyle/>
        <a:p>
          <a:endParaRPr lang="en-US"/>
        </a:p>
      </dgm:t>
    </dgm:pt>
    <dgm:pt modelId="{21F25B71-ACA1-4C50-A28C-433C82A96F33}">
      <dgm:prSet/>
      <dgm:spPr/>
      <dgm:t>
        <a:bodyPr/>
        <a:lstStyle/>
        <a:p>
          <a:r>
            <a:rPr lang="en-US"/>
            <a:t>🔹 </a:t>
          </a:r>
          <a:r>
            <a:rPr lang="en-US" b="1"/>
            <a:t>Granular Classification:</a:t>
          </a:r>
          <a:endParaRPr lang="en-US"/>
        </a:p>
      </dgm:t>
    </dgm:pt>
    <dgm:pt modelId="{3B283CA5-F373-471E-8205-07394BA49BEC}" type="parTrans" cxnId="{2E548C7F-8DC5-4D54-A56E-31EA729D508E}">
      <dgm:prSet/>
      <dgm:spPr/>
      <dgm:t>
        <a:bodyPr/>
        <a:lstStyle/>
        <a:p>
          <a:endParaRPr lang="en-US"/>
        </a:p>
      </dgm:t>
    </dgm:pt>
    <dgm:pt modelId="{3A50FBA9-2B10-49FE-A204-3DD914B10A8A}" type="sibTrans" cxnId="{2E548C7F-8DC5-4D54-A56E-31EA729D508E}">
      <dgm:prSet/>
      <dgm:spPr/>
      <dgm:t>
        <a:bodyPr/>
        <a:lstStyle/>
        <a:p>
          <a:endParaRPr lang="en-US"/>
        </a:p>
      </dgm:t>
    </dgm:pt>
    <dgm:pt modelId="{EF048E3F-13A1-496E-92ED-73B44AB9AF85}">
      <dgm:prSet/>
      <dgm:spPr/>
      <dgm:t>
        <a:bodyPr/>
        <a:lstStyle/>
        <a:p>
          <a:r>
            <a:rPr lang="en-US"/>
            <a:t>Categorization based on product type, brand, and key features.</a:t>
          </a:r>
        </a:p>
      </dgm:t>
    </dgm:pt>
    <dgm:pt modelId="{FD955C27-840B-453E-89BA-F2C7B1DF425A}" type="parTrans" cxnId="{C29ADC06-3F9A-460D-905E-0824D74005BD}">
      <dgm:prSet/>
      <dgm:spPr/>
      <dgm:t>
        <a:bodyPr/>
        <a:lstStyle/>
        <a:p>
          <a:endParaRPr lang="en-US"/>
        </a:p>
      </dgm:t>
    </dgm:pt>
    <dgm:pt modelId="{6179CF9E-3136-4BE1-9CED-5FCB71C0F76D}" type="sibTrans" cxnId="{C29ADC06-3F9A-460D-905E-0824D74005BD}">
      <dgm:prSet/>
      <dgm:spPr/>
      <dgm:t>
        <a:bodyPr/>
        <a:lstStyle/>
        <a:p>
          <a:endParaRPr lang="en-US"/>
        </a:p>
      </dgm:t>
    </dgm:pt>
    <dgm:pt modelId="{331AEF4B-D3BF-440A-AE73-82971CFFA55C}">
      <dgm:prSet/>
      <dgm:spPr/>
      <dgm:t>
        <a:bodyPr/>
        <a:lstStyle/>
        <a:p>
          <a:r>
            <a:rPr lang="en-US"/>
            <a:t>Structured approach for efficient model training and accurate predictions.</a:t>
          </a:r>
        </a:p>
      </dgm:t>
    </dgm:pt>
    <dgm:pt modelId="{89553063-17F6-491B-95F3-2CDA1F3E2B74}" type="parTrans" cxnId="{4AB32BB0-5B43-4977-BF37-260064AC1903}">
      <dgm:prSet/>
      <dgm:spPr/>
      <dgm:t>
        <a:bodyPr/>
        <a:lstStyle/>
        <a:p>
          <a:endParaRPr lang="en-US"/>
        </a:p>
      </dgm:t>
    </dgm:pt>
    <dgm:pt modelId="{44BAB038-4176-4618-A649-AC0CEB0C613B}" type="sibTrans" cxnId="{4AB32BB0-5B43-4977-BF37-260064AC1903}">
      <dgm:prSet/>
      <dgm:spPr/>
      <dgm:t>
        <a:bodyPr/>
        <a:lstStyle/>
        <a:p>
          <a:endParaRPr lang="en-US"/>
        </a:p>
      </dgm:t>
    </dgm:pt>
    <dgm:pt modelId="{874C9A77-61B1-4F0C-9055-C1B58F0ACA67}">
      <dgm:prSet/>
      <dgm:spPr/>
      <dgm:t>
        <a:bodyPr/>
        <a:lstStyle/>
        <a:p>
          <a:r>
            <a:rPr lang="en-US"/>
            <a:t>🔹 </a:t>
          </a:r>
          <a:r>
            <a:rPr lang="en-US" b="1"/>
            <a:t>Optimization Process:</a:t>
          </a:r>
          <a:endParaRPr lang="en-US"/>
        </a:p>
      </dgm:t>
    </dgm:pt>
    <dgm:pt modelId="{DDE963B3-A390-41E9-8D85-44CDB5F6915E}" type="parTrans" cxnId="{728735C4-08E6-48A8-AD22-2C5B7FAE4A39}">
      <dgm:prSet/>
      <dgm:spPr/>
      <dgm:t>
        <a:bodyPr/>
        <a:lstStyle/>
        <a:p>
          <a:endParaRPr lang="en-US"/>
        </a:p>
      </dgm:t>
    </dgm:pt>
    <dgm:pt modelId="{5C7DDCB0-04DD-4526-B326-D0D555B10004}" type="sibTrans" cxnId="{728735C4-08E6-48A8-AD22-2C5B7FAE4A39}">
      <dgm:prSet/>
      <dgm:spPr/>
      <dgm:t>
        <a:bodyPr/>
        <a:lstStyle/>
        <a:p>
          <a:endParaRPr lang="en-US"/>
        </a:p>
      </dgm:t>
    </dgm:pt>
    <dgm:pt modelId="{0C0DDD87-D8F0-41E7-9084-69B7DFC272B5}">
      <dgm:prSet/>
      <dgm:spPr/>
      <dgm:t>
        <a:bodyPr/>
        <a:lstStyle/>
        <a:p>
          <a:r>
            <a:rPr lang="en-US"/>
            <a:t>Utilization of ResNet-50 for feature extraction and product recognition.</a:t>
          </a:r>
        </a:p>
      </dgm:t>
    </dgm:pt>
    <dgm:pt modelId="{DEDBF10F-290F-4FE0-95E5-524022FD70E5}" type="parTrans" cxnId="{EBA59D30-155A-45E4-A667-82AD38F31690}">
      <dgm:prSet/>
      <dgm:spPr/>
      <dgm:t>
        <a:bodyPr/>
        <a:lstStyle/>
        <a:p>
          <a:endParaRPr lang="en-US"/>
        </a:p>
      </dgm:t>
    </dgm:pt>
    <dgm:pt modelId="{707E39C2-152E-4C93-8AE5-BAEBE97C86E6}" type="sibTrans" cxnId="{EBA59D30-155A-45E4-A667-82AD38F31690}">
      <dgm:prSet/>
      <dgm:spPr/>
      <dgm:t>
        <a:bodyPr/>
        <a:lstStyle/>
        <a:p>
          <a:endParaRPr lang="en-US"/>
        </a:p>
      </dgm:t>
    </dgm:pt>
    <dgm:pt modelId="{79A360D0-1650-4186-A1E5-19C586317F1B}">
      <dgm:prSet/>
      <dgm:spPr/>
      <dgm:t>
        <a:bodyPr/>
        <a:lstStyle/>
        <a:p>
          <a:r>
            <a:rPr lang="en-US"/>
            <a:t>Web scraping via Tavily API for real-time product availability and pricing.</a:t>
          </a:r>
        </a:p>
      </dgm:t>
    </dgm:pt>
    <dgm:pt modelId="{94B7CF7D-5D5B-470A-8AC7-C1923CC9ACD4}" type="parTrans" cxnId="{EB2AE2B6-6DCB-430E-AF10-5CA014E4A8C6}">
      <dgm:prSet/>
      <dgm:spPr/>
      <dgm:t>
        <a:bodyPr/>
        <a:lstStyle/>
        <a:p>
          <a:endParaRPr lang="en-US"/>
        </a:p>
      </dgm:t>
    </dgm:pt>
    <dgm:pt modelId="{0A785026-3794-4F15-B426-C17BA79FF4E2}" type="sibTrans" cxnId="{EB2AE2B6-6DCB-430E-AF10-5CA014E4A8C6}">
      <dgm:prSet/>
      <dgm:spPr/>
      <dgm:t>
        <a:bodyPr/>
        <a:lstStyle/>
        <a:p>
          <a:endParaRPr lang="en-US"/>
        </a:p>
      </dgm:t>
    </dgm:pt>
    <dgm:pt modelId="{70947EED-E783-4FA7-ADCE-85D23416EDC0}" type="pres">
      <dgm:prSet presAssocID="{39A54FAC-AD59-4C15-BDEF-328D6E006C7A}" presName="Name0" presStyleCnt="0">
        <dgm:presLayoutVars>
          <dgm:dir/>
          <dgm:resizeHandles val="exact"/>
        </dgm:presLayoutVars>
      </dgm:prSet>
      <dgm:spPr/>
      <dgm:t>
        <a:bodyPr/>
        <a:lstStyle/>
        <a:p>
          <a:endParaRPr lang="en-US"/>
        </a:p>
      </dgm:t>
    </dgm:pt>
    <dgm:pt modelId="{66F850E1-5851-4401-AB15-F242DB1348E4}" type="pres">
      <dgm:prSet presAssocID="{AE9CD46C-8F2E-4035-A148-FF8F9E7CB61B}" presName="node" presStyleLbl="node1" presStyleIdx="0" presStyleCnt="10">
        <dgm:presLayoutVars>
          <dgm:bulletEnabled val="1"/>
        </dgm:presLayoutVars>
      </dgm:prSet>
      <dgm:spPr/>
      <dgm:t>
        <a:bodyPr/>
        <a:lstStyle/>
        <a:p>
          <a:endParaRPr lang="en-US"/>
        </a:p>
      </dgm:t>
    </dgm:pt>
    <dgm:pt modelId="{E78DC44D-683F-40B8-8F1C-A3D40CCDD628}" type="pres">
      <dgm:prSet presAssocID="{DBA77ED2-049F-4A5C-96B1-4C071D9293AB}" presName="sibTrans" presStyleLbl="sibTrans1D1" presStyleIdx="0" presStyleCnt="9"/>
      <dgm:spPr/>
      <dgm:t>
        <a:bodyPr/>
        <a:lstStyle/>
        <a:p>
          <a:endParaRPr lang="en-US"/>
        </a:p>
      </dgm:t>
    </dgm:pt>
    <dgm:pt modelId="{CA46992C-039F-4B5E-9C93-E6A56EA5CF37}" type="pres">
      <dgm:prSet presAssocID="{DBA77ED2-049F-4A5C-96B1-4C071D9293AB}" presName="connectorText" presStyleLbl="sibTrans1D1" presStyleIdx="0" presStyleCnt="9"/>
      <dgm:spPr/>
      <dgm:t>
        <a:bodyPr/>
        <a:lstStyle/>
        <a:p>
          <a:endParaRPr lang="en-US"/>
        </a:p>
      </dgm:t>
    </dgm:pt>
    <dgm:pt modelId="{08B623FD-B233-420A-A1F1-0F93F4CF170F}" type="pres">
      <dgm:prSet presAssocID="{04A6BF25-D60B-4E7D-BFA8-E321F6FB4893}" presName="node" presStyleLbl="node1" presStyleIdx="1" presStyleCnt="10">
        <dgm:presLayoutVars>
          <dgm:bulletEnabled val="1"/>
        </dgm:presLayoutVars>
      </dgm:prSet>
      <dgm:spPr/>
      <dgm:t>
        <a:bodyPr/>
        <a:lstStyle/>
        <a:p>
          <a:endParaRPr lang="en-US"/>
        </a:p>
      </dgm:t>
    </dgm:pt>
    <dgm:pt modelId="{AD1002AA-69AD-409A-B163-DE2EFF4C99F1}" type="pres">
      <dgm:prSet presAssocID="{55BA3C92-1A36-4C09-B78A-1273803738F6}" presName="sibTrans" presStyleLbl="sibTrans1D1" presStyleIdx="1" presStyleCnt="9"/>
      <dgm:spPr/>
      <dgm:t>
        <a:bodyPr/>
        <a:lstStyle/>
        <a:p>
          <a:endParaRPr lang="en-US"/>
        </a:p>
      </dgm:t>
    </dgm:pt>
    <dgm:pt modelId="{D2AFF15F-1A35-4221-A954-80A714E49530}" type="pres">
      <dgm:prSet presAssocID="{55BA3C92-1A36-4C09-B78A-1273803738F6}" presName="connectorText" presStyleLbl="sibTrans1D1" presStyleIdx="1" presStyleCnt="9"/>
      <dgm:spPr/>
      <dgm:t>
        <a:bodyPr/>
        <a:lstStyle/>
        <a:p>
          <a:endParaRPr lang="en-US"/>
        </a:p>
      </dgm:t>
    </dgm:pt>
    <dgm:pt modelId="{71EDFDFD-882A-4392-8C4B-E8D55DEFC846}" type="pres">
      <dgm:prSet presAssocID="{561E7230-6B4F-42A6-9704-344ED7FA4F6C}" presName="node" presStyleLbl="node1" presStyleIdx="2" presStyleCnt="10">
        <dgm:presLayoutVars>
          <dgm:bulletEnabled val="1"/>
        </dgm:presLayoutVars>
      </dgm:prSet>
      <dgm:spPr/>
      <dgm:t>
        <a:bodyPr/>
        <a:lstStyle/>
        <a:p>
          <a:endParaRPr lang="en-US"/>
        </a:p>
      </dgm:t>
    </dgm:pt>
    <dgm:pt modelId="{9719E495-7BBC-4A43-B698-75090F3C9A74}" type="pres">
      <dgm:prSet presAssocID="{CD664010-0D22-4CCD-A72A-39CC629E50FB}" presName="sibTrans" presStyleLbl="sibTrans1D1" presStyleIdx="2" presStyleCnt="9"/>
      <dgm:spPr/>
      <dgm:t>
        <a:bodyPr/>
        <a:lstStyle/>
        <a:p>
          <a:endParaRPr lang="en-US"/>
        </a:p>
      </dgm:t>
    </dgm:pt>
    <dgm:pt modelId="{F0F6B100-220B-4524-83E6-DBE0EBA9E74D}" type="pres">
      <dgm:prSet presAssocID="{CD664010-0D22-4CCD-A72A-39CC629E50FB}" presName="connectorText" presStyleLbl="sibTrans1D1" presStyleIdx="2" presStyleCnt="9"/>
      <dgm:spPr/>
      <dgm:t>
        <a:bodyPr/>
        <a:lstStyle/>
        <a:p>
          <a:endParaRPr lang="en-US"/>
        </a:p>
      </dgm:t>
    </dgm:pt>
    <dgm:pt modelId="{C4FD8055-1679-4216-A5F0-464F6B13C451}" type="pres">
      <dgm:prSet presAssocID="{B6F1CE4D-E0D0-4BCE-9F65-0ABCEF98BBFF}" presName="node" presStyleLbl="node1" presStyleIdx="3" presStyleCnt="10">
        <dgm:presLayoutVars>
          <dgm:bulletEnabled val="1"/>
        </dgm:presLayoutVars>
      </dgm:prSet>
      <dgm:spPr/>
      <dgm:t>
        <a:bodyPr/>
        <a:lstStyle/>
        <a:p>
          <a:endParaRPr lang="en-US"/>
        </a:p>
      </dgm:t>
    </dgm:pt>
    <dgm:pt modelId="{6C8ADBCD-B557-4330-8F78-795AA2D414C8}" type="pres">
      <dgm:prSet presAssocID="{A88E3919-6624-4201-B134-5A1533B298B1}" presName="sibTrans" presStyleLbl="sibTrans1D1" presStyleIdx="3" presStyleCnt="9"/>
      <dgm:spPr/>
      <dgm:t>
        <a:bodyPr/>
        <a:lstStyle/>
        <a:p>
          <a:endParaRPr lang="en-US"/>
        </a:p>
      </dgm:t>
    </dgm:pt>
    <dgm:pt modelId="{D1658788-A258-46D8-AE5B-E2C4C8986294}" type="pres">
      <dgm:prSet presAssocID="{A88E3919-6624-4201-B134-5A1533B298B1}" presName="connectorText" presStyleLbl="sibTrans1D1" presStyleIdx="3" presStyleCnt="9"/>
      <dgm:spPr/>
      <dgm:t>
        <a:bodyPr/>
        <a:lstStyle/>
        <a:p>
          <a:endParaRPr lang="en-US"/>
        </a:p>
      </dgm:t>
    </dgm:pt>
    <dgm:pt modelId="{E7AB4999-D10F-47F3-B0BB-EABDEADAC1C1}" type="pres">
      <dgm:prSet presAssocID="{21F25B71-ACA1-4C50-A28C-433C82A96F33}" presName="node" presStyleLbl="node1" presStyleIdx="4" presStyleCnt="10">
        <dgm:presLayoutVars>
          <dgm:bulletEnabled val="1"/>
        </dgm:presLayoutVars>
      </dgm:prSet>
      <dgm:spPr/>
      <dgm:t>
        <a:bodyPr/>
        <a:lstStyle/>
        <a:p>
          <a:endParaRPr lang="en-US"/>
        </a:p>
      </dgm:t>
    </dgm:pt>
    <dgm:pt modelId="{13A45EE0-4C90-4FD6-9F88-DA132AAFA514}" type="pres">
      <dgm:prSet presAssocID="{3A50FBA9-2B10-49FE-A204-3DD914B10A8A}" presName="sibTrans" presStyleLbl="sibTrans1D1" presStyleIdx="4" presStyleCnt="9"/>
      <dgm:spPr/>
      <dgm:t>
        <a:bodyPr/>
        <a:lstStyle/>
        <a:p>
          <a:endParaRPr lang="en-US"/>
        </a:p>
      </dgm:t>
    </dgm:pt>
    <dgm:pt modelId="{BA940C55-EAF4-4279-B6B8-097C802FC896}" type="pres">
      <dgm:prSet presAssocID="{3A50FBA9-2B10-49FE-A204-3DD914B10A8A}" presName="connectorText" presStyleLbl="sibTrans1D1" presStyleIdx="4" presStyleCnt="9"/>
      <dgm:spPr/>
      <dgm:t>
        <a:bodyPr/>
        <a:lstStyle/>
        <a:p>
          <a:endParaRPr lang="en-US"/>
        </a:p>
      </dgm:t>
    </dgm:pt>
    <dgm:pt modelId="{3ADC5AE2-2C9D-4B68-A898-FF67AE5F978B}" type="pres">
      <dgm:prSet presAssocID="{EF048E3F-13A1-496E-92ED-73B44AB9AF85}" presName="node" presStyleLbl="node1" presStyleIdx="5" presStyleCnt="10">
        <dgm:presLayoutVars>
          <dgm:bulletEnabled val="1"/>
        </dgm:presLayoutVars>
      </dgm:prSet>
      <dgm:spPr/>
      <dgm:t>
        <a:bodyPr/>
        <a:lstStyle/>
        <a:p>
          <a:endParaRPr lang="en-US"/>
        </a:p>
      </dgm:t>
    </dgm:pt>
    <dgm:pt modelId="{6B1B8606-2800-42F9-BB82-12784A122967}" type="pres">
      <dgm:prSet presAssocID="{6179CF9E-3136-4BE1-9CED-5FCB71C0F76D}" presName="sibTrans" presStyleLbl="sibTrans1D1" presStyleIdx="5" presStyleCnt="9"/>
      <dgm:spPr/>
      <dgm:t>
        <a:bodyPr/>
        <a:lstStyle/>
        <a:p>
          <a:endParaRPr lang="en-US"/>
        </a:p>
      </dgm:t>
    </dgm:pt>
    <dgm:pt modelId="{0750F153-22C6-447B-B0C9-AC689CDA1C50}" type="pres">
      <dgm:prSet presAssocID="{6179CF9E-3136-4BE1-9CED-5FCB71C0F76D}" presName="connectorText" presStyleLbl="sibTrans1D1" presStyleIdx="5" presStyleCnt="9"/>
      <dgm:spPr/>
      <dgm:t>
        <a:bodyPr/>
        <a:lstStyle/>
        <a:p>
          <a:endParaRPr lang="en-US"/>
        </a:p>
      </dgm:t>
    </dgm:pt>
    <dgm:pt modelId="{EA6B6364-C1EA-4499-8681-4BAF29A97FEF}" type="pres">
      <dgm:prSet presAssocID="{331AEF4B-D3BF-440A-AE73-82971CFFA55C}" presName="node" presStyleLbl="node1" presStyleIdx="6" presStyleCnt="10">
        <dgm:presLayoutVars>
          <dgm:bulletEnabled val="1"/>
        </dgm:presLayoutVars>
      </dgm:prSet>
      <dgm:spPr/>
      <dgm:t>
        <a:bodyPr/>
        <a:lstStyle/>
        <a:p>
          <a:endParaRPr lang="en-US"/>
        </a:p>
      </dgm:t>
    </dgm:pt>
    <dgm:pt modelId="{C13C0409-0F8D-4ADD-8B9E-F6050416395A}" type="pres">
      <dgm:prSet presAssocID="{44BAB038-4176-4618-A649-AC0CEB0C613B}" presName="sibTrans" presStyleLbl="sibTrans1D1" presStyleIdx="6" presStyleCnt="9"/>
      <dgm:spPr/>
      <dgm:t>
        <a:bodyPr/>
        <a:lstStyle/>
        <a:p>
          <a:endParaRPr lang="en-US"/>
        </a:p>
      </dgm:t>
    </dgm:pt>
    <dgm:pt modelId="{E8D03FD0-B5D6-4682-A98D-6BB6C5DCBB81}" type="pres">
      <dgm:prSet presAssocID="{44BAB038-4176-4618-A649-AC0CEB0C613B}" presName="connectorText" presStyleLbl="sibTrans1D1" presStyleIdx="6" presStyleCnt="9"/>
      <dgm:spPr/>
      <dgm:t>
        <a:bodyPr/>
        <a:lstStyle/>
        <a:p>
          <a:endParaRPr lang="en-US"/>
        </a:p>
      </dgm:t>
    </dgm:pt>
    <dgm:pt modelId="{334E1360-4BA9-4A78-95D3-0004B5223A72}" type="pres">
      <dgm:prSet presAssocID="{874C9A77-61B1-4F0C-9055-C1B58F0ACA67}" presName="node" presStyleLbl="node1" presStyleIdx="7" presStyleCnt="10">
        <dgm:presLayoutVars>
          <dgm:bulletEnabled val="1"/>
        </dgm:presLayoutVars>
      </dgm:prSet>
      <dgm:spPr/>
      <dgm:t>
        <a:bodyPr/>
        <a:lstStyle/>
        <a:p>
          <a:endParaRPr lang="en-US"/>
        </a:p>
      </dgm:t>
    </dgm:pt>
    <dgm:pt modelId="{0D0FB4BA-2A60-4866-B35F-51BC4210FD86}" type="pres">
      <dgm:prSet presAssocID="{5C7DDCB0-04DD-4526-B326-D0D555B10004}" presName="sibTrans" presStyleLbl="sibTrans1D1" presStyleIdx="7" presStyleCnt="9"/>
      <dgm:spPr/>
      <dgm:t>
        <a:bodyPr/>
        <a:lstStyle/>
        <a:p>
          <a:endParaRPr lang="en-US"/>
        </a:p>
      </dgm:t>
    </dgm:pt>
    <dgm:pt modelId="{814CA2DA-37B9-4EDC-BB53-2832B614BA8E}" type="pres">
      <dgm:prSet presAssocID="{5C7DDCB0-04DD-4526-B326-D0D555B10004}" presName="connectorText" presStyleLbl="sibTrans1D1" presStyleIdx="7" presStyleCnt="9"/>
      <dgm:spPr/>
      <dgm:t>
        <a:bodyPr/>
        <a:lstStyle/>
        <a:p>
          <a:endParaRPr lang="en-US"/>
        </a:p>
      </dgm:t>
    </dgm:pt>
    <dgm:pt modelId="{4BEFCFC1-CCD4-402C-99E7-73D178DC95E4}" type="pres">
      <dgm:prSet presAssocID="{0C0DDD87-D8F0-41E7-9084-69B7DFC272B5}" presName="node" presStyleLbl="node1" presStyleIdx="8" presStyleCnt="10">
        <dgm:presLayoutVars>
          <dgm:bulletEnabled val="1"/>
        </dgm:presLayoutVars>
      </dgm:prSet>
      <dgm:spPr/>
      <dgm:t>
        <a:bodyPr/>
        <a:lstStyle/>
        <a:p>
          <a:endParaRPr lang="en-US"/>
        </a:p>
      </dgm:t>
    </dgm:pt>
    <dgm:pt modelId="{7313DC8E-262A-4DF0-8A75-786FAC731DB2}" type="pres">
      <dgm:prSet presAssocID="{707E39C2-152E-4C93-8AE5-BAEBE97C86E6}" presName="sibTrans" presStyleLbl="sibTrans1D1" presStyleIdx="8" presStyleCnt="9"/>
      <dgm:spPr/>
      <dgm:t>
        <a:bodyPr/>
        <a:lstStyle/>
        <a:p>
          <a:endParaRPr lang="en-US"/>
        </a:p>
      </dgm:t>
    </dgm:pt>
    <dgm:pt modelId="{6D2EC046-4CD4-4949-A4DA-0A1FD99F8443}" type="pres">
      <dgm:prSet presAssocID="{707E39C2-152E-4C93-8AE5-BAEBE97C86E6}" presName="connectorText" presStyleLbl="sibTrans1D1" presStyleIdx="8" presStyleCnt="9"/>
      <dgm:spPr/>
      <dgm:t>
        <a:bodyPr/>
        <a:lstStyle/>
        <a:p>
          <a:endParaRPr lang="en-US"/>
        </a:p>
      </dgm:t>
    </dgm:pt>
    <dgm:pt modelId="{B844DA9B-AB32-419D-9E1C-0AC78F7603CD}" type="pres">
      <dgm:prSet presAssocID="{79A360D0-1650-4186-A1E5-19C586317F1B}" presName="node" presStyleLbl="node1" presStyleIdx="9" presStyleCnt="10">
        <dgm:presLayoutVars>
          <dgm:bulletEnabled val="1"/>
        </dgm:presLayoutVars>
      </dgm:prSet>
      <dgm:spPr/>
      <dgm:t>
        <a:bodyPr/>
        <a:lstStyle/>
        <a:p>
          <a:endParaRPr lang="en-US"/>
        </a:p>
      </dgm:t>
    </dgm:pt>
  </dgm:ptLst>
  <dgm:cxnLst>
    <dgm:cxn modelId="{D7725B69-686C-46C5-A6BB-93B4A555ECF0}" type="presOf" srcId="{6179CF9E-3136-4BE1-9CED-5FCB71C0F76D}" destId="{0750F153-22C6-447B-B0C9-AC689CDA1C50}" srcOrd="1" destOrd="0" presId="urn:microsoft.com/office/officeart/2016/7/layout/RepeatingBendingProcessNew"/>
    <dgm:cxn modelId="{97E0F3E1-1396-4238-92CB-BAEE15956A6B}" type="presOf" srcId="{44BAB038-4176-4618-A649-AC0CEB0C613B}" destId="{E8D03FD0-B5D6-4682-A98D-6BB6C5DCBB81}" srcOrd="1" destOrd="0" presId="urn:microsoft.com/office/officeart/2016/7/layout/RepeatingBendingProcessNew"/>
    <dgm:cxn modelId="{E563476B-560B-4834-B96A-94709231EE0D}" type="presOf" srcId="{44BAB038-4176-4618-A649-AC0CEB0C613B}" destId="{C13C0409-0F8D-4ADD-8B9E-F6050416395A}" srcOrd="0" destOrd="0" presId="urn:microsoft.com/office/officeart/2016/7/layout/RepeatingBendingProcessNew"/>
    <dgm:cxn modelId="{EDF428D5-F828-492A-8C2B-1F6C77F1203F}" srcId="{39A54FAC-AD59-4C15-BDEF-328D6E006C7A}" destId="{AE9CD46C-8F2E-4035-A148-FF8F9E7CB61B}" srcOrd="0" destOrd="0" parTransId="{452EAA9B-F6BD-4751-8074-FBE943DF656B}" sibTransId="{DBA77ED2-049F-4A5C-96B1-4C071D9293AB}"/>
    <dgm:cxn modelId="{C29ADC06-3F9A-460D-905E-0824D74005BD}" srcId="{39A54FAC-AD59-4C15-BDEF-328D6E006C7A}" destId="{EF048E3F-13A1-496E-92ED-73B44AB9AF85}" srcOrd="5" destOrd="0" parTransId="{FD955C27-840B-453E-89BA-F2C7B1DF425A}" sibTransId="{6179CF9E-3136-4BE1-9CED-5FCB71C0F76D}"/>
    <dgm:cxn modelId="{092AFB82-C3CA-4066-B183-523BAB119AEF}" type="presOf" srcId="{561E7230-6B4F-42A6-9704-344ED7FA4F6C}" destId="{71EDFDFD-882A-4392-8C4B-E8D55DEFC846}" srcOrd="0" destOrd="0" presId="urn:microsoft.com/office/officeart/2016/7/layout/RepeatingBendingProcessNew"/>
    <dgm:cxn modelId="{23DDF0EC-8741-4AB9-A138-4D5822280AC2}" type="presOf" srcId="{79A360D0-1650-4186-A1E5-19C586317F1B}" destId="{B844DA9B-AB32-419D-9E1C-0AC78F7603CD}" srcOrd="0" destOrd="0" presId="urn:microsoft.com/office/officeart/2016/7/layout/RepeatingBendingProcessNew"/>
    <dgm:cxn modelId="{2DECD35F-9A22-4421-B6D7-D0CF8466E0F8}" type="presOf" srcId="{0C0DDD87-D8F0-41E7-9084-69B7DFC272B5}" destId="{4BEFCFC1-CCD4-402C-99E7-73D178DC95E4}" srcOrd="0" destOrd="0" presId="urn:microsoft.com/office/officeart/2016/7/layout/RepeatingBendingProcessNew"/>
    <dgm:cxn modelId="{4AB32BB0-5B43-4977-BF37-260064AC1903}" srcId="{39A54FAC-AD59-4C15-BDEF-328D6E006C7A}" destId="{331AEF4B-D3BF-440A-AE73-82971CFFA55C}" srcOrd="6" destOrd="0" parTransId="{89553063-17F6-491B-95F3-2CDA1F3E2B74}" sibTransId="{44BAB038-4176-4618-A649-AC0CEB0C613B}"/>
    <dgm:cxn modelId="{A75E742D-4FA6-4FB0-9F58-D44B203E7859}" type="presOf" srcId="{DBA77ED2-049F-4A5C-96B1-4C071D9293AB}" destId="{E78DC44D-683F-40B8-8F1C-A3D40CCDD628}" srcOrd="0" destOrd="0" presId="urn:microsoft.com/office/officeart/2016/7/layout/RepeatingBendingProcessNew"/>
    <dgm:cxn modelId="{1EE0855E-2D4F-42B4-832B-7EB598E6A38B}" type="presOf" srcId="{5C7DDCB0-04DD-4526-B326-D0D555B10004}" destId="{0D0FB4BA-2A60-4866-B35F-51BC4210FD86}" srcOrd="0" destOrd="0" presId="urn:microsoft.com/office/officeart/2016/7/layout/RepeatingBendingProcessNew"/>
    <dgm:cxn modelId="{771D881B-16AB-4739-A827-F0D6FF719528}" type="presOf" srcId="{3A50FBA9-2B10-49FE-A204-3DD914B10A8A}" destId="{BA940C55-EAF4-4279-B6B8-097C802FC896}" srcOrd="1" destOrd="0" presId="urn:microsoft.com/office/officeart/2016/7/layout/RepeatingBendingProcessNew"/>
    <dgm:cxn modelId="{553E3DCA-89FF-4364-993F-8EFB38CD7FD0}" type="presOf" srcId="{21F25B71-ACA1-4C50-A28C-433C82A96F33}" destId="{E7AB4999-D10F-47F3-B0BB-EABDEADAC1C1}" srcOrd="0" destOrd="0" presId="urn:microsoft.com/office/officeart/2016/7/layout/RepeatingBendingProcessNew"/>
    <dgm:cxn modelId="{66F2E3A9-4986-4BE6-BA2C-7DAA17950F3A}" type="presOf" srcId="{707E39C2-152E-4C93-8AE5-BAEBE97C86E6}" destId="{7313DC8E-262A-4DF0-8A75-786FAC731DB2}" srcOrd="0" destOrd="0" presId="urn:microsoft.com/office/officeart/2016/7/layout/RepeatingBendingProcessNew"/>
    <dgm:cxn modelId="{17361C57-E3B4-436E-8AB2-56B852A04BE8}" type="presOf" srcId="{CD664010-0D22-4CCD-A72A-39CC629E50FB}" destId="{9719E495-7BBC-4A43-B698-75090F3C9A74}" srcOrd="0" destOrd="0" presId="urn:microsoft.com/office/officeart/2016/7/layout/RepeatingBendingProcessNew"/>
    <dgm:cxn modelId="{8375618C-6E1C-48C9-8FF2-0D6EB2C90BA9}" type="presOf" srcId="{55BA3C92-1A36-4C09-B78A-1273803738F6}" destId="{D2AFF15F-1A35-4221-A954-80A714E49530}" srcOrd="1" destOrd="0" presId="urn:microsoft.com/office/officeart/2016/7/layout/RepeatingBendingProcessNew"/>
    <dgm:cxn modelId="{60656DDE-86D9-4CD2-B4A8-604B39EE90FB}" type="presOf" srcId="{CD664010-0D22-4CCD-A72A-39CC629E50FB}" destId="{F0F6B100-220B-4524-83E6-DBE0EBA9E74D}" srcOrd="1" destOrd="0" presId="urn:microsoft.com/office/officeart/2016/7/layout/RepeatingBendingProcessNew"/>
    <dgm:cxn modelId="{BFAB0BBE-54AF-4408-991A-95215EF7375C}" type="presOf" srcId="{6179CF9E-3136-4BE1-9CED-5FCB71C0F76D}" destId="{6B1B8606-2800-42F9-BB82-12784A122967}" srcOrd="0" destOrd="0" presId="urn:microsoft.com/office/officeart/2016/7/layout/RepeatingBendingProcessNew"/>
    <dgm:cxn modelId="{A036C454-5D15-4781-820D-8A16C318AD39}" type="presOf" srcId="{707E39C2-152E-4C93-8AE5-BAEBE97C86E6}" destId="{6D2EC046-4CD4-4949-A4DA-0A1FD99F8443}" srcOrd="1" destOrd="0" presId="urn:microsoft.com/office/officeart/2016/7/layout/RepeatingBendingProcessNew"/>
    <dgm:cxn modelId="{CE93811F-774E-4857-B573-A3ED63383CA0}" type="presOf" srcId="{3A50FBA9-2B10-49FE-A204-3DD914B10A8A}" destId="{13A45EE0-4C90-4FD6-9F88-DA132AAFA514}" srcOrd="0" destOrd="0" presId="urn:microsoft.com/office/officeart/2016/7/layout/RepeatingBendingProcessNew"/>
    <dgm:cxn modelId="{B488347C-C977-4D92-B341-D053154B65ED}" type="presOf" srcId="{5C7DDCB0-04DD-4526-B326-D0D555B10004}" destId="{814CA2DA-37B9-4EDC-BB53-2832B614BA8E}" srcOrd="1" destOrd="0" presId="urn:microsoft.com/office/officeart/2016/7/layout/RepeatingBendingProcessNew"/>
    <dgm:cxn modelId="{B46CB43C-72A8-4510-A81A-BA32295287AA}" type="presOf" srcId="{A88E3919-6624-4201-B134-5A1533B298B1}" destId="{6C8ADBCD-B557-4330-8F78-795AA2D414C8}" srcOrd="0" destOrd="0" presId="urn:microsoft.com/office/officeart/2016/7/layout/RepeatingBendingProcessNew"/>
    <dgm:cxn modelId="{B952A064-F65F-42F4-8763-C2B8742DE0C6}" type="presOf" srcId="{B6F1CE4D-E0D0-4BCE-9F65-0ABCEF98BBFF}" destId="{C4FD8055-1679-4216-A5F0-464F6B13C451}" srcOrd="0" destOrd="0" presId="urn:microsoft.com/office/officeart/2016/7/layout/RepeatingBendingProcessNew"/>
    <dgm:cxn modelId="{72D35477-E90A-4DCD-85D7-4D3F34C1A22D}" type="presOf" srcId="{874C9A77-61B1-4F0C-9055-C1B58F0ACA67}" destId="{334E1360-4BA9-4A78-95D3-0004B5223A72}" srcOrd="0" destOrd="0" presId="urn:microsoft.com/office/officeart/2016/7/layout/RepeatingBendingProcessNew"/>
    <dgm:cxn modelId="{F5F667B0-7DB9-4518-9ACF-85459A8B1B4F}" srcId="{39A54FAC-AD59-4C15-BDEF-328D6E006C7A}" destId="{B6F1CE4D-E0D0-4BCE-9F65-0ABCEF98BBFF}" srcOrd="3" destOrd="0" parTransId="{9078F91C-F9D9-4F33-84CF-7BF0455D34FD}" sibTransId="{A88E3919-6624-4201-B134-5A1533B298B1}"/>
    <dgm:cxn modelId="{EBA59D30-155A-45E4-A667-82AD38F31690}" srcId="{39A54FAC-AD59-4C15-BDEF-328D6E006C7A}" destId="{0C0DDD87-D8F0-41E7-9084-69B7DFC272B5}" srcOrd="8" destOrd="0" parTransId="{DEDBF10F-290F-4FE0-95E5-524022FD70E5}" sibTransId="{707E39C2-152E-4C93-8AE5-BAEBE97C86E6}"/>
    <dgm:cxn modelId="{7D2B1F49-FA37-4129-9C55-54FE9D9DFD41}" type="presOf" srcId="{55BA3C92-1A36-4C09-B78A-1273803738F6}" destId="{AD1002AA-69AD-409A-B163-DE2EFF4C99F1}" srcOrd="0" destOrd="0" presId="urn:microsoft.com/office/officeart/2016/7/layout/RepeatingBendingProcessNew"/>
    <dgm:cxn modelId="{DD3EBD09-7107-4ABD-943C-BE7BC62060D3}" type="presOf" srcId="{EF048E3F-13A1-496E-92ED-73B44AB9AF85}" destId="{3ADC5AE2-2C9D-4B68-A898-FF67AE5F978B}" srcOrd="0" destOrd="0" presId="urn:microsoft.com/office/officeart/2016/7/layout/RepeatingBendingProcessNew"/>
    <dgm:cxn modelId="{6840AC6D-D136-4CA7-90F8-C7032AB7553A}" srcId="{39A54FAC-AD59-4C15-BDEF-328D6E006C7A}" destId="{561E7230-6B4F-42A6-9704-344ED7FA4F6C}" srcOrd="2" destOrd="0" parTransId="{A9774E08-7436-42C9-983F-7191339DC3F7}" sibTransId="{CD664010-0D22-4CCD-A72A-39CC629E50FB}"/>
    <dgm:cxn modelId="{56DA8FC2-8226-4C83-A9CC-BC017FF98B29}" type="presOf" srcId="{A88E3919-6624-4201-B134-5A1533B298B1}" destId="{D1658788-A258-46D8-AE5B-E2C4C8986294}" srcOrd="1" destOrd="0" presId="urn:microsoft.com/office/officeart/2016/7/layout/RepeatingBendingProcessNew"/>
    <dgm:cxn modelId="{13741CBC-173F-470E-A752-EB3D7D0D804A}" srcId="{39A54FAC-AD59-4C15-BDEF-328D6E006C7A}" destId="{04A6BF25-D60B-4E7D-BFA8-E321F6FB4893}" srcOrd="1" destOrd="0" parTransId="{E4103FF3-7F4F-4A72-A353-43778D2349CD}" sibTransId="{55BA3C92-1A36-4C09-B78A-1273803738F6}"/>
    <dgm:cxn modelId="{03FA762E-3369-461F-AEA0-A604C882B88A}" type="presOf" srcId="{AE9CD46C-8F2E-4035-A148-FF8F9E7CB61B}" destId="{66F850E1-5851-4401-AB15-F242DB1348E4}" srcOrd="0" destOrd="0" presId="urn:microsoft.com/office/officeart/2016/7/layout/RepeatingBendingProcessNew"/>
    <dgm:cxn modelId="{B1A70F2A-852A-4D18-A852-330FCB8C3ACB}" type="presOf" srcId="{39A54FAC-AD59-4C15-BDEF-328D6E006C7A}" destId="{70947EED-E783-4FA7-ADCE-85D23416EDC0}" srcOrd="0" destOrd="0" presId="urn:microsoft.com/office/officeart/2016/7/layout/RepeatingBendingProcessNew"/>
    <dgm:cxn modelId="{2BA08E61-9CBD-4602-9FB8-EE634FFF068F}" type="presOf" srcId="{331AEF4B-D3BF-440A-AE73-82971CFFA55C}" destId="{EA6B6364-C1EA-4499-8681-4BAF29A97FEF}" srcOrd="0" destOrd="0" presId="urn:microsoft.com/office/officeart/2016/7/layout/RepeatingBendingProcessNew"/>
    <dgm:cxn modelId="{728735C4-08E6-48A8-AD22-2C5B7FAE4A39}" srcId="{39A54FAC-AD59-4C15-BDEF-328D6E006C7A}" destId="{874C9A77-61B1-4F0C-9055-C1B58F0ACA67}" srcOrd="7" destOrd="0" parTransId="{DDE963B3-A390-41E9-8D85-44CDB5F6915E}" sibTransId="{5C7DDCB0-04DD-4526-B326-D0D555B10004}"/>
    <dgm:cxn modelId="{EB2AE2B6-6DCB-430E-AF10-5CA014E4A8C6}" srcId="{39A54FAC-AD59-4C15-BDEF-328D6E006C7A}" destId="{79A360D0-1650-4186-A1E5-19C586317F1B}" srcOrd="9" destOrd="0" parTransId="{94B7CF7D-5D5B-470A-8AC7-C1923CC9ACD4}" sibTransId="{0A785026-3794-4F15-B426-C17BA79FF4E2}"/>
    <dgm:cxn modelId="{73AAE1BE-68F6-4A98-B82E-D556676F0F4C}" type="presOf" srcId="{DBA77ED2-049F-4A5C-96B1-4C071D9293AB}" destId="{CA46992C-039F-4B5E-9C93-E6A56EA5CF37}" srcOrd="1" destOrd="0" presId="urn:microsoft.com/office/officeart/2016/7/layout/RepeatingBendingProcessNew"/>
    <dgm:cxn modelId="{2E548C7F-8DC5-4D54-A56E-31EA729D508E}" srcId="{39A54FAC-AD59-4C15-BDEF-328D6E006C7A}" destId="{21F25B71-ACA1-4C50-A28C-433C82A96F33}" srcOrd="4" destOrd="0" parTransId="{3B283CA5-F373-471E-8205-07394BA49BEC}" sibTransId="{3A50FBA9-2B10-49FE-A204-3DD914B10A8A}"/>
    <dgm:cxn modelId="{B79341F1-629F-4093-B7C2-2C34AB2AAECA}" type="presOf" srcId="{04A6BF25-D60B-4E7D-BFA8-E321F6FB4893}" destId="{08B623FD-B233-420A-A1F1-0F93F4CF170F}" srcOrd="0" destOrd="0" presId="urn:microsoft.com/office/officeart/2016/7/layout/RepeatingBendingProcessNew"/>
    <dgm:cxn modelId="{0B1DA3CA-0500-418B-A893-EE857FD0F52F}" type="presParOf" srcId="{70947EED-E783-4FA7-ADCE-85D23416EDC0}" destId="{66F850E1-5851-4401-AB15-F242DB1348E4}" srcOrd="0" destOrd="0" presId="urn:microsoft.com/office/officeart/2016/7/layout/RepeatingBendingProcessNew"/>
    <dgm:cxn modelId="{24235CB5-76E2-4B64-8F3B-5D2E13793176}" type="presParOf" srcId="{70947EED-E783-4FA7-ADCE-85D23416EDC0}" destId="{E78DC44D-683F-40B8-8F1C-A3D40CCDD628}" srcOrd="1" destOrd="0" presId="urn:microsoft.com/office/officeart/2016/7/layout/RepeatingBendingProcessNew"/>
    <dgm:cxn modelId="{21E9670F-B138-4672-8564-65F462ABD62F}" type="presParOf" srcId="{E78DC44D-683F-40B8-8F1C-A3D40CCDD628}" destId="{CA46992C-039F-4B5E-9C93-E6A56EA5CF37}" srcOrd="0" destOrd="0" presId="urn:microsoft.com/office/officeart/2016/7/layout/RepeatingBendingProcessNew"/>
    <dgm:cxn modelId="{3AE66903-D78F-441D-8899-BD9DCAF4BB01}" type="presParOf" srcId="{70947EED-E783-4FA7-ADCE-85D23416EDC0}" destId="{08B623FD-B233-420A-A1F1-0F93F4CF170F}" srcOrd="2" destOrd="0" presId="urn:microsoft.com/office/officeart/2016/7/layout/RepeatingBendingProcessNew"/>
    <dgm:cxn modelId="{4FABDD13-E14E-4219-B017-EB217A9DCD34}" type="presParOf" srcId="{70947EED-E783-4FA7-ADCE-85D23416EDC0}" destId="{AD1002AA-69AD-409A-B163-DE2EFF4C99F1}" srcOrd="3" destOrd="0" presId="urn:microsoft.com/office/officeart/2016/7/layout/RepeatingBendingProcessNew"/>
    <dgm:cxn modelId="{9A64E6BC-E37F-43A4-97DE-47965A5EEE0B}" type="presParOf" srcId="{AD1002AA-69AD-409A-B163-DE2EFF4C99F1}" destId="{D2AFF15F-1A35-4221-A954-80A714E49530}" srcOrd="0" destOrd="0" presId="urn:microsoft.com/office/officeart/2016/7/layout/RepeatingBendingProcessNew"/>
    <dgm:cxn modelId="{E2D35138-2ADA-4396-BE13-214686EA798C}" type="presParOf" srcId="{70947EED-E783-4FA7-ADCE-85D23416EDC0}" destId="{71EDFDFD-882A-4392-8C4B-E8D55DEFC846}" srcOrd="4" destOrd="0" presId="urn:microsoft.com/office/officeart/2016/7/layout/RepeatingBendingProcessNew"/>
    <dgm:cxn modelId="{9E78774D-D70B-437A-A8B8-2060E2BDB97D}" type="presParOf" srcId="{70947EED-E783-4FA7-ADCE-85D23416EDC0}" destId="{9719E495-7BBC-4A43-B698-75090F3C9A74}" srcOrd="5" destOrd="0" presId="urn:microsoft.com/office/officeart/2016/7/layout/RepeatingBendingProcessNew"/>
    <dgm:cxn modelId="{20ECA015-EBED-4BF5-A3FF-A4A3893BB901}" type="presParOf" srcId="{9719E495-7BBC-4A43-B698-75090F3C9A74}" destId="{F0F6B100-220B-4524-83E6-DBE0EBA9E74D}" srcOrd="0" destOrd="0" presId="urn:microsoft.com/office/officeart/2016/7/layout/RepeatingBendingProcessNew"/>
    <dgm:cxn modelId="{EAD3374B-437E-4D02-88CA-1BF4916397E7}" type="presParOf" srcId="{70947EED-E783-4FA7-ADCE-85D23416EDC0}" destId="{C4FD8055-1679-4216-A5F0-464F6B13C451}" srcOrd="6" destOrd="0" presId="urn:microsoft.com/office/officeart/2016/7/layout/RepeatingBendingProcessNew"/>
    <dgm:cxn modelId="{127FCDE1-FECF-4FA1-8746-8A82ADE2ACFE}" type="presParOf" srcId="{70947EED-E783-4FA7-ADCE-85D23416EDC0}" destId="{6C8ADBCD-B557-4330-8F78-795AA2D414C8}" srcOrd="7" destOrd="0" presId="urn:microsoft.com/office/officeart/2016/7/layout/RepeatingBendingProcessNew"/>
    <dgm:cxn modelId="{4ABCDD3C-D8B8-4D22-B823-2D9477FFC020}" type="presParOf" srcId="{6C8ADBCD-B557-4330-8F78-795AA2D414C8}" destId="{D1658788-A258-46D8-AE5B-E2C4C8986294}" srcOrd="0" destOrd="0" presId="urn:microsoft.com/office/officeart/2016/7/layout/RepeatingBendingProcessNew"/>
    <dgm:cxn modelId="{47C7EBC8-1D9D-492F-B38E-2BC4D18D52BF}" type="presParOf" srcId="{70947EED-E783-4FA7-ADCE-85D23416EDC0}" destId="{E7AB4999-D10F-47F3-B0BB-EABDEADAC1C1}" srcOrd="8" destOrd="0" presId="urn:microsoft.com/office/officeart/2016/7/layout/RepeatingBendingProcessNew"/>
    <dgm:cxn modelId="{57BD83A0-F982-4058-B079-BE23081FCA06}" type="presParOf" srcId="{70947EED-E783-4FA7-ADCE-85D23416EDC0}" destId="{13A45EE0-4C90-4FD6-9F88-DA132AAFA514}" srcOrd="9" destOrd="0" presId="urn:microsoft.com/office/officeart/2016/7/layout/RepeatingBendingProcessNew"/>
    <dgm:cxn modelId="{9CDCE85D-6C33-4AD1-9444-D0DCF445E9B1}" type="presParOf" srcId="{13A45EE0-4C90-4FD6-9F88-DA132AAFA514}" destId="{BA940C55-EAF4-4279-B6B8-097C802FC896}" srcOrd="0" destOrd="0" presId="urn:microsoft.com/office/officeart/2016/7/layout/RepeatingBendingProcessNew"/>
    <dgm:cxn modelId="{88A495E1-EF7B-4706-BD0E-A0303ABCF9B5}" type="presParOf" srcId="{70947EED-E783-4FA7-ADCE-85D23416EDC0}" destId="{3ADC5AE2-2C9D-4B68-A898-FF67AE5F978B}" srcOrd="10" destOrd="0" presId="urn:microsoft.com/office/officeart/2016/7/layout/RepeatingBendingProcessNew"/>
    <dgm:cxn modelId="{8F7ABAFC-F8FB-4B34-A4CA-5353717AD888}" type="presParOf" srcId="{70947EED-E783-4FA7-ADCE-85D23416EDC0}" destId="{6B1B8606-2800-42F9-BB82-12784A122967}" srcOrd="11" destOrd="0" presId="urn:microsoft.com/office/officeart/2016/7/layout/RepeatingBendingProcessNew"/>
    <dgm:cxn modelId="{81C8FD39-FDCC-4EE8-9E0C-3D52897D2404}" type="presParOf" srcId="{6B1B8606-2800-42F9-BB82-12784A122967}" destId="{0750F153-22C6-447B-B0C9-AC689CDA1C50}" srcOrd="0" destOrd="0" presId="urn:microsoft.com/office/officeart/2016/7/layout/RepeatingBendingProcessNew"/>
    <dgm:cxn modelId="{76469BCD-828E-4420-862D-133C7B3248A2}" type="presParOf" srcId="{70947EED-E783-4FA7-ADCE-85D23416EDC0}" destId="{EA6B6364-C1EA-4499-8681-4BAF29A97FEF}" srcOrd="12" destOrd="0" presId="urn:microsoft.com/office/officeart/2016/7/layout/RepeatingBendingProcessNew"/>
    <dgm:cxn modelId="{E254D076-E25B-45B2-8C64-B32C64842271}" type="presParOf" srcId="{70947EED-E783-4FA7-ADCE-85D23416EDC0}" destId="{C13C0409-0F8D-4ADD-8B9E-F6050416395A}" srcOrd="13" destOrd="0" presId="urn:microsoft.com/office/officeart/2016/7/layout/RepeatingBendingProcessNew"/>
    <dgm:cxn modelId="{9ABCC5EC-DA7D-4CDC-8784-B42CB31F46C4}" type="presParOf" srcId="{C13C0409-0F8D-4ADD-8B9E-F6050416395A}" destId="{E8D03FD0-B5D6-4682-A98D-6BB6C5DCBB81}" srcOrd="0" destOrd="0" presId="urn:microsoft.com/office/officeart/2016/7/layout/RepeatingBendingProcessNew"/>
    <dgm:cxn modelId="{84635D08-EED5-4DD0-992F-18B7763C53E8}" type="presParOf" srcId="{70947EED-E783-4FA7-ADCE-85D23416EDC0}" destId="{334E1360-4BA9-4A78-95D3-0004B5223A72}" srcOrd="14" destOrd="0" presId="urn:microsoft.com/office/officeart/2016/7/layout/RepeatingBendingProcessNew"/>
    <dgm:cxn modelId="{83EAA96D-313D-4800-AF8D-E45BDBB27B6C}" type="presParOf" srcId="{70947EED-E783-4FA7-ADCE-85D23416EDC0}" destId="{0D0FB4BA-2A60-4866-B35F-51BC4210FD86}" srcOrd="15" destOrd="0" presId="urn:microsoft.com/office/officeart/2016/7/layout/RepeatingBendingProcessNew"/>
    <dgm:cxn modelId="{FA3666D8-EBEF-4A01-8806-991D8A689A30}" type="presParOf" srcId="{0D0FB4BA-2A60-4866-B35F-51BC4210FD86}" destId="{814CA2DA-37B9-4EDC-BB53-2832B614BA8E}" srcOrd="0" destOrd="0" presId="urn:microsoft.com/office/officeart/2016/7/layout/RepeatingBendingProcessNew"/>
    <dgm:cxn modelId="{D3EC88BF-10F6-4F60-8DF5-E4D665899055}" type="presParOf" srcId="{70947EED-E783-4FA7-ADCE-85D23416EDC0}" destId="{4BEFCFC1-CCD4-402C-99E7-73D178DC95E4}" srcOrd="16" destOrd="0" presId="urn:microsoft.com/office/officeart/2016/7/layout/RepeatingBendingProcessNew"/>
    <dgm:cxn modelId="{8F820422-D99C-46C2-85F4-364A116ABD5D}" type="presParOf" srcId="{70947EED-E783-4FA7-ADCE-85D23416EDC0}" destId="{7313DC8E-262A-4DF0-8A75-786FAC731DB2}" srcOrd="17" destOrd="0" presId="urn:microsoft.com/office/officeart/2016/7/layout/RepeatingBendingProcessNew"/>
    <dgm:cxn modelId="{95E526F3-361A-4FD5-A7AF-6E273D3602B2}" type="presParOf" srcId="{7313DC8E-262A-4DF0-8A75-786FAC731DB2}" destId="{6D2EC046-4CD4-4949-A4DA-0A1FD99F8443}" srcOrd="0" destOrd="0" presId="urn:microsoft.com/office/officeart/2016/7/layout/RepeatingBendingProcessNew"/>
    <dgm:cxn modelId="{2FE8B96C-1AE3-4C79-B4EE-06F72709E2A4}" type="presParOf" srcId="{70947EED-E783-4FA7-ADCE-85D23416EDC0}" destId="{B844DA9B-AB32-419D-9E1C-0AC78F7603CD}" srcOrd="18" destOrd="0" presId="urn:microsoft.com/office/officeart/2016/7/layout/RepeatingBendingProcessNew"/>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FB7196C-9F7C-4F7A-93B1-A12386C9661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8D5A348-00D5-42CB-A3BD-A2CFCAA0C320}">
      <dgm:prSet/>
      <dgm:spPr/>
      <dgm:t>
        <a:bodyPr/>
        <a:lstStyle/>
        <a:p>
          <a:pPr>
            <a:lnSpc>
              <a:spcPct val="100000"/>
            </a:lnSpc>
          </a:pPr>
          <a:r>
            <a:rPr lang="en-US"/>
            <a:t>ResNet-50 is a deep convolutional neural network (CNN) designed for advanced image classification tasks, widely recognized for its residual learning framework.</a:t>
          </a:r>
        </a:p>
      </dgm:t>
    </dgm:pt>
    <dgm:pt modelId="{1A429BA7-390F-4556-89A2-CD98E4F2CE6A}" type="parTrans" cxnId="{89ADF232-F326-47ED-9E24-FFA8EB3F5CB4}">
      <dgm:prSet/>
      <dgm:spPr/>
      <dgm:t>
        <a:bodyPr/>
        <a:lstStyle/>
        <a:p>
          <a:endParaRPr lang="en-US"/>
        </a:p>
      </dgm:t>
    </dgm:pt>
    <dgm:pt modelId="{EEA65E2D-9F1C-4461-8939-DACE81966AB7}" type="sibTrans" cxnId="{89ADF232-F326-47ED-9E24-FFA8EB3F5CB4}">
      <dgm:prSet/>
      <dgm:spPr/>
      <dgm:t>
        <a:bodyPr/>
        <a:lstStyle/>
        <a:p>
          <a:pPr>
            <a:lnSpc>
              <a:spcPct val="100000"/>
            </a:lnSpc>
          </a:pPr>
          <a:endParaRPr lang="en-US"/>
        </a:p>
      </dgm:t>
    </dgm:pt>
    <dgm:pt modelId="{3476191C-F910-47F7-B77C-8ACC3395235B}">
      <dgm:prSet/>
      <dgm:spPr/>
      <dgm:t>
        <a:bodyPr/>
        <a:lstStyle/>
        <a:p>
          <a:pPr>
            <a:lnSpc>
              <a:spcPct val="100000"/>
            </a:lnSpc>
          </a:pPr>
          <a:endParaRPr lang="en-US" dirty="0"/>
        </a:p>
      </dgm:t>
    </dgm:pt>
    <dgm:pt modelId="{749C9D1A-D953-4E05-9D93-69D916AF9EA8}" type="parTrans" cxnId="{D69CBA60-B747-4C14-8207-DB259DAD8533}">
      <dgm:prSet/>
      <dgm:spPr/>
      <dgm:t>
        <a:bodyPr/>
        <a:lstStyle/>
        <a:p>
          <a:endParaRPr lang="en-US"/>
        </a:p>
      </dgm:t>
    </dgm:pt>
    <dgm:pt modelId="{BA4F8017-D1FD-4964-AAB6-E0B858763377}" type="sibTrans" cxnId="{D69CBA60-B747-4C14-8207-DB259DAD8533}">
      <dgm:prSet/>
      <dgm:spPr/>
      <dgm:t>
        <a:bodyPr/>
        <a:lstStyle/>
        <a:p>
          <a:pPr>
            <a:lnSpc>
              <a:spcPct val="100000"/>
            </a:lnSpc>
          </a:pPr>
          <a:endParaRPr lang="en-US"/>
        </a:p>
      </dgm:t>
    </dgm:pt>
    <dgm:pt modelId="{786FA075-46D9-47A7-9911-7D94E458B53B}">
      <dgm:prSet/>
      <dgm:spPr/>
      <dgm:t>
        <a:bodyPr/>
        <a:lstStyle/>
        <a:p>
          <a:pPr>
            <a:lnSpc>
              <a:spcPct val="100000"/>
            </a:lnSpc>
          </a:pPr>
          <a:r>
            <a:rPr lang="en-US" b="1" dirty="0"/>
            <a:t>1. Architecture:</a:t>
          </a:r>
          <a:endParaRPr lang="en-US" dirty="0"/>
        </a:p>
        <a:p>
          <a:pPr>
            <a:lnSpc>
              <a:spcPct val="100000"/>
            </a:lnSpc>
          </a:pPr>
          <a:r>
            <a:rPr lang="en-US" dirty="0"/>
            <a:t>ResNet-50 is structured with 50 layers, incorporating residual connections to tackle the vanishing gradient problem. It consists of convolutional layers, identity mappings, and shortcut connections, enabling efficient feature extraction without loss of critical information. This deep structure allows it to recognize intricate patterns and textures in images.</a:t>
          </a:r>
        </a:p>
      </dgm:t>
    </dgm:pt>
    <dgm:pt modelId="{4573703E-09F4-4E51-989C-96D81824A88C}" type="parTrans" cxnId="{311853B5-D512-4D54-AB76-9C47948C2349}">
      <dgm:prSet/>
      <dgm:spPr/>
      <dgm:t>
        <a:bodyPr/>
        <a:lstStyle/>
        <a:p>
          <a:endParaRPr lang="en-US"/>
        </a:p>
      </dgm:t>
    </dgm:pt>
    <dgm:pt modelId="{7B71B280-A53E-4CE7-90BB-9FE61BB56287}" type="sibTrans" cxnId="{311853B5-D512-4D54-AB76-9C47948C2349}">
      <dgm:prSet/>
      <dgm:spPr/>
      <dgm:t>
        <a:bodyPr/>
        <a:lstStyle/>
        <a:p>
          <a:pPr>
            <a:lnSpc>
              <a:spcPct val="100000"/>
            </a:lnSpc>
          </a:pPr>
          <a:endParaRPr lang="en-US"/>
        </a:p>
      </dgm:t>
    </dgm:pt>
    <dgm:pt modelId="{10042DBF-2319-4E5C-B740-D6E29B97BF61}">
      <dgm:prSet/>
      <dgm:spPr/>
      <dgm:t>
        <a:bodyPr/>
        <a:lstStyle/>
        <a:p>
          <a:pPr>
            <a:lnSpc>
              <a:spcPct val="100000"/>
            </a:lnSpc>
          </a:pPr>
          <a:endParaRPr lang="en-US" dirty="0"/>
        </a:p>
      </dgm:t>
    </dgm:pt>
    <dgm:pt modelId="{4972CECD-8E7D-48E2-9EBD-D44E53EB3388}" type="parTrans" cxnId="{87A4C07D-4229-46F8-A0C7-86BA06927264}">
      <dgm:prSet/>
      <dgm:spPr/>
      <dgm:t>
        <a:bodyPr/>
        <a:lstStyle/>
        <a:p>
          <a:endParaRPr lang="en-US"/>
        </a:p>
      </dgm:t>
    </dgm:pt>
    <dgm:pt modelId="{38059503-F4F8-4316-A886-B122CD3A8B8E}" type="sibTrans" cxnId="{87A4C07D-4229-46F8-A0C7-86BA06927264}">
      <dgm:prSet/>
      <dgm:spPr/>
      <dgm:t>
        <a:bodyPr/>
        <a:lstStyle/>
        <a:p>
          <a:pPr>
            <a:lnSpc>
              <a:spcPct val="100000"/>
            </a:lnSpc>
          </a:pPr>
          <a:endParaRPr lang="en-US"/>
        </a:p>
      </dgm:t>
    </dgm:pt>
    <dgm:pt modelId="{623C59B6-C531-4C27-99F5-42D8A629DEFB}">
      <dgm:prSet/>
      <dgm:spPr/>
      <dgm:t>
        <a:bodyPr/>
        <a:lstStyle/>
        <a:p>
          <a:pPr>
            <a:lnSpc>
              <a:spcPct val="100000"/>
            </a:lnSpc>
          </a:pPr>
          <a:r>
            <a:rPr lang="en-US" b="1"/>
            <a:t>2. Training:</a:t>
          </a:r>
          <a:endParaRPr lang="en-US"/>
        </a:p>
        <a:p>
          <a:pPr>
            <a:lnSpc>
              <a:spcPct val="100000"/>
            </a:lnSpc>
          </a:pPr>
          <a:r>
            <a:rPr lang="en-US"/>
            <a:t>ResNet-50 is pre-trained on the ImageNet dataset, which consists of millions of labeled images across various categories. During training, it learns hierarchical feature representations, making it highly effective for object detection and classification tasks.</a:t>
          </a:r>
          <a:endParaRPr lang="en-US" dirty="0"/>
        </a:p>
      </dgm:t>
    </dgm:pt>
    <dgm:pt modelId="{8B397421-64BA-4FE5-9BA3-0FA9FE715283}" type="parTrans" cxnId="{83AA521E-FD5D-4C54-92C0-801F90CD62A7}">
      <dgm:prSet/>
      <dgm:spPr/>
      <dgm:t>
        <a:bodyPr/>
        <a:lstStyle/>
        <a:p>
          <a:endParaRPr lang="en-US"/>
        </a:p>
      </dgm:t>
    </dgm:pt>
    <dgm:pt modelId="{E91931A2-F199-4F5D-9303-DA7E6E89CEA3}" type="sibTrans" cxnId="{83AA521E-FD5D-4C54-92C0-801F90CD62A7}">
      <dgm:prSet/>
      <dgm:spPr/>
      <dgm:t>
        <a:bodyPr/>
        <a:lstStyle/>
        <a:p>
          <a:pPr>
            <a:lnSpc>
              <a:spcPct val="100000"/>
            </a:lnSpc>
          </a:pPr>
          <a:endParaRPr lang="en-US"/>
        </a:p>
      </dgm:t>
    </dgm:pt>
    <dgm:pt modelId="{98042DB7-374E-4B39-BE47-C964B90080B2}">
      <dgm:prSet/>
      <dgm:spPr/>
      <dgm:t>
        <a:bodyPr/>
        <a:lstStyle/>
        <a:p>
          <a:pPr>
            <a:lnSpc>
              <a:spcPct val="100000"/>
            </a:lnSpc>
          </a:pPr>
          <a:endParaRPr lang="en-US" dirty="0"/>
        </a:p>
      </dgm:t>
    </dgm:pt>
    <dgm:pt modelId="{64210B2D-53DD-4BA8-AEB2-6020A8DB94D3}" type="parTrans" cxnId="{BB46CFC1-86B0-4E0D-8B03-98B65604605D}">
      <dgm:prSet/>
      <dgm:spPr/>
      <dgm:t>
        <a:bodyPr/>
        <a:lstStyle/>
        <a:p>
          <a:endParaRPr lang="en-US"/>
        </a:p>
      </dgm:t>
    </dgm:pt>
    <dgm:pt modelId="{3C685068-0299-4464-8FE5-3F9BE696B55F}" type="sibTrans" cxnId="{BB46CFC1-86B0-4E0D-8B03-98B65604605D}">
      <dgm:prSet/>
      <dgm:spPr/>
      <dgm:t>
        <a:bodyPr/>
        <a:lstStyle/>
        <a:p>
          <a:endParaRPr lang="en-US"/>
        </a:p>
      </dgm:t>
    </dgm:pt>
    <dgm:pt modelId="{0B45F9A0-085E-4DCE-8098-5930CFB14DFA}" type="pres">
      <dgm:prSet presAssocID="{1FB7196C-9F7C-4F7A-93B1-A12386C96612}" presName="root" presStyleCnt="0">
        <dgm:presLayoutVars>
          <dgm:dir/>
          <dgm:resizeHandles val="exact"/>
        </dgm:presLayoutVars>
      </dgm:prSet>
      <dgm:spPr/>
      <dgm:t>
        <a:bodyPr/>
        <a:lstStyle/>
        <a:p>
          <a:endParaRPr lang="en-US"/>
        </a:p>
      </dgm:t>
    </dgm:pt>
    <dgm:pt modelId="{014A647D-E573-4A79-89C3-36A06A21A288}" type="pres">
      <dgm:prSet presAssocID="{D8D5A348-00D5-42CB-A3BD-A2CFCAA0C320}" presName="compNode" presStyleCnt="0"/>
      <dgm:spPr/>
    </dgm:pt>
    <dgm:pt modelId="{4B208EEA-D9DE-4433-8D7F-C5056FCFF334}" type="pres">
      <dgm:prSet presAssocID="{D8D5A348-00D5-42CB-A3BD-A2CFCAA0C32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xmlns="" id="0" name="" descr="Database"/>
        </a:ext>
      </dgm:extLst>
    </dgm:pt>
    <dgm:pt modelId="{9CBBA141-E621-407A-B749-1ADD81D9CF85}" type="pres">
      <dgm:prSet presAssocID="{D8D5A348-00D5-42CB-A3BD-A2CFCAA0C320}" presName="spaceRect" presStyleCnt="0"/>
      <dgm:spPr/>
    </dgm:pt>
    <dgm:pt modelId="{AD059720-15B4-468D-852F-3A18EFBD8D45}" type="pres">
      <dgm:prSet presAssocID="{D8D5A348-00D5-42CB-A3BD-A2CFCAA0C320}" presName="textRect" presStyleLbl="revTx" presStyleIdx="0" presStyleCnt="6">
        <dgm:presLayoutVars>
          <dgm:chMax val="1"/>
          <dgm:chPref val="1"/>
        </dgm:presLayoutVars>
      </dgm:prSet>
      <dgm:spPr/>
      <dgm:t>
        <a:bodyPr/>
        <a:lstStyle/>
        <a:p>
          <a:endParaRPr lang="en-US"/>
        </a:p>
      </dgm:t>
    </dgm:pt>
    <dgm:pt modelId="{9645C1A2-4C2E-44BF-A023-9127FD85D4D8}" type="pres">
      <dgm:prSet presAssocID="{EEA65E2D-9F1C-4461-8939-DACE81966AB7}" presName="sibTrans" presStyleCnt="0"/>
      <dgm:spPr/>
    </dgm:pt>
    <dgm:pt modelId="{3E8F2198-BC5B-4005-A49D-4D137F288019}" type="pres">
      <dgm:prSet presAssocID="{3476191C-F910-47F7-B77C-8ACC3395235B}" presName="compNode" presStyleCnt="0"/>
      <dgm:spPr/>
    </dgm:pt>
    <dgm:pt modelId="{1BAA19F3-AC44-463F-97BB-BA3A1CA87E21}" type="pres">
      <dgm:prSet presAssocID="{3476191C-F910-47F7-B77C-8ACC3395235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xmlns="" id="0" name="" descr="Smart Phone"/>
        </a:ext>
      </dgm:extLst>
    </dgm:pt>
    <dgm:pt modelId="{D84F8B45-ECB5-4079-B745-5692E84AB2F7}" type="pres">
      <dgm:prSet presAssocID="{3476191C-F910-47F7-B77C-8ACC3395235B}" presName="spaceRect" presStyleCnt="0"/>
      <dgm:spPr/>
    </dgm:pt>
    <dgm:pt modelId="{DA97E4B3-1E92-4BD7-8920-FF6E96A4E755}" type="pres">
      <dgm:prSet presAssocID="{3476191C-F910-47F7-B77C-8ACC3395235B}" presName="textRect" presStyleLbl="revTx" presStyleIdx="1" presStyleCnt="6">
        <dgm:presLayoutVars>
          <dgm:chMax val="1"/>
          <dgm:chPref val="1"/>
        </dgm:presLayoutVars>
      </dgm:prSet>
      <dgm:spPr/>
      <dgm:t>
        <a:bodyPr/>
        <a:lstStyle/>
        <a:p>
          <a:endParaRPr lang="en-US"/>
        </a:p>
      </dgm:t>
    </dgm:pt>
    <dgm:pt modelId="{F8A99249-C6E8-44E9-9FA8-F3B66A5B37E1}" type="pres">
      <dgm:prSet presAssocID="{BA4F8017-D1FD-4964-AAB6-E0B858763377}" presName="sibTrans" presStyleCnt="0"/>
      <dgm:spPr/>
    </dgm:pt>
    <dgm:pt modelId="{C7000501-C0A2-42BE-B83D-FB711D124756}" type="pres">
      <dgm:prSet presAssocID="{786FA075-46D9-47A7-9911-7D94E458B53B}" presName="compNode" presStyleCnt="0"/>
      <dgm:spPr/>
    </dgm:pt>
    <dgm:pt modelId="{16B2049A-0356-4870-A5A7-6DC64B510DC0}" type="pres">
      <dgm:prSet presAssocID="{786FA075-46D9-47A7-9911-7D94E458B53B}" presName="iconRect" presStyleLbl="node1" presStyleIdx="2" presStyleCnt="6"/>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xmlns="" id="0" name="" descr="Smart Phone"/>
        </a:ext>
      </dgm:extLst>
    </dgm:pt>
    <dgm:pt modelId="{37E7E5D6-C431-4BED-B0F0-4C9F9AF4150C}" type="pres">
      <dgm:prSet presAssocID="{786FA075-46D9-47A7-9911-7D94E458B53B}" presName="spaceRect" presStyleCnt="0"/>
      <dgm:spPr/>
    </dgm:pt>
    <dgm:pt modelId="{8B88CC08-1F82-48F1-BF05-029CDEA79F20}" type="pres">
      <dgm:prSet presAssocID="{786FA075-46D9-47A7-9911-7D94E458B53B}" presName="textRect" presStyleLbl="revTx" presStyleIdx="2" presStyleCnt="6">
        <dgm:presLayoutVars>
          <dgm:chMax val="1"/>
          <dgm:chPref val="1"/>
        </dgm:presLayoutVars>
      </dgm:prSet>
      <dgm:spPr/>
      <dgm:t>
        <a:bodyPr/>
        <a:lstStyle/>
        <a:p>
          <a:endParaRPr lang="en-US"/>
        </a:p>
      </dgm:t>
    </dgm:pt>
    <dgm:pt modelId="{6A996A73-2208-4476-A2DB-8052DE89A84A}" type="pres">
      <dgm:prSet presAssocID="{7B71B280-A53E-4CE7-90BB-9FE61BB56287}" presName="sibTrans" presStyleCnt="0"/>
      <dgm:spPr/>
    </dgm:pt>
    <dgm:pt modelId="{2FAA9234-8270-4F0F-A2D7-7724D867F8FB}" type="pres">
      <dgm:prSet presAssocID="{10042DBF-2319-4E5C-B740-D6E29B97BF61}" presName="compNode" presStyleCnt="0"/>
      <dgm:spPr/>
    </dgm:pt>
    <dgm:pt modelId="{8215BDF1-CBA2-4AC1-8540-15D788FF2B5A}" type="pres">
      <dgm:prSet presAssocID="{10042DBF-2319-4E5C-B740-D6E29B97BF61}" presName="iconRect" presStyleLbl="node1" presStyleIdx="3" presStyleCnt="6"/>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dgm:spPr>
      <dgm:extLst>
        <a:ext uri="{E40237B7-FDA0-4F09-8148-C483321AD2D9}">
          <dgm14:cNvPr xmlns:dgm14="http://schemas.microsoft.com/office/drawing/2010/diagram" xmlns="" id="0" name="" descr="Teacher"/>
        </a:ext>
      </dgm:extLst>
    </dgm:pt>
    <dgm:pt modelId="{CB3752C6-8E63-4CFA-A921-57DE0BA2BBD3}" type="pres">
      <dgm:prSet presAssocID="{10042DBF-2319-4E5C-B740-D6E29B97BF61}" presName="spaceRect" presStyleCnt="0"/>
      <dgm:spPr/>
    </dgm:pt>
    <dgm:pt modelId="{6FBE58F4-5C76-4E9B-86CD-4918911AB313}" type="pres">
      <dgm:prSet presAssocID="{10042DBF-2319-4E5C-B740-D6E29B97BF61}" presName="textRect" presStyleLbl="revTx" presStyleIdx="3" presStyleCnt="6">
        <dgm:presLayoutVars>
          <dgm:chMax val="1"/>
          <dgm:chPref val="1"/>
        </dgm:presLayoutVars>
      </dgm:prSet>
      <dgm:spPr/>
      <dgm:t>
        <a:bodyPr/>
        <a:lstStyle/>
        <a:p>
          <a:endParaRPr lang="en-US"/>
        </a:p>
      </dgm:t>
    </dgm:pt>
    <dgm:pt modelId="{AF38FEDB-8AD1-4396-9A0D-195A1E7E3583}" type="pres">
      <dgm:prSet presAssocID="{38059503-F4F8-4316-A886-B122CD3A8B8E}" presName="sibTrans" presStyleCnt="0"/>
      <dgm:spPr/>
    </dgm:pt>
    <dgm:pt modelId="{6F4C2CC0-1CD5-4054-9870-0AB93E5FFF41}" type="pres">
      <dgm:prSet presAssocID="{623C59B6-C531-4C27-99F5-42D8A629DEFB}" presName="compNode" presStyleCnt="0"/>
      <dgm:spPr/>
    </dgm:pt>
    <dgm:pt modelId="{3F5764AE-3E4C-468F-B60F-CB435226568C}" type="pres">
      <dgm:prSet presAssocID="{623C59B6-C531-4C27-99F5-42D8A629DEFB}" presName="iconRect" presStyleLbl="node1" presStyleIdx="4" presStyleCnt="6"/>
      <dgm:spPr>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dgm:spPr>
      <dgm:extLst>
        <a:ext uri="{E40237B7-FDA0-4F09-8148-C483321AD2D9}">
          <dgm14:cNvPr xmlns:dgm14="http://schemas.microsoft.com/office/drawing/2010/diagram" xmlns="" id="0" name="" descr="Processor"/>
        </a:ext>
      </dgm:extLst>
    </dgm:pt>
    <dgm:pt modelId="{E8900728-4325-41CF-A0F2-9EF7F4E0D1AF}" type="pres">
      <dgm:prSet presAssocID="{623C59B6-C531-4C27-99F5-42D8A629DEFB}" presName="spaceRect" presStyleCnt="0"/>
      <dgm:spPr/>
    </dgm:pt>
    <dgm:pt modelId="{F6723D1C-A2A3-464F-9A30-E5F77B5C740A}" type="pres">
      <dgm:prSet presAssocID="{623C59B6-C531-4C27-99F5-42D8A629DEFB}" presName="textRect" presStyleLbl="revTx" presStyleIdx="4" presStyleCnt="6">
        <dgm:presLayoutVars>
          <dgm:chMax val="1"/>
          <dgm:chPref val="1"/>
        </dgm:presLayoutVars>
      </dgm:prSet>
      <dgm:spPr/>
      <dgm:t>
        <a:bodyPr/>
        <a:lstStyle/>
        <a:p>
          <a:endParaRPr lang="en-US"/>
        </a:p>
      </dgm:t>
    </dgm:pt>
    <dgm:pt modelId="{8256D764-3B33-4B4D-8DEC-58D6F714F032}" type="pres">
      <dgm:prSet presAssocID="{E91931A2-F199-4F5D-9303-DA7E6E89CEA3}" presName="sibTrans" presStyleCnt="0"/>
      <dgm:spPr/>
    </dgm:pt>
    <dgm:pt modelId="{439DFA89-93B9-4BDF-A65B-C44044E8C03B}" type="pres">
      <dgm:prSet presAssocID="{98042DB7-374E-4B39-BE47-C964B90080B2}" presName="compNode" presStyleCnt="0"/>
      <dgm:spPr/>
    </dgm:pt>
    <dgm:pt modelId="{5CC0E3C9-10E8-4F3A-B10E-EA05B1C56EC8}" type="pres">
      <dgm:prSet presAssocID="{98042DB7-374E-4B39-BE47-C964B90080B2}" presName="iconRect" presStyleLbl="node1" presStyleIdx="5" presStyleCnt="6"/>
      <dgm:spPr>
        <a:blipFill>
          <a:blip xmlns:r="http://schemas.openxmlformats.org/officeDocument/2006/relationships" r:embed="rId9">
            <a:extLst>
              <a:ext uri="{28A0092B-C50C-407E-A947-70E740481C1C}">
                <a14:useLocalDpi xmlns:a14="http://schemas.microsoft.com/office/drawing/2010/main" xmlns="" val="0"/>
              </a:ext>
              <a:ext uri="{96DAC541-7B7A-43D3-8B79-37D633B846F1}">
                <asvg:svgBlip xmlns:asvg="http://schemas.microsoft.com/office/drawing/2016/SVG/main" xmlns="" r:embed="rId10"/>
              </a:ext>
            </a:extLst>
          </a:blip>
          <a:stretch>
            <a:fillRect/>
          </a:stretch>
        </a:blipFill>
      </dgm:spPr>
      <dgm:extLst>
        <a:ext uri="{E40237B7-FDA0-4F09-8148-C483321AD2D9}">
          <dgm14:cNvPr xmlns:dgm14="http://schemas.microsoft.com/office/drawing/2010/diagram" xmlns="" id="0" name="" descr="Gears"/>
        </a:ext>
      </dgm:extLst>
    </dgm:pt>
    <dgm:pt modelId="{75C13294-424B-4C77-A991-8D174D8BC321}" type="pres">
      <dgm:prSet presAssocID="{98042DB7-374E-4B39-BE47-C964B90080B2}" presName="spaceRect" presStyleCnt="0"/>
      <dgm:spPr/>
    </dgm:pt>
    <dgm:pt modelId="{F6A32CC1-9934-4E9D-BD0C-549FB176932B}" type="pres">
      <dgm:prSet presAssocID="{98042DB7-374E-4B39-BE47-C964B90080B2}" presName="textRect" presStyleLbl="revTx" presStyleIdx="5" presStyleCnt="6">
        <dgm:presLayoutVars>
          <dgm:chMax val="1"/>
          <dgm:chPref val="1"/>
        </dgm:presLayoutVars>
      </dgm:prSet>
      <dgm:spPr/>
      <dgm:t>
        <a:bodyPr/>
        <a:lstStyle/>
        <a:p>
          <a:endParaRPr lang="en-US"/>
        </a:p>
      </dgm:t>
    </dgm:pt>
  </dgm:ptLst>
  <dgm:cxnLst>
    <dgm:cxn modelId="{7D76B50E-E271-4A28-9FF0-1C8A6F06EE18}" type="presOf" srcId="{98042DB7-374E-4B39-BE47-C964B90080B2}" destId="{F6A32CC1-9934-4E9D-BD0C-549FB176932B}" srcOrd="0" destOrd="0" presId="urn:microsoft.com/office/officeart/2018/2/layout/IconLabelList"/>
    <dgm:cxn modelId="{33A28CCA-9A39-4EC5-8EE3-F228AA832FC9}" type="presOf" srcId="{623C59B6-C531-4C27-99F5-42D8A629DEFB}" destId="{F6723D1C-A2A3-464F-9A30-E5F77B5C740A}" srcOrd="0" destOrd="0" presId="urn:microsoft.com/office/officeart/2018/2/layout/IconLabelList"/>
    <dgm:cxn modelId="{51D1BEB6-19AD-4903-BFB6-8CC4C65E0D37}" type="presOf" srcId="{10042DBF-2319-4E5C-B740-D6E29B97BF61}" destId="{6FBE58F4-5C76-4E9B-86CD-4918911AB313}" srcOrd="0" destOrd="0" presId="urn:microsoft.com/office/officeart/2018/2/layout/IconLabelList"/>
    <dgm:cxn modelId="{311853B5-D512-4D54-AB76-9C47948C2349}" srcId="{1FB7196C-9F7C-4F7A-93B1-A12386C96612}" destId="{786FA075-46D9-47A7-9911-7D94E458B53B}" srcOrd="2" destOrd="0" parTransId="{4573703E-09F4-4E51-989C-96D81824A88C}" sibTransId="{7B71B280-A53E-4CE7-90BB-9FE61BB56287}"/>
    <dgm:cxn modelId="{B11675A9-2316-443C-9430-464B95DF768D}" type="presOf" srcId="{1FB7196C-9F7C-4F7A-93B1-A12386C96612}" destId="{0B45F9A0-085E-4DCE-8098-5930CFB14DFA}" srcOrd="0" destOrd="0" presId="urn:microsoft.com/office/officeart/2018/2/layout/IconLabelList"/>
    <dgm:cxn modelId="{81731968-A453-4B96-86C7-C7E7CE3DBD76}" type="presOf" srcId="{3476191C-F910-47F7-B77C-8ACC3395235B}" destId="{DA97E4B3-1E92-4BD7-8920-FF6E96A4E755}" srcOrd="0" destOrd="0" presId="urn:microsoft.com/office/officeart/2018/2/layout/IconLabelList"/>
    <dgm:cxn modelId="{83AA521E-FD5D-4C54-92C0-801F90CD62A7}" srcId="{1FB7196C-9F7C-4F7A-93B1-A12386C96612}" destId="{623C59B6-C531-4C27-99F5-42D8A629DEFB}" srcOrd="4" destOrd="0" parTransId="{8B397421-64BA-4FE5-9BA3-0FA9FE715283}" sibTransId="{E91931A2-F199-4F5D-9303-DA7E6E89CEA3}"/>
    <dgm:cxn modelId="{61B986EE-5D0C-4315-8967-3556954D981D}" type="presOf" srcId="{786FA075-46D9-47A7-9911-7D94E458B53B}" destId="{8B88CC08-1F82-48F1-BF05-029CDEA79F20}" srcOrd="0" destOrd="0" presId="urn:microsoft.com/office/officeart/2018/2/layout/IconLabelList"/>
    <dgm:cxn modelId="{2D71BACE-1963-4393-B6FF-DDCE1E59016B}" type="presOf" srcId="{D8D5A348-00D5-42CB-A3BD-A2CFCAA0C320}" destId="{AD059720-15B4-468D-852F-3A18EFBD8D45}" srcOrd="0" destOrd="0" presId="urn:microsoft.com/office/officeart/2018/2/layout/IconLabelList"/>
    <dgm:cxn modelId="{87A4C07D-4229-46F8-A0C7-86BA06927264}" srcId="{1FB7196C-9F7C-4F7A-93B1-A12386C96612}" destId="{10042DBF-2319-4E5C-B740-D6E29B97BF61}" srcOrd="3" destOrd="0" parTransId="{4972CECD-8E7D-48E2-9EBD-D44E53EB3388}" sibTransId="{38059503-F4F8-4316-A886-B122CD3A8B8E}"/>
    <dgm:cxn modelId="{89ADF232-F326-47ED-9E24-FFA8EB3F5CB4}" srcId="{1FB7196C-9F7C-4F7A-93B1-A12386C96612}" destId="{D8D5A348-00D5-42CB-A3BD-A2CFCAA0C320}" srcOrd="0" destOrd="0" parTransId="{1A429BA7-390F-4556-89A2-CD98E4F2CE6A}" sibTransId="{EEA65E2D-9F1C-4461-8939-DACE81966AB7}"/>
    <dgm:cxn modelId="{D69CBA60-B747-4C14-8207-DB259DAD8533}" srcId="{1FB7196C-9F7C-4F7A-93B1-A12386C96612}" destId="{3476191C-F910-47F7-B77C-8ACC3395235B}" srcOrd="1" destOrd="0" parTransId="{749C9D1A-D953-4E05-9D93-69D916AF9EA8}" sibTransId="{BA4F8017-D1FD-4964-AAB6-E0B858763377}"/>
    <dgm:cxn modelId="{BB46CFC1-86B0-4E0D-8B03-98B65604605D}" srcId="{1FB7196C-9F7C-4F7A-93B1-A12386C96612}" destId="{98042DB7-374E-4B39-BE47-C964B90080B2}" srcOrd="5" destOrd="0" parTransId="{64210B2D-53DD-4BA8-AEB2-6020A8DB94D3}" sibTransId="{3C685068-0299-4464-8FE5-3F9BE696B55F}"/>
    <dgm:cxn modelId="{44AE0395-B22C-4FA9-A8A3-3223DE0BF8D1}" type="presParOf" srcId="{0B45F9A0-085E-4DCE-8098-5930CFB14DFA}" destId="{014A647D-E573-4A79-89C3-36A06A21A288}" srcOrd="0" destOrd="0" presId="urn:microsoft.com/office/officeart/2018/2/layout/IconLabelList"/>
    <dgm:cxn modelId="{4C1CE788-7400-4945-A4A8-EE292C49DA08}" type="presParOf" srcId="{014A647D-E573-4A79-89C3-36A06A21A288}" destId="{4B208EEA-D9DE-4433-8D7F-C5056FCFF334}" srcOrd="0" destOrd="0" presId="urn:microsoft.com/office/officeart/2018/2/layout/IconLabelList"/>
    <dgm:cxn modelId="{01FC0E5D-C688-40FE-9491-A2A8B58FF75B}" type="presParOf" srcId="{014A647D-E573-4A79-89C3-36A06A21A288}" destId="{9CBBA141-E621-407A-B749-1ADD81D9CF85}" srcOrd="1" destOrd="0" presId="urn:microsoft.com/office/officeart/2018/2/layout/IconLabelList"/>
    <dgm:cxn modelId="{27D6161E-65D0-4C90-892C-75B43B2143DF}" type="presParOf" srcId="{014A647D-E573-4A79-89C3-36A06A21A288}" destId="{AD059720-15B4-468D-852F-3A18EFBD8D45}" srcOrd="2" destOrd="0" presId="urn:microsoft.com/office/officeart/2018/2/layout/IconLabelList"/>
    <dgm:cxn modelId="{5F77EE99-DDB4-4665-B75E-8FE37D16442F}" type="presParOf" srcId="{0B45F9A0-085E-4DCE-8098-5930CFB14DFA}" destId="{9645C1A2-4C2E-44BF-A023-9127FD85D4D8}" srcOrd="1" destOrd="0" presId="urn:microsoft.com/office/officeart/2018/2/layout/IconLabelList"/>
    <dgm:cxn modelId="{A5A63B48-4B63-4744-B20A-17394C45485F}" type="presParOf" srcId="{0B45F9A0-085E-4DCE-8098-5930CFB14DFA}" destId="{3E8F2198-BC5B-4005-A49D-4D137F288019}" srcOrd="2" destOrd="0" presId="urn:microsoft.com/office/officeart/2018/2/layout/IconLabelList"/>
    <dgm:cxn modelId="{6D771B8C-9228-4E35-9DB3-AD4F536B9CD9}" type="presParOf" srcId="{3E8F2198-BC5B-4005-A49D-4D137F288019}" destId="{1BAA19F3-AC44-463F-97BB-BA3A1CA87E21}" srcOrd="0" destOrd="0" presId="urn:microsoft.com/office/officeart/2018/2/layout/IconLabelList"/>
    <dgm:cxn modelId="{78CB534A-8639-4F2F-93D3-D6FFCEF6EB2F}" type="presParOf" srcId="{3E8F2198-BC5B-4005-A49D-4D137F288019}" destId="{D84F8B45-ECB5-4079-B745-5692E84AB2F7}" srcOrd="1" destOrd="0" presId="urn:microsoft.com/office/officeart/2018/2/layout/IconLabelList"/>
    <dgm:cxn modelId="{708F12EC-4C2B-4285-8659-5F5B1EE1AA59}" type="presParOf" srcId="{3E8F2198-BC5B-4005-A49D-4D137F288019}" destId="{DA97E4B3-1E92-4BD7-8920-FF6E96A4E755}" srcOrd="2" destOrd="0" presId="urn:microsoft.com/office/officeart/2018/2/layout/IconLabelList"/>
    <dgm:cxn modelId="{0FEE99EC-97E7-4BCB-ACC7-8DA93B0F7A65}" type="presParOf" srcId="{0B45F9A0-085E-4DCE-8098-5930CFB14DFA}" destId="{F8A99249-C6E8-44E9-9FA8-F3B66A5B37E1}" srcOrd="3" destOrd="0" presId="urn:microsoft.com/office/officeart/2018/2/layout/IconLabelList"/>
    <dgm:cxn modelId="{BEBB2A11-781E-47AE-B9D8-61B272655F54}" type="presParOf" srcId="{0B45F9A0-085E-4DCE-8098-5930CFB14DFA}" destId="{C7000501-C0A2-42BE-B83D-FB711D124756}" srcOrd="4" destOrd="0" presId="urn:microsoft.com/office/officeart/2018/2/layout/IconLabelList"/>
    <dgm:cxn modelId="{D976A614-1B96-434F-9C29-7141527D6836}" type="presParOf" srcId="{C7000501-C0A2-42BE-B83D-FB711D124756}" destId="{16B2049A-0356-4870-A5A7-6DC64B510DC0}" srcOrd="0" destOrd="0" presId="urn:microsoft.com/office/officeart/2018/2/layout/IconLabelList"/>
    <dgm:cxn modelId="{E1DA1E95-1484-401C-9A95-A8867FBC91E8}" type="presParOf" srcId="{C7000501-C0A2-42BE-B83D-FB711D124756}" destId="{37E7E5D6-C431-4BED-B0F0-4C9F9AF4150C}" srcOrd="1" destOrd="0" presId="urn:microsoft.com/office/officeart/2018/2/layout/IconLabelList"/>
    <dgm:cxn modelId="{6E99D7A6-CB3A-4155-9AFC-15614406B486}" type="presParOf" srcId="{C7000501-C0A2-42BE-B83D-FB711D124756}" destId="{8B88CC08-1F82-48F1-BF05-029CDEA79F20}" srcOrd="2" destOrd="0" presId="urn:microsoft.com/office/officeart/2018/2/layout/IconLabelList"/>
    <dgm:cxn modelId="{8D32CF9C-8272-4C63-BA51-6FEB217634BA}" type="presParOf" srcId="{0B45F9A0-085E-4DCE-8098-5930CFB14DFA}" destId="{6A996A73-2208-4476-A2DB-8052DE89A84A}" srcOrd="5" destOrd="0" presId="urn:microsoft.com/office/officeart/2018/2/layout/IconLabelList"/>
    <dgm:cxn modelId="{845CD518-7A38-47CE-B364-94876EA3D96E}" type="presParOf" srcId="{0B45F9A0-085E-4DCE-8098-5930CFB14DFA}" destId="{2FAA9234-8270-4F0F-A2D7-7724D867F8FB}" srcOrd="6" destOrd="0" presId="urn:microsoft.com/office/officeart/2018/2/layout/IconLabelList"/>
    <dgm:cxn modelId="{E05F1357-B508-45E8-A70B-01C6DB3CB480}" type="presParOf" srcId="{2FAA9234-8270-4F0F-A2D7-7724D867F8FB}" destId="{8215BDF1-CBA2-4AC1-8540-15D788FF2B5A}" srcOrd="0" destOrd="0" presId="urn:microsoft.com/office/officeart/2018/2/layout/IconLabelList"/>
    <dgm:cxn modelId="{D45F318E-7983-4BE7-97B4-DE256ADC248D}" type="presParOf" srcId="{2FAA9234-8270-4F0F-A2D7-7724D867F8FB}" destId="{CB3752C6-8E63-4CFA-A921-57DE0BA2BBD3}" srcOrd="1" destOrd="0" presId="urn:microsoft.com/office/officeart/2018/2/layout/IconLabelList"/>
    <dgm:cxn modelId="{33E9A724-7ECA-41FE-A394-2A4F8981174D}" type="presParOf" srcId="{2FAA9234-8270-4F0F-A2D7-7724D867F8FB}" destId="{6FBE58F4-5C76-4E9B-86CD-4918911AB313}" srcOrd="2" destOrd="0" presId="urn:microsoft.com/office/officeart/2018/2/layout/IconLabelList"/>
    <dgm:cxn modelId="{6F6AAAFE-C145-44F1-9C73-61D76C733270}" type="presParOf" srcId="{0B45F9A0-085E-4DCE-8098-5930CFB14DFA}" destId="{AF38FEDB-8AD1-4396-9A0D-195A1E7E3583}" srcOrd="7" destOrd="0" presId="urn:microsoft.com/office/officeart/2018/2/layout/IconLabelList"/>
    <dgm:cxn modelId="{8FFC9185-AC26-4C86-993B-46F00146888C}" type="presParOf" srcId="{0B45F9A0-085E-4DCE-8098-5930CFB14DFA}" destId="{6F4C2CC0-1CD5-4054-9870-0AB93E5FFF41}" srcOrd="8" destOrd="0" presId="urn:microsoft.com/office/officeart/2018/2/layout/IconLabelList"/>
    <dgm:cxn modelId="{9CD450B7-493F-4953-AB1F-CE7227B8AD81}" type="presParOf" srcId="{6F4C2CC0-1CD5-4054-9870-0AB93E5FFF41}" destId="{3F5764AE-3E4C-468F-B60F-CB435226568C}" srcOrd="0" destOrd="0" presId="urn:microsoft.com/office/officeart/2018/2/layout/IconLabelList"/>
    <dgm:cxn modelId="{C4E68791-AF08-49EF-B969-1F97B4DC5CB2}" type="presParOf" srcId="{6F4C2CC0-1CD5-4054-9870-0AB93E5FFF41}" destId="{E8900728-4325-41CF-A0F2-9EF7F4E0D1AF}" srcOrd="1" destOrd="0" presId="urn:microsoft.com/office/officeart/2018/2/layout/IconLabelList"/>
    <dgm:cxn modelId="{15F216D1-1E56-4C91-A431-3D48A3D06796}" type="presParOf" srcId="{6F4C2CC0-1CD5-4054-9870-0AB93E5FFF41}" destId="{F6723D1C-A2A3-464F-9A30-E5F77B5C740A}" srcOrd="2" destOrd="0" presId="urn:microsoft.com/office/officeart/2018/2/layout/IconLabelList"/>
    <dgm:cxn modelId="{7D123625-4FA2-4893-8655-61F6F816342A}" type="presParOf" srcId="{0B45F9A0-085E-4DCE-8098-5930CFB14DFA}" destId="{8256D764-3B33-4B4D-8DEC-58D6F714F032}" srcOrd="9" destOrd="0" presId="urn:microsoft.com/office/officeart/2018/2/layout/IconLabelList"/>
    <dgm:cxn modelId="{836210DA-89B5-4208-BCE1-4BB2E387F827}" type="presParOf" srcId="{0B45F9A0-085E-4DCE-8098-5930CFB14DFA}" destId="{439DFA89-93B9-4BDF-A65B-C44044E8C03B}" srcOrd="10" destOrd="0" presId="urn:microsoft.com/office/officeart/2018/2/layout/IconLabelList"/>
    <dgm:cxn modelId="{FFA35AAF-DF51-425B-A943-D05EE3D3A0D7}" type="presParOf" srcId="{439DFA89-93B9-4BDF-A65B-C44044E8C03B}" destId="{5CC0E3C9-10E8-4F3A-B10E-EA05B1C56EC8}" srcOrd="0" destOrd="0" presId="urn:microsoft.com/office/officeart/2018/2/layout/IconLabelList"/>
    <dgm:cxn modelId="{FF61A18E-96CF-48C0-8B78-FE4AD2E22A5E}" type="presParOf" srcId="{439DFA89-93B9-4BDF-A65B-C44044E8C03B}" destId="{75C13294-424B-4C77-A991-8D174D8BC321}" srcOrd="1" destOrd="0" presId="urn:microsoft.com/office/officeart/2018/2/layout/IconLabelList"/>
    <dgm:cxn modelId="{27A1FFD3-9102-48DD-B46A-A5BF73B042E0}" type="presParOf" srcId="{439DFA89-93B9-4BDF-A65B-C44044E8C03B}" destId="{F6A32CC1-9934-4E9D-BD0C-549FB176932B}" srcOrd="2" destOrd="0" presId="urn:microsoft.com/office/officeart/2018/2/layout/IconLabel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0F196B7-92B5-47BE-B557-BF1CB4E0981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4657510-A974-49C7-B453-B5F25D1239C6}">
      <dgm:prSet/>
      <dgm:spPr/>
      <dgm:t>
        <a:bodyPr/>
        <a:lstStyle/>
        <a:p>
          <a:pPr>
            <a:lnSpc>
              <a:spcPct val="100000"/>
            </a:lnSpc>
          </a:pPr>
          <a:r>
            <a:rPr lang="en-US"/>
            <a:t>The ShopSense model demonstrated strong performance across multiple evaluation metrics, including accuracy, precision, recall, and F1-score, confirming its ability to accurately identify and compare products across e-commerce platforms. Comparative analyses against traditional web-scraping and price comparison methods validated its efficiency and reliability, highlighting its alignment with modern AI-driven shopping assistance solutions.</a:t>
          </a:r>
        </a:p>
      </dgm:t>
    </dgm:pt>
    <dgm:pt modelId="{ACD29ADA-1AFB-407F-95C2-085EBA92469F}" type="parTrans" cxnId="{E91EC916-84E1-4B94-829E-1A0CF7658D12}">
      <dgm:prSet/>
      <dgm:spPr/>
      <dgm:t>
        <a:bodyPr/>
        <a:lstStyle/>
        <a:p>
          <a:endParaRPr lang="en-US"/>
        </a:p>
      </dgm:t>
    </dgm:pt>
    <dgm:pt modelId="{834B032D-DFC2-4D0C-A604-8ED00547D19F}" type="sibTrans" cxnId="{E91EC916-84E1-4B94-829E-1A0CF7658D12}">
      <dgm:prSet/>
      <dgm:spPr/>
      <dgm:t>
        <a:bodyPr/>
        <a:lstStyle/>
        <a:p>
          <a:endParaRPr lang="en-US"/>
        </a:p>
      </dgm:t>
    </dgm:pt>
    <dgm:pt modelId="{20C980CC-BBA5-4982-9CA1-05CE0606371E}">
      <dgm:prSet/>
      <dgm:spPr/>
      <dgm:t>
        <a:bodyPr/>
        <a:lstStyle/>
        <a:p>
          <a:pPr>
            <a:lnSpc>
              <a:spcPct val="100000"/>
            </a:lnSpc>
          </a:pPr>
          <a:r>
            <a:rPr lang="en-US" dirty="0"/>
            <a:t>Incorporating explainable AI techniques ensured transparency in product matching and price prediction, enabling users to make informed purchasing decisions with confidence. This enhanced user trust and improved the model’s practical applicability in real-world e-commerce scenarios.</a:t>
          </a:r>
        </a:p>
      </dgm:t>
    </dgm:pt>
    <dgm:pt modelId="{D00AF9CD-C208-426C-B696-1688DE4899D1}" type="parTrans" cxnId="{CF173CE9-FBC3-4302-8CC3-C2CCB62D12C2}">
      <dgm:prSet/>
      <dgm:spPr/>
      <dgm:t>
        <a:bodyPr/>
        <a:lstStyle/>
        <a:p>
          <a:endParaRPr lang="en-US"/>
        </a:p>
      </dgm:t>
    </dgm:pt>
    <dgm:pt modelId="{AF1D2612-C377-4381-98FA-5DA2656670D2}" type="sibTrans" cxnId="{CF173CE9-FBC3-4302-8CC3-C2CCB62D12C2}">
      <dgm:prSet/>
      <dgm:spPr/>
      <dgm:t>
        <a:bodyPr/>
        <a:lstStyle/>
        <a:p>
          <a:endParaRPr lang="en-US"/>
        </a:p>
      </dgm:t>
    </dgm:pt>
    <dgm:pt modelId="{59D9E5E9-BBAA-4F43-BA79-0BC45CF56E8F}">
      <dgm:prSet/>
      <dgm:spPr/>
      <dgm:t>
        <a:bodyPr/>
        <a:lstStyle/>
        <a:p>
          <a:pPr>
            <a:lnSpc>
              <a:spcPct val="100000"/>
            </a:lnSpc>
          </a:pPr>
          <a:r>
            <a:rPr lang="en-US"/>
            <a:t>The model's performance was further validated through comparative benchmarks against existing price tracking and recommendation systems. By aligning with industry standards and consumer behavior insights, ShopSense established its credibility and effectiveness in optimizing online shopping experiences. </a:t>
          </a:r>
        </a:p>
      </dgm:t>
    </dgm:pt>
    <dgm:pt modelId="{1CF25043-AD65-4A2C-8612-003C1EFF0F23}" type="parTrans" cxnId="{5E522979-4275-42BD-8945-3A89F9CE11FB}">
      <dgm:prSet/>
      <dgm:spPr/>
      <dgm:t>
        <a:bodyPr/>
        <a:lstStyle/>
        <a:p>
          <a:endParaRPr lang="en-US"/>
        </a:p>
      </dgm:t>
    </dgm:pt>
    <dgm:pt modelId="{B89EB5E0-9E03-419D-B81A-00CE8AFD3FA3}" type="sibTrans" cxnId="{5E522979-4275-42BD-8945-3A89F9CE11FB}">
      <dgm:prSet/>
      <dgm:spPr/>
      <dgm:t>
        <a:bodyPr/>
        <a:lstStyle/>
        <a:p>
          <a:endParaRPr lang="en-US"/>
        </a:p>
      </dgm:t>
    </dgm:pt>
    <dgm:pt modelId="{01AE9A6C-9AD5-4216-A13A-4C1144331C08}" type="pres">
      <dgm:prSet presAssocID="{90F196B7-92B5-47BE-B557-BF1CB4E0981F}" presName="root" presStyleCnt="0">
        <dgm:presLayoutVars>
          <dgm:dir/>
          <dgm:resizeHandles val="exact"/>
        </dgm:presLayoutVars>
      </dgm:prSet>
      <dgm:spPr/>
      <dgm:t>
        <a:bodyPr/>
        <a:lstStyle/>
        <a:p>
          <a:endParaRPr lang="en-US"/>
        </a:p>
      </dgm:t>
    </dgm:pt>
    <dgm:pt modelId="{02448067-5AEE-442D-8D15-7DCFBE1C1708}" type="pres">
      <dgm:prSet presAssocID="{94657510-A974-49C7-B453-B5F25D1239C6}" presName="compNode" presStyleCnt="0"/>
      <dgm:spPr/>
    </dgm:pt>
    <dgm:pt modelId="{9357E087-D117-4FD5-A702-3BAB31DFC77A}" type="pres">
      <dgm:prSet presAssocID="{94657510-A974-49C7-B453-B5F25D1239C6}" presName="bgRect" presStyleLbl="bgShp" presStyleIdx="0" presStyleCnt="3"/>
      <dgm:spPr/>
    </dgm:pt>
    <dgm:pt modelId="{9C35BA72-F203-4D0C-A760-BC1E9AE9F08D}" type="pres">
      <dgm:prSet presAssocID="{94657510-A974-49C7-B453-B5F25D1239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xmlns="" id="0" name="" descr="Target"/>
        </a:ext>
      </dgm:extLst>
    </dgm:pt>
    <dgm:pt modelId="{0661355A-BEF8-4AFF-A723-4AD623C2170E}" type="pres">
      <dgm:prSet presAssocID="{94657510-A974-49C7-B453-B5F25D1239C6}" presName="spaceRect" presStyleCnt="0"/>
      <dgm:spPr/>
    </dgm:pt>
    <dgm:pt modelId="{45C2D0E9-A5ED-4A6F-9025-A733F6CBCA21}" type="pres">
      <dgm:prSet presAssocID="{94657510-A974-49C7-B453-B5F25D1239C6}" presName="parTx" presStyleLbl="revTx" presStyleIdx="0" presStyleCnt="3">
        <dgm:presLayoutVars>
          <dgm:chMax val="0"/>
          <dgm:chPref val="0"/>
        </dgm:presLayoutVars>
      </dgm:prSet>
      <dgm:spPr/>
      <dgm:t>
        <a:bodyPr/>
        <a:lstStyle/>
        <a:p>
          <a:endParaRPr lang="en-US"/>
        </a:p>
      </dgm:t>
    </dgm:pt>
    <dgm:pt modelId="{13C93298-98EB-44A7-94AA-D69748C87FDF}" type="pres">
      <dgm:prSet presAssocID="{834B032D-DFC2-4D0C-A604-8ED00547D19F}" presName="sibTrans" presStyleCnt="0"/>
      <dgm:spPr/>
    </dgm:pt>
    <dgm:pt modelId="{E587CF07-7870-47A8-B20C-C6E43418A700}" type="pres">
      <dgm:prSet presAssocID="{20C980CC-BBA5-4982-9CA1-05CE0606371E}" presName="compNode" presStyleCnt="0"/>
      <dgm:spPr/>
    </dgm:pt>
    <dgm:pt modelId="{D7F1CC16-47C5-4D9E-98F0-CEB4F6516F44}" type="pres">
      <dgm:prSet presAssocID="{20C980CC-BBA5-4982-9CA1-05CE0606371E}" presName="bgRect" presStyleLbl="bgShp" presStyleIdx="1" presStyleCnt="3"/>
      <dgm:spPr/>
    </dgm:pt>
    <dgm:pt modelId="{8BA2C777-50FC-4DD4-871C-FB68CF60914D}" type="pres">
      <dgm:prSet presAssocID="{20C980CC-BBA5-4982-9CA1-05CE0606371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xmlns="" id="0" name="" descr="Head with Gears"/>
        </a:ext>
      </dgm:extLst>
    </dgm:pt>
    <dgm:pt modelId="{A26BEE28-A1DB-4B28-BA56-854F322BE7EC}" type="pres">
      <dgm:prSet presAssocID="{20C980CC-BBA5-4982-9CA1-05CE0606371E}" presName="spaceRect" presStyleCnt="0"/>
      <dgm:spPr/>
    </dgm:pt>
    <dgm:pt modelId="{B7C26DC0-313E-4EA8-880D-85AD3FD9E534}" type="pres">
      <dgm:prSet presAssocID="{20C980CC-BBA5-4982-9CA1-05CE0606371E}" presName="parTx" presStyleLbl="revTx" presStyleIdx="1" presStyleCnt="3">
        <dgm:presLayoutVars>
          <dgm:chMax val="0"/>
          <dgm:chPref val="0"/>
        </dgm:presLayoutVars>
      </dgm:prSet>
      <dgm:spPr/>
      <dgm:t>
        <a:bodyPr/>
        <a:lstStyle/>
        <a:p>
          <a:endParaRPr lang="en-US"/>
        </a:p>
      </dgm:t>
    </dgm:pt>
    <dgm:pt modelId="{2EB70A0E-9CF7-466F-A67E-D6746A2DE546}" type="pres">
      <dgm:prSet presAssocID="{AF1D2612-C377-4381-98FA-5DA2656670D2}" presName="sibTrans" presStyleCnt="0"/>
      <dgm:spPr/>
    </dgm:pt>
    <dgm:pt modelId="{019FCF2B-89DF-4D7E-935C-AEDF987C4CE7}" type="pres">
      <dgm:prSet presAssocID="{59D9E5E9-BBAA-4F43-BA79-0BC45CF56E8F}" presName="compNode" presStyleCnt="0"/>
      <dgm:spPr/>
    </dgm:pt>
    <dgm:pt modelId="{73B5D578-9475-46C2-AA08-45EB15851CC6}" type="pres">
      <dgm:prSet presAssocID="{59D9E5E9-BBAA-4F43-BA79-0BC45CF56E8F}" presName="bgRect" presStyleLbl="bgShp" presStyleIdx="2" presStyleCnt="3"/>
      <dgm:spPr/>
    </dgm:pt>
    <dgm:pt modelId="{B8948C30-8337-4C1C-8494-4A83FD226039}" type="pres">
      <dgm:prSet presAssocID="{59D9E5E9-BBAA-4F43-BA79-0BC45CF56E8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dgm:spPr>
      <dgm:extLst>
        <a:ext uri="{E40237B7-FDA0-4F09-8148-C483321AD2D9}">
          <dgm14:cNvPr xmlns:dgm14="http://schemas.microsoft.com/office/drawing/2010/diagram" xmlns="" id="0" name="" descr="Bar Graph with Upward Trend"/>
        </a:ext>
      </dgm:extLst>
    </dgm:pt>
    <dgm:pt modelId="{DB1236B6-52B8-471C-B4AA-DCFCDA6A5EC5}" type="pres">
      <dgm:prSet presAssocID="{59D9E5E9-BBAA-4F43-BA79-0BC45CF56E8F}" presName="spaceRect" presStyleCnt="0"/>
      <dgm:spPr/>
    </dgm:pt>
    <dgm:pt modelId="{5E0CA026-C491-4949-8C64-F07A6AD44A44}" type="pres">
      <dgm:prSet presAssocID="{59D9E5E9-BBAA-4F43-BA79-0BC45CF56E8F}" presName="parTx" presStyleLbl="revTx" presStyleIdx="2" presStyleCnt="3">
        <dgm:presLayoutVars>
          <dgm:chMax val="0"/>
          <dgm:chPref val="0"/>
        </dgm:presLayoutVars>
      </dgm:prSet>
      <dgm:spPr/>
      <dgm:t>
        <a:bodyPr/>
        <a:lstStyle/>
        <a:p>
          <a:endParaRPr lang="en-US"/>
        </a:p>
      </dgm:t>
    </dgm:pt>
  </dgm:ptLst>
  <dgm:cxnLst>
    <dgm:cxn modelId="{CF173CE9-FBC3-4302-8CC3-C2CCB62D12C2}" srcId="{90F196B7-92B5-47BE-B557-BF1CB4E0981F}" destId="{20C980CC-BBA5-4982-9CA1-05CE0606371E}" srcOrd="1" destOrd="0" parTransId="{D00AF9CD-C208-426C-B696-1688DE4899D1}" sibTransId="{AF1D2612-C377-4381-98FA-5DA2656670D2}"/>
    <dgm:cxn modelId="{E0757DA8-B3B0-49D3-AD9E-AEB0C6672944}" type="presOf" srcId="{20C980CC-BBA5-4982-9CA1-05CE0606371E}" destId="{B7C26DC0-313E-4EA8-880D-85AD3FD9E534}" srcOrd="0" destOrd="0" presId="urn:microsoft.com/office/officeart/2018/2/layout/IconVerticalSolidList"/>
    <dgm:cxn modelId="{7C080C45-63F9-4D37-A1A4-C4CB473D64EA}" type="presOf" srcId="{90F196B7-92B5-47BE-B557-BF1CB4E0981F}" destId="{01AE9A6C-9AD5-4216-A13A-4C1144331C08}" srcOrd="0" destOrd="0" presId="urn:microsoft.com/office/officeart/2018/2/layout/IconVerticalSolidList"/>
    <dgm:cxn modelId="{0495D3FD-B950-40FD-83A1-9984DA7964D7}" type="presOf" srcId="{94657510-A974-49C7-B453-B5F25D1239C6}" destId="{45C2D0E9-A5ED-4A6F-9025-A733F6CBCA21}" srcOrd="0" destOrd="0" presId="urn:microsoft.com/office/officeart/2018/2/layout/IconVerticalSolidList"/>
    <dgm:cxn modelId="{14BD7E2D-FCB9-4950-8F20-A57A7504C147}" type="presOf" srcId="{59D9E5E9-BBAA-4F43-BA79-0BC45CF56E8F}" destId="{5E0CA026-C491-4949-8C64-F07A6AD44A44}" srcOrd="0" destOrd="0" presId="urn:microsoft.com/office/officeart/2018/2/layout/IconVerticalSolidList"/>
    <dgm:cxn modelId="{5E522979-4275-42BD-8945-3A89F9CE11FB}" srcId="{90F196B7-92B5-47BE-B557-BF1CB4E0981F}" destId="{59D9E5E9-BBAA-4F43-BA79-0BC45CF56E8F}" srcOrd="2" destOrd="0" parTransId="{1CF25043-AD65-4A2C-8612-003C1EFF0F23}" sibTransId="{B89EB5E0-9E03-419D-B81A-00CE8AFD3FA3}"/>
    <dgm:cxn modelId="{E91EC916-84E1-4B94-829E-1A0CF7658D12}" srcId="{90F196B7-92B5-47BE-B557-BF1CB4E0981F}" destId="{94657510-A974-49C7-B453-B5F25D1239C6}" srcOrd="0" destOrd="0" parTransId="{ACD29ADA-1AFB-407F-95C2-085EBA92469F}" sibTransId="{834B032D-DFC2-4D0C-A604-8ED00547D19F}"/>
    <dgm:cxn modelId="{A7F08D9F-1F92-4513-88E3-75CF6E0EC83F}" type="presParOf" srcId="{01AE9A6C-9AD5-4216-A13A-4C1144331C08}" destId="{02448067-5AEE-442D-8D15-7DCFBE1C1708}" srcOrd="0" destOrd="0" presId="urn:microsoft.com/office/officeart/2018/2/layout/IconVerticalSolidList"/>
    <dgm:cxn modelId="{7015391B-1256-459C-856A-9517C93A0DD5}" type="presParOf" srcId="{02448067-5AEE-442D-8D15-7DCFBE1C1708}" destId="{9357E087-D117-4FD5-A702-3BAB31DFC77A}" srcOrd="0" destOrd="0" presId="urn:microsoft.com/office/officeart/2018/2/layout/IconVerticalSolidList"/>
    <dgm:cxn modelId="{505FE382-4563-4D72-9488-6428812A68DE}" type="presParOf" srcId="{02448067-5AEE-442D-8D15-7DCFBE1C1708}" destId="{9C35BA72-F203-4D0C-A760-BC1E9AE9F08D}" srcOrd="1" destOrd="0" presId="urn:microsoft.com/office/officeart/2018/2/layout/IconVerticalSolidList"/>
    <dgm:cxn modelId="{9E6D1F88-7C61-48DC-989A-DDD26B4F0E4C}" type="presParOf" srcId="{02448067-5AEE-442D-8D15-7DCFBE1C1708}" destId="{0661355A-BEF8-4AFF-A723-4AD623C2170E}" srcOrd="2" destOrd="0" presId="urn:microsoft.com/office/officeart/2018/2/layout/IconVerticalSolidList"/>
    <dgm:cxn modelId="{9FB2E1AA-AC68-495F-903B-7EFD27CF1B0A}" type="presParOf" srcId="{02448067-5AEE-442D-8D15-7DCFBE1C1708}" destId="{45C2D0E9-A5ED-4A6F-9025-A733F6CBCA21}" srcOrd="3" destOrd="0" presId="urn:microsoft.com/office/officeart/2018/2/layout/IconVerticalSolidList"/>
    <dgm:cxn modelId="{E8B964DB-F4CC-4DE9-9B48-248C2A14243E}" type="presParOf" srcId="{01AE9A6C-9AD5-4216-A13A-4C1144331C08}" destId="{13C93298-98EB-44A7-94AA-D69748C87FDF}" srcOrd="1" destOrd="0" presId="urn:microsoft.com/office/officeart/2018/2/layout/IconVerticalSolidList"/>
    <dgm:cxn modelId="{947FEC2D-9823-4A7C-9598-8C6CB1DEE16F}" type="presParOf" srcId="{01AE9A6C-9AD5-4216-A13A-4C1144331C08}" destId="{E587CF07-7870-47A8-B20C-C6E43418A700}" srcOrd="2" destOrd="0" presId="urn:microsoft.com/office/officeart/2018/2/layout/IconVerticalSolidList"/>
    <dgm:cxn modelId="{B9B55326-BEC2-4C6E-9E62-C5B2F0CC4329}" type="presParOf" srcId="{E587CF07-7870-47A8-B20C-C6E43418A700}" destId="{D7F1CC16-47C5-4D9E-98F0-CEB4F6516F44}" srcOrd="0" destOrd="0" presId="urn:microsoft.com/office/officeart/2018/2/layout/IconVerticalSolidList"/>
    <dgm:cxn modelId="{2A98F3E6-F508-4C2A-890B-430DF49DF695}" type="presParOf" srcId="{E587CF07-7870-47A8-B20C-C6E43418A700}" destId="{8BA2C777-50FC-4DD4-871C-FB68CF60914D}" srcOrd="1" destOrd="0" presId="urn:microsoft.com/office/officeart/2018/2/layout/IconVerticalSolidList"/>
    <dgm:cxn modelId="{F169BAC8-768A-49DA-9858-31C8CD7446E7}" type="presParOf" srcId="{E587CF07-7870-47A8-B20C-C6E43418A700}" destId="{A26BEE28-A1DB-4B28-BA56-854F322BE7EC}" srcOrd="2" destOrd="0" presId="urn:microsoft.com/office/officeart/2018/2/layout/IconVerticalSolidList"/>
    <dgm:cxn modelId="{57C4D233-7DA0-42E4-BA90-183D1555B2E7}" type="presParOf" srcId="{E587CF07-7870-47A8-B20C-C6E43418A700}" destId="{B7C26DC0-313E-4EA8-880D-85AD3FD9E534}" srcOrd="3" destOrd="0" presId="urn:microsoft.com/office/officeart/2018/2/layout/IconVerticalSolidList"/>
    <dgm:cxn modelId="{FBF158DE-4B62-4E76-8E2D-F54583C6AE3A}" type="presParOf" srcId="{01AE9A6C-9AD5-4216-A13A-4C1144331C08}" destId="{2EB70A0E-9CF7-466F-A67E-D6746A2DE546}" srcOrd="3" destOrd="0" presId="urn:microsoft.com/office/officeart/2018/2/layout/IconVerticalSolidList"/>
    <dgm:cxn modelId="{303EBE83-15BE-48C1-9A25-D59E94061391}" type="presParOf" srcId="{01AE9A6C-9AD5-4216-A13A-4C1144331C08}" destId="{019FCF2B-89DF-4D7E-935C-AEDF987C4CE7}" srcOrd="4" destOrd="0" presId="urn:microsoft.com/office/officeart/2018/2/layout/IconVerticalSolidList"/>
    <dgm:cxn modelId="{09262766-D32A-4F6D-A9A5-BA6D6C8DA25C}" type="presParOf" srcId="{019FCF2B-89DF-4D7E-935C-AEDF987C4CE7}" destId="{73B5D578-9475-46C2-AA08-45EB15851CC6}" srcOrd="0" destOrd="0" presId="urn:microsoft.com/office/officeart/2018/2/layout/IconVerticalSolidList"/>
    <dgm:cxn modelId="{50AD2E0C-C320-473D-90FD-DCBDD7373376}" type="presParOf" srcId="{019FCF2B-89DF-4D7E-935C-AEDF987C4CE7}" destId="{B8948C30-8337-4C1C-8494-4A83FD226039}" srcOrd="1" destOrd="0" presId="urn:microsoft.com/office/officeart/2018/2/layout/IconVerticalSolidList"/>
    <dgm:cxn modelId="{2A096BF6-E2FB-411B-94F2-2B6B6FC01BA1}" type="presParOf" srcId="{019FCF2B-89DF-4D7E-935C-AEDF987C4CE7}" destId="{DB1236B6-52B8-471C-B4AA-DCFCDA6A5EC5}" srcOrd="2" destOrd="0" presId="urn:microsoft.com/office/officeart/2018/2/layout/IconVerticalSolidList"/>
    <dgm:cxn modelId="{B52A7AA7-48DB-49C5-A321-4199CE9631CE}" type="presParOf" srcId="{019FCF2B-89DF-4D7E-935C-AEDF987C4CE7}" destId="{5E0CA026-C491-4949-8C64-F07A6AD44A44}" srcOrd="3" destOrd="0" presId="urn:microsoft.com/office/officeart/2018/2/layout/IconVerticalSoli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BA6A1D-10D1-437D-959D-5016C9830B8A}">
      <dsp:nvSpPr>
        <dsp:cNvPr id="0" name=""/>
        <dsp:cNvSpPr/>
      </dsp:nvSpPr>
      <dsp:spPr>
        <a:xfrm>
          <a:off x="2987" y="652588"/>
          <a:ext cx="2369692" cy="14218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a:t>Introduction</a:t>
          </a:r>
        </a:p>
      </dsp:txBody>
      <dsp:txXfrm>
        <a:off x="2987" y="652588"/>
        <a:ext cx="2369692" cy="1421815"/>
      </dsp:txXfrm>
    </dsp:sp>
    <dsp:sp modelId="{7A93FEB6-77C7-468E-874D-60DA523FCB21}">
      <dsp:nvSpPr>
        <dsp:cNvPr id="0" name=""/>
        <dsp:cNvSpPr/>
      </dsp:nvSpPr>
      <dsp:spPr>
        <a:xfrm>
          <a:off x="2609648" y="652588"/>
          <a:ext cx="2369692" cy="14218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a:t>Abstract</a:t>
          </a:r>
        </a:p>
      </dsp:txBody>
      <dsp:txXfrm>
        <a:off x="2609648" y="652588"/>
        <a:ext cx="2369692" cy="1421815"/>
      </dsp:txXfrm>
    </dsp:sp>
    <dsp:sp modelId="{8F5CCC3B-A4F7-4F57-A6BE-A447F885462C}">
      <dsp:nvSpPr>
        <dsp:cNvPr id="0" name=""/>
        <dsp:cNvSpPr/>
      </dsp:nvSpPr>
      <dsp:spPr>
        <a:xfrm>
          <a:off x="5216309" y="652588"/>
          <a:ext cx="2369692" cy="14218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i="0" kern="1200"/>
            <a:t>Literature Survey</a:t>
          </a:r>
          <a:endParaRPr lang="en-US" sz="3300" kern="1200"/>
        </a:p>
      </dsp:txBody>
      <dsp:txXfrm>
        <a:off x="5216309" y="652588"/>
        <a:ext cx="2369692" cy="1421815"/>
      </dsp:txXfrm>
    </dsp:sp>
    <dsp:sp modelId="{AD4B03C3-DBEF-4DE3-8FD8-42D1F8378682}">
      <dsp:nvSpPr>
        <dsp:cNvPr id="0" name=""/>
        <dsp:cNvSpPr/>
      </dsp:nvSpPr>
      <dsp:spPr>
        <a:xfrm>
          <a:off x="7822970" y="652588"/>
          <a:ext cx="2369692" cy="14218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a:t>Existing system</a:t>
          </a:r>
        </a:p>
      </dsp:txBody>
      <dsp:txXfrm>
        <a:off x="7822970" y="652588"/>
        <a:ext cx="2369692" cy="1421815"/>
      </dsp:txXfrm>
    </dsp:sp>
    <dsp:sp modelId="{F786AABF-D5BE-476E-9FAF-B60435458620}">
      <dsp:nvSpPr>
        <dsp:cNvPr id="0" name=""/>
        <dsp:cNvSpPr/>
      </dsp:nvSpPr>
      <dsp:spPr>
        <a:xfrm>
          <a:off x="2987" y="2311372"/>
          <a:ext cx="2369692" cy="14218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i="0" kern="1200"/>
            <a:t>Proposed System</a:t>
          </a:r>
          <a:endParaRPr lang="en-US" sz="3300" kern="1200"/>
        </a:p>
      </dsp:txBody>
      <dsp:txXfrm>
        <a:off x="2987" y="2311372"/>
        <a:ext cx="2369692" cy="1421815"/>
      </dsp:txXfrm>
    </dsp:sp>
    <dsp:sp modelId="{DB53693A-E362-453F-9D42-94B7E4B4D992}">
      <dsp:nvSpPr>
        <dsp:cNvPr id="0" name=""/>
        <dsp:cNvSpPr/>
      </dsp:nvSpPr>
      <dsp:spPr>
        <a:xfrm>
          <a:off x="2609648" y="2311372"/>
          <a:ext cx="2369692" cy="14218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a:t>Architecture</a:t>
          </a:r>
        </a:p>
      </dsp:txBody>
      <dsp:txXfrm>
        <a:off x="2609648" y="2311372"/>
        <a:ext cx="2369692" cy="1421815"/>
      </dsp:txXfrm>
    </dsp:sp>
    <dsp:sp modelId="{F16CD232-33AD-4978-BA9A-0A3FEB6F2123}">
      <dsp:nvSpPr>
        <dsp:cNvPr id="0" name=""/>
        <dsp:cNvSpPr/>
      </dsp:nvSpPr>
      <dsp:spPr>
        <a:xfrm>
          <a:off x="5216309" y="2311372"/>
          <a:ext cx="2369692" cy="14218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a:t>Output images</a:t>
          </a:r>
        </a:p>
      </dsp:txBody>
      <dsp:txXfrm>
        <a:off x="5216309" y="2311372"/>
        <a:ext cx="2369692" cy="1421815"/>
      </dsp:txXfrm>
    </dsp:sp>
    <dsp:sp modelId="{92C02F06-714F-4B66-8E57-D72CC6689634}">
      <dsp:nvSpPr>
        <dsp:cNvPr id="0" name=""/>
        <dsp:cNvSpPr/>
      </dsp:nvSpPr>
      <dsp:spPr>
        <a:xfrm>
          <a:off x="7822970" y="2311372"/>
          <a:ext cx="2369692" cy="14218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a:t>Results</a:t>
          </a:r>
        </a:p>
      </dsp:txBody>
      <dsp:txXfrm>
        <a:off x="7822970" y="2311372"/>
        <a:ext cx="2369692" cy="142181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7B81C3E-F86B-4C17-8146-8354449E839D}">
      <dsp:nvSpPr>
        <dsp:cNvPr id="0" name=""/>
        <dsp:cNvSpPr/>
      </dsp:nvSpPr>
      <dsp:spPr>
        <a:xfrm>
          <a:off x="0" y="3995"/>
          <a:ext cx="6096000" cy="11849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CB56EE-122E-4633-8C1F-394D577CE423}">
      <dsp:nvSpPr>
        <dsp:cNvPr id="0" name=""/>
        <dsp:cNvSpPr/>
      </dsp:nvSpPr>
      <dsp:spPr>
        <a:xfrm>
          <a:off x="358443" y="270606"/>
          <a:ext cx="652352" cy="651714"/>
        </a:xfrm>
        <a:prstGeom prst="rect">
          <a:avLst/>
        </a:prstGeom>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3B7BD2-B1B2-4CE0-BA43-A0E9419EF87D}">
      <dsp:nvSpPr>
        <dsp:cNvPr id="0" name=""/>
        <dsp:cNvSpPr/>
      </dsp:nvSpPr>
      <dsp:spPr>
        <a:xfrm>
          <a:off x="1369238" y="3995"/>
          <a:ext cx="4617868" cy="118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528" tIns="125528" rIns="125528" bIns="125528" numCol="1" spcCol="1270" anchor="ctr" anchorCtr="0">
          <a:noAutofit/>
        </a:bodyPr>
        <a:lstStyle/>
        <a:p>
          <a:pPr lvl="0" algn="l" defTabSz="622300">
            <a:lnSpc>
              <a:spcPct val="100000"/>
            </a:lnSpc>
            <a:spcBef>
              <a:spcPct val="0"/>
            </a:spcBef>
            <a:spcAft>
              <a:spcPct val="35000"/>
            </a:spcAft>
          </a:pPr>
          <a:r>
            <a:rPr lang="en-US" sz="1400" kern="1200" dirty="0"/>
            <a:t>Finding the best deals online can be overwhelming, with prices and availability constantly fluctuating across multiple platforms.</a:t>
          </a:r>
        </a:p>
      </dsp:txBody>
      <dsp:txXfrm>
        <a:off x="1369238" y="3995"/>
        <a:ext cx="4617868" cy="1186094"/>
      </dsp:txXfrm>
    </dsp:sp>
    <dsp:sp modelId="{27994117-8913-4575-9D2A-40122B61077B}">
      <dsp:nvSpPr>
        <dsp:cNvPr id="0" name=""/>
        <dsp:cNvSpPr/>
      </dsp:nvSpPr>
      <dsp:spPr>
        <a:xfrm>
          <a:off x="0" y="1453666"/>
          <a:ext cx="6096000" cy="11849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8E54D-C510-4E0F-AE8A-CD5D1001E1B0}">
      <dsp:nvSpPr>
        <dsp:cNvPr id="0" name=""/>
        <dsp:cNvSpPr/>
      </dsp:nvSpPr>
      <dsp:spPr>
        <a:xfrm>
          <a:off x="358443" y="1720277"/>
          <a:ext cx="652352" cy="651714"/>
        </a:xfrm>
        <a:prstGeom prst="rect">
          <a:avLst/>
        </a:prstGeom>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71C652-59DC-4817-A43B-567EB8C4A9F5}">
      <dsp:nvSpPr>
        <dsp:cNvPr id="0" name=""/>
        <dsp:cNvSpPr/>
      </dsp:nvSpPr>
      <dsp:spPr>
        <a:xfrm>
          <a:off x="1369238" y="1453666"/>
          <a:ext cx="4617868" cy="118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528" tIns="125528" rIns="125528" bIns="125528" numCol="1" spcCol="1270" anchor="ctr" anchorCtr="0">
          <a:noAutofit/>
        </a:bodyPr>
        <a:lstStyle/>
        <a:p>
          <a:pPr lvl="0" algn="l" defTabSz="622300">
            <a:lnSpc>
              <a:spcPct val="100000"/>
            </a:lnSpc>
            <a:spcBef>
              <a:spcPct val="0"/>
            </a:spcBef>
            <a:spcAft>
              <a:spcPct val="35000"/>
            </a:spcAft>
          </a:pPr>
          <a:r>
            <a:rPr lang="en-US" sz="1400" kern="1200"/>
            <a:t>ShopSense simplifies this process using advanced AI and machine learning. By integrating image-based product recognition, real-time web scraping, and predictive price analysis, ShopSense enables users to upload an image and instantly compare prices across various websites. </a:t>
          </a:r>
        </a:p>
      </dsp:txBody>
      <dsp:txXfrm>
        <a:off x="1369238" y="1453666"/>
        <a:ext cx="4617868" cy="1186094"/>
      </dsp:txXfrm>
    </dsp:sp>
    <dsp:sp modelId="{9BFCE070-DA04-4781-BBAC-25AAB7FBEBA3}">
      <dsp:nvSpPr>
        <dsp:cNvPr id="0" name=""/>
        <dsp:cNvSpPr/>
      </dsp:nvSpPr>
      <dsp:spPr>
        <a:xfrm>
          <a:off x="0" y="2903337"/>
          <a:ext cx="6096000" cy="11849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B60CE7-D8EB-46A2-B508-CB1CF9384FA5}">
      <dsp:nvSpPr>
        <dsp:cNvPr id="0" name=""/>
        <dsp:cNvSpPr/>
      </dsp:nvSpPr>
      <dsp:spPr>
        <a:xfrm>
          <a:off x="358443" y="3169948"/>
          <a:ext cx="652352" cy="651714"/>
        </a:xfrm>
        <a:prstGeom prst="rect">
          <a:avLst/>
        </a:prstGeom>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EA7C1D-CFF0-42F5-B92C-AA45AF2DF81C}">
      <dsp:nvSpPr>
        <dsp:cNvPr id="0" name=""/>
        <dsp:cNvSpPr/>
      </dsp:nvSpPr>
      <dsp:spPr>
        <a:xfrm>
          <a:off x="1369238" y="2903337"/>
          <a:ext cx="4617868" cy="118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528" tIns="125528" rIns="125528" bIns="125528" numCol="1" spcCol="1270" anchor="ctr" anchorCtr="0">
          <a:noAutofit/>
        </a:bodyPr>
        <a:lstStyle/>
        <a:p>
          <a:pPr lvl="0" algn="l" defTabSz="622300">
            <a:lnSpc>
              <a:spcPct val="100000"/>
            </a:lnSpc>
            <a:spcBef>
              <a:spcPct val="0"/>
            </a:spcBef>
            <a:spcAft>
              <a:spcPct val="35000"/>
            </a:spcAft>
          </a:pPr>
          <a:r>
            <a:rPr lang="en-US" sz="1400" kern="1200" dirty="0"/>
            <a:t>Leveraging ResNet-50 for image identification, the ARIMA model for price forecasting, and the </a:t>
          </a:r>
          <a:r>
            <a:rPr lang="en-US" sz="1400" kern="1200" dirty="0" err="1"/>
            <a:t>Tavily</a:t>
          </a:r>
          <a:r>
            <a:rPr lang="en-US" sz="1400" kern="1200" dirty="0"/>
            <a:t> API for data extraction, our solution ensures smarter, faster, and more cost-effective shopping decisions.</a:t>
          </a:r>
        </a:p>
      </dsp:txBody>
      <dsp:txXfrm>
        <a:off x="1369238" y="2903337"/>
        <a:ext cx="4617868" cy="118609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8328FE4-3CCF-4469-95C4-AA6400F8CFD5}">
      <dsp:nvSpPr>
        <dsp:cNvPr id="0" name=""/>
        <dsp:cNvSpPr/>
      </dsp:nvSpPr>
      <dsp:spPr>
        <a:xfrm>
          <a:off x="1057871" y="465592"/>
          <a:ext cx="1273477" cy="1273477"/>
        </a:xfrm>
        <a:prstGeom prst="rect">
          <a:avLst/>
        </a:prstGeom>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1D1B55-C516-49B8-BFEC-A52D6CB262DC}">
      <dsp:nvSpPr>
        <dsp:cNvPr id="0" name=""/>
        <dsp:cNvSpPr/>
      </dsp:nvSpPr>
      <dsp:spPr>
        <a:xfrm>
          <a:off x="279635" y="2259664"/>
          <a:ext cx="2829950" cy="1675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33400">
            <a:lnSpc>
              <a:spcPct val="100000"/>
            </a:lnSpc>
            <a:spcBef>
              <a:spcPct val="0"/>
            </a:spcBef>
            <a:spcAft>
              <a:spcPct val="35000"/>
            </a:spcAft>
          </a:pPr>
          <a:r>
            <a:rPr lang="en-US" sz="1200" kern="1200" dirty="0"/>
            <a:t>Online shopping platforms rely heavily on traditional search and recommendation systems, which often fail to deliver accurate and personalized results. Customers struggle with inefficient product searches, leading to frustration and increased browsing time.</a:t>
          </a:r>
        </a:p>
      </dsp:txBody>
      <dsp:txXfrm>
        <a:off x="279635" y="2259664"/>
        <a:ext cx="2829950" cy="1675947"/>
      </dsp:txXfrm>
    </dsp:sp>
    <dsp:sp modelId="{5E9EFFB1-4E1B-47C0-8B59-7F846F7D49D5}">
      <dsp:nvSpPr>
        <dsp:cNvPr id="0" name=""/>
        <dsp:cNvSpPr/>
      </dsp:nvSpPr>
      <dsp:spPr>
        <a:xfrm>
          <a:off x="4383063" y="465592"/>
          <a:ext cx="1273477" cy="1273477"/>
        </a:xfrm>
        <a:prstGeom prst="rect">
          <a:avLst/>
        </a:prstGeom>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8ECDB4-8184-4EB2-95B6-DE75C7069A8B}">
      <dsp:nvSpPr>
        <dsp:cNvPr id="0" name=""/>
        <dsp:cNvSpPr/>
      </dsp:nvSpPr>
      <dsp:spPr>
        <a:xfrm>
          <a:off x="3604827" y="2259664"/>
          <a:ext cx="2829950" cy="1675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33400">
            <a:lnSpc>
              <a:spcPct val="100000"/>
            </a:lnSpc>
            <a:spcBef>
              <a:spcPct val="0"/>
            </a:spcBef>
            <a:spcAft>
              <a:spcPct val="35000"/>
            </a:spcAft>
          </a:pPr>
          <a:r>
            <a:rPr lang="en-US" sz="1200" kern="1200" dirty="0"/>
            <a:t>The reliance on text-based queries limits the ability to find visually similar products, making it difficult for users to compare prices or availability across multiple platforms. Additionally, frequent website structure changes affect data extraction, causing inconsistencies in price tracking and product listings.</a:t>
          </a:r>
        </a:p>
      </dsp:txBody>
      <dsp:txXfrm>
        <a:off x="3604827" y="2259664"/>
        <a:ext cx="2829950" cy="1675947"/>
      </dsp:txXfrm>
    </dsp:sp>
    <dsp:sp modelId="{A42A1514-2333-41F0-8C5B-F029240162F6}">
      <dsp:nvSpPr>
        <dsp:cNvPr id="0" name=""/>
        <dsp:cNvSpPr/>
      </dsp:nvSpPr>
      <dsp:spPr>
        <a:xfrm>
          <a:off x="7708255" y="465592"/>
          <a:ext cx="1273477" cy="1273477"/>
        </a:xfrm>
        <a:prstGeom prst="rect">
          <a:avLst/>
        </a:prstGeom>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362C50-0A6A-4614-AC7F-95FBCC3827C7}">
      <dsp:nvSpPr>
        <dsp:cNvPr id="0" name=""/>
        <dsp:cNvSpPr/>
      </dsp:nvSpPr>
      <dsp:spPr>
        <a:xfrm>
          <a:off x="6930019" y="2259664"/>
          <a:ext cx="2829950" cy="1675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33400">
            <a:lnSpc>
              <a:spcPct val="100000"/>
            </a:lnSpc>
            <a:spcBef>
              <a:spcPct val="0"/>
            </a:spcBef>
            <a:spcAft>
              <a:spcPct val="35000"/>
            </a:spcAft>
          </a:pPr>
          <a:r>
            <a:rPr lang="en-US" sz="1200" kern="1200" dirty="0"/>
            <a:t>This inefficiency affects both consumers and e-commerce businesses. Shoppers may end up paying more or missing out on better deals, while retailers lose potential customers due to ineffective search algorithms. Addressing these challenges requires advanced AI-driven solutions for better product discovery and cost-effective shopping.</a:t>
          </a:r>
        </a:p>
      </dsp:txBody>
      <dsp:txXfrm>
        <a:off x="6930019" y="2259664"/>
        <a:ext cx="2829950" cy="1675947"/>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88667AF-EEE1-4901-B2AC-49863C30DE36}">
      <dsp:nvSpPr>
        <dsp:cNvPr id="0" name=""/>
        <dsp:cNvSpPr/>
      </dsp:nvSpPr>
      <dsp:spPr>
        <a:xfrm>
          <a:off x="930545" y="362337"/>
          <a:ext cx="925869" cy="925869"/>
        </a:xfrm>
        <a:prstGeom prst="rect">
          <a:avLst/>
        </a:prstGeom>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2E68EE-E556-4373-A56E-3DCC10A50DB6}">
      <dsp:nvSpPr>
        <dsp:cNvPr id="0" name=""/>
        <dsp:cNvSpPr/>
      </dsp:nvSpPr>
      <dsp:spPr>
        <a:xfrm>
          <a:off x="364736" y="1845770"/>
          <a:ext cx="2057487" cy="2233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33400">
            <a:lnSpc>
              <a:spcPct val="100000"/>
            </a:lnSpc>
            <a:spcBef>
              <a:spcPct val="0"/>
            </a:spcBef>
            <a:spcAft>
              <a:spcPct val="35000"/>
            </a:spcAft>
          </a:pPr>
          <a:r>
            <a:rPr lang="en-US" sz="1200" kern="1200" dirty="0"/>
            <a:t>Our proposed methodology for </a:t>
          </a:r>
          <a:r>
            <a:rPr lang="en-US" sz="1200" kern="1200" dirty="0" err="1"/>
            <a:t>ShopSense</a:t>
          </a:r>
          <a:r>
            <a:rPr lang="en-US" sz="1200" kern="1200" dirty="0"/>
            <a:t> leverages advanced AI and machine learning techniques to enhance online shopping experiences. The system integrates image-based search, price comparison, and real-time product availability tracking to provide users with accurate and efficient results.</a:t>
          </a:r>
        </a:p>
      </dsp:txBody>
      <dsp:txXfrm>
        <a:off x="364736" y="1845770"/>
        <a:ext cx="2057487" cy="2233300"/>
      </dsp:txXfrm>
    </dsp:sp>
    <dsp:sp modelId="{F6F17F45-9B4E-4019-ADA9-48BECED44862}">
      <dsp:nvSpPr>
        <dsp:cNvPr id="0" name=""/>
        <dsp:cNvSpPr/>
      </dsp:nvSpPr>
      <dsp:spPr>
        <a:xfrm>
          <a:off x="3348093" y="362337"/>
          <a:ext cx="925869" cy="925869"/>
        </a:xfrm>
        <a:prstGeom prst="rect">
          <a:avLst/>
        </a:prstGeom>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7E950A-4D4B-465D-9803-6159FEC14651}">
      <dsp:nvSpPr>
        <dsp:cNvPr id="0" name=""/>
        <dsp:cNvSpPr/>
      </dsp:nvSpPr>
      <dsp:spPr>
        <a:xfrm>
          <a:off x="2782284" y="1845770"/>
          <a:ext cx="2057487" cy="2233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33400">
            <a:lnSpc>
              <a:spcPct val="100000"/>
            </a:lnSpc>
            <a:spcBef>
              <a:spcPct val="0"/>
            </a:spcBef>
            <a:spcAft>
              <a:spcPct val="35000"/>
            </a:spcAft>
          </a:pPr>
          <a:r>
            <a:rPr lang="en-US" sz="1200" kern="1200" dirty="0"/>
            <a:t>The initial phase involves image preprocessing using ResNet-50, ensuring precise product recognition by normalizing images, resizing them, and applying augmentation techniques. This improves the system’s ability to identify products across different e-commerce platforms.</a:t>
          </a:r>
        </a:p>
      </dsp:txBody>
      <dsp:txXfrm>
        <a:off x="2782284" y="1845770"/>
        <a:ext cx="2057487" cy="2233300"/>
      </dsp:txXfrm>
    </dsp:sp>
    <dsp:sp modelId="{7BE3222E-EECE-4717-A1DC-76DE38123C99}">
      <dsp:nvSpPr>
        <dsp:cNvPr id="0" name=""/>
        <dsp:cNvSpPr/>
      </dsp:nvSpPr>
      <dsp:spPr>
        <a:xfrm>
          <a:off x="5765641" y="362337"/>
          <a:ext cx="925869" cy="925869"/>
        </a:xfrm>
        <a:prstGeom prst="rect">
          <a:avLst/>
        </a:prstGeom>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6E5D6F-6FB9-4E39-9406-5A2B0913F9AE}">
      <dsp:nvSpPr>
        <dsp:cNvPr id="0" name=""/>
        <dsp:cNvSpPr/>
      </dsp:nvSpPr>
      <dsp:spPr>
        <a:xfrm>
          <a:off x="5199832" y="1845770"/>
          <a:ext cx="2057487" cy="2233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33400">
            <a:lnSpc>
              <a:spcPct val="100000"/>
            </a:lnSpc>
            <a:spcBef>
              <a:spcPct val="0"/>
            </a:spcBef>
            <a:spcAft>
              <a:spcPct val="35000"/>
            </a:spcAft>
          </a:pPr>
          <a:r>
            <a:rPr lang="en-US" sz="1200" kern="1200" dirty="0"/>
            <a:t>For price prediction, we utilize the ARIMA model, which analyzes historical pricing trends to forecast future price fluctuations, allowing users to make informed purchasing decisions. Additionally, web scraping with the</a:t>
          </a:r>
          <a:r>
            <a:rPr lang="en-US" sz="1200" b="1" kern="1200" dirty="0"/>
            <a:t> </a:t>
          </a:r>
          <a:r>
            <a:rPr lang="en-US" sz="1200" kern="1200" dirty="0" err="1"/>
            <a:t>Tavily</a:t>
          </a:r>
          <a:r>
            <a:rPr lang="en-US" sz="1200" kern="1200" dirty="0"/>
            <a:t> API ensures real-time data collection from various online stores, keeping product availability and pricing up to date.</a:t>
          </a:r>
        </a:p>
      </dsp:txBody>
      <dsp:txXfrm>
        <a:off x="5199832" y="1845770"/>
        <a:ext cx="2057487" cy="2233300"/>
      </dsp:txXfrm>
    </dsp:sp>
    <dsp:sp modelId="{AB8E7363-6924-4804-8874-ACF5E505708B}">
      <dsp:nvSpPr>
        <dsp:cNvPr id="0" name=""/>
        <dsp:cNvSpPr/>
      </dsp:nvSpPr>
      <dsp:spPr>
        <a:xfrm>
          <a:off x="8183189" y="362337"/>
          <a:ext cx="925869" cy="925869"/>
        </a:xfrm>
        <a:prstGeom prst="rect">
          <a:avLst/>
        </a:prstGeom>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E6647E-EE7A-4BC3-BA3A-A59ED89C5E50}">
      <dsp:nvSpPr>
        <dsp:cNvPr id="0" name=""/>
        <dsp:cNvSpPr/>
      </dsp:nvSpPr>
      <dsp:spPr>
        <a:xfrm>
          <a:off x="7617380" y="1845770"/>
          <a:ext cx="2057487" cy="2233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711200">
            <a:lnSpc>
              <a:spcPct val="100000"/>
            </a:lnSpc>
            <a:spcBef>
              <a:spcPct val="0"/>
            </a:spcBef>
            <a:spcAft>
              <a:spcPct val="35000"/>
            </a:spcAft>
          </a:pPr>
          <a:r>
            <a:rPr lang="en-US" sz="1600" kern="1200" dirty="0"/>
            <a:t>By integrating these technologies, </a:t>
          </a:r>
          <a:r>
            <a:rPr lang="en-US" sz="1600" kern="1200" dirty="0" err="1"/>
            <a:t>ShopSense</a:t>
          </a:r>
          <a:r>
            <a:rPr lang="en-US" sz="1600" kern="1200" dirty="0"/>
            <a:t> aims to revolutionize online shopping, offering users a seamless, intelligent, and cost-effective way to find the best deals with minimal effort.</a:t>
          </a:r>
        </a:p>
      </dsp:txBody>
      <dsp:txXfrm>
        <a:off x="7617380" y="1845770"/>
        <a:ext cx="2057487" cy="223330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78DC44D-683F-40B8-8F1C-A3D40CCDD628}">
      <dsp:nvSpPr>
        <dsp:cNvPr id="0" name=""/>
        <dsp:cNvSpPr/>
      </dsp:nvSpPr>
      <dsp:spPr>
        <a:xfrm>
          <a:off x="1474258" y="518278"/>
          <a:ext cx="307422" cy="91440"/>
        </a:xfrm>
        <a:custGeom>
          <a:avLst/>
          <a:gdLst/>
          <a:ahLst/>
          <a:cxnLst/>
          <a:rect l="0" t="0" r="0" b="0"/>
          <a:pathLst>
            <a:path>
              <a:moveTo>
                <a:pt x="0" y="45720"/>
              </a:moveTo>
              <a:lnTo>
                <a:pt x="30742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619519" y="562307"/>
        <a:ext cx="16901" cy="3383"/>
      </dsp:txXfrm>
    </dsp:sp>
    <dsp:sp modelId="{66F850E1-5851-4401-AB15-F242DB1348E4}">
      <dsp:nvSpPr>
        <dsp:cNvPr id="0" name=""/>
        <dsp:cNvSpPr/>
      </dsp:nvSpPr>
      <dsp:spPr>
        <a:xfrm>
          <a:off x="6393" y="123099"/>
          <a:ext cx="1469665" cy="8817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15" tIns="75592" rIns="72015" bIns="75592" numCol="1" spcCol="1270" anchor="ctr" anchorCtr="0">
          <a:noAutofit/>
        </a:bodyPr>
        <a:lstStyle/>
        <a:p>
          <a:pPr lvl="0" algn="ctr" defTabSz="533400">
            <a:lnSpc>
              <a:spcPct val="90000"/>
            </a:lnSpc>
            <a:spcBef>
              <a:spcPct val="0"/>
            </a:spcBef>
            <a:spcAft>
              <a:spcPct val="35000"/>
            </a:spcAft>
          </a:pPr>
          <a:r>
            <a:rPr lang="en-US" sz="1200" b="1" kern="1200"/>
            <a:t>Data Preparation:</a:t>
          </a:r>
          <a:endParaRPr lang="en-US" sz="1200" kern="1200"/>
        </a:p>
      </dsp:txBody>
      <dsp:txXfrm>
        <a:off x="6393" y="123099"/>
        <a:ext cx="1469665" cy="881799"/>
      </dsp:txXfrm>
    </dsp:sp>
    <dsp:sp modelId="{AD1002AA-69AD-409A-B163-DE2EFF4C99F1}">
      <dsp:nvSpPr>
        <dsp:cNvPr id="0" name=""/>
        <dsp:cNvSpPr/>
      </dsp:nvSpPr>
      <dsp:spPr>
        <a:xfrm>
          <a:off x="3281946" y="518278"/>
          <a:ext cx="307422" cy="91440"/>
        </a:xfrm>
        <a:custGeom>
          <a:avLst/>
          <a:gdLst/>
          <a:ahLst/>
          <a:cxnLst/>
          <a:rect l="0" t="0" r="0" b="0"/>
          <a:pathLst>
            <a:path>
              <a:moveTo>
                <a:pt x="0" y="45720"/>
              </a:moveTo>
              <a:lnTo>
                <a:pt x="30742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427207" y="562307"/>
        <a:ext cx="16901" cy="3383"/>
      </dsp:txXfrm>
    </dsp:sp>
    <dsp:sp modelId="{08B623FD-B233-420A-A1F1-0F93F4CF170F}">
      <dsp:nvSpPr>
        <dsp:cNvPr id="0" name=""/>
        <dsp:cNvSpPr/>
      </dsp:nvSpPr>
      <dsp:spPr>
        <a:xfrm>
          <a:off x="1814081" y="123099"/>
          <a:ext cx="1469665" cy="8817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15" tIns="75592" rIns="72015" bIns="75592" numCol="1" spcCol="1270" anchor="ctr" anchorCtr="0">
          <a:noAutofit/>
        </a:bodyPr>
        <a:lstStyle/>
        <a:p>
          <a:pPr lvl="0" algn="ctr" defTabSz="533400">
            <a:lnSpc>
              <a:spcPct val="90000"/>
            </a:lnSpc>
            <a:spcBef>
              <a:spcPct val="0"/>
            </a:spcBef>
            <a:spcAft>
              <a:spcPct val="35000"/>
            </a:spcAft>
          </a:pPr>
          <a:r>
            <a:rPr lang="en-US" sz="1200" kern="1200"/>
            <a:t>🔹 </a:t>
          </a:r>
          <a:r>
            <a:rPr lang="en-US" sz="1200" b="1" kern="1200"/>
            <a:t>Comprehensive Dataset:</a:t>
          </a:r>
          <a:endParaRPr lang="en-US" sz="1200" kern="1200"/>
        </a:p>
      </dsp:txBody>
      <dsp:txXfrm>
        <a:off x="1814081" y="123099"/>
        <a:ext cx="1469665" cy="881799"/>
      </dsp:txXfrm>
    </dsp:sp>
    <dsp:sp modelId="{9719E495-7BBC-4A43-B698-75090F3C9A74}">
      <dsp:nvSpPr>
        <dsp:cNvPr id="0" name=""/>
        <dsp:cNvSpPr/>
      </dsp:nvSpPr>
      <dsp:spPr>
        <a:xfrm>
          <a:off x="741225" y="1003098"/>
          <a:ext cx="3615376" cy="307422"/>
        </a:xfrm>
        <a:custGeom>
          <a:avLst/>
          <a:gdLst/>
          <a:ahLst/>
          <a:cxnLst/>
          <a:rect l="0" t="0" r="0" b="0"/>
          <a:pathLst>
            <a:path>
              <a:moveTo>
                <a:pt x="3615376" y="0"/>
              </a:moveTo>
              <a:lnTo>
                <a:pt x="3615376" y="170811"/>
              </a:lnTo>
              <a:lnTo>
                <a:pt x="0" y="170811"/>
              </a:lnTo>
              <a:lnTo>
                <a:pt x="0" y="30742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458135" y="1155118"/>
        <a:ext cx="181557" cy="3383"/>
      </dsp:txXfrm>
    </dsp:sp>
    <dsp:sp modelId="{71EDFDFD-882A-4392-8C4B-E8D55DEFC846}">
      <dsp:nvSpPr>
        <dsp:cNvPr id="0" name=""/>
        <dsp:cNvSpPr/>
      </dsp:nvSpPr>
      <dsp:spPr>
        <a:xfrm>
          <a:off x="3621769" y="123099"/>
          <a:ext cx="1469665" cy="8817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15" tIns="75592" rIns="72015" bIns="75592" numCol="1" spcCol="1270" anchor="ctr" anchorCtr="0">
          <a:noAutofit/>
        </a:bodyPr>
        <a:lstStyle/>
        <a:p>
          <a:pPr lvl="0" algn="ctr" defTabSz="533400">
            <a:lnSpc>
              <a:spcPct val="90000"/>
            </a:lnSpc>
            <a:spcBef>
              <a:spcPct val="0"/>
            </a:spcBef>
            <a:spcAft>
              <a:spcPct val="35000"/>
            </a:spcAft>
          </a:pPr>
          <a:r>
            <a:rPr lang="en-US" sz="1200" kern="1200"/>
            <a:t>Curated dataset of product images from various e-commerce platforms.</a:t>
          </a:r>
        </a:p>
      </dsp:txBody>
      <dsp:txXfrm>
        <a:off x="3621769" y="123099"/>
        <a:ext cx="1469665" cy="881799"/>
      </dsp:txXfrm>
    </dsp:sp>
    <dsp:sp modelId="{6C8ADBCD-B557-4330-8F78-795AA2D414C8}">
      <dsp:nvSpPr>
        <dsp:cNvPr id="0" name=""/>
        <dsp:cNvSpPr/>
      </dsp:nvSpPr>
      <dsp:spPr>
        <a:xfrm>
          <a:off x="1474258" y="1738100"/>
          <a:ext cx="307422" cy="91440"/>
        </a:xfrm>
        <a:custGeom>
          <a:avLst/>
          <a:gdLst/>
          <a:ahLst/>
          <a:cxnLst/>
          <a:rect l="0" t="0" r="0" b="0"/>
          <a:pathLst>
            <a:path>
              <a:moveTo>
                <a:pt x="0" y="45720"/>
              </a:moveTo>
              <a:lnTo>
                <a:pt x="30742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619519" y="1782129"/>
        <a:ext cx="16901" cy="3383"/>
      </dsp:txXfrm>
    </dsp:sp>
    <dsp:sp modelId="{C4FD8055-1679-4216-A5F0-464F6B13C451}">
      <dsp:nvSpPr>
        <dsp:cNvPr id="0" name=""/>
        <dsp:cNvSpPr/>
      </dsp:nvSpPr>
      <dsp:spPr>
        <a:xfrm>
          <a:off x="6393" y="1342921"/>
          <a:ext cx="1469665" cy="8817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15" tIns="75592" rIns="72015" bIns="75592" numCol="1" spcCol="1270" anchor="ctr" anchorCtr="0">
          <a:noAutofit/>
        </a:bodyPr>
        <a:lstStyle/>
        <a:p>
          <a:pPr lvl="0" algn="ctr" defTabSz="533400">
            <a:lnSpc>
              <a:spcPct val="90000"/>
            </a:lnSpc>
            <a:spcBef>
              <a:spcPct val="0"/>
            </a:spcBef>
            <a:spcAft>
              <a:spcPct val="35000"/>
            </a:spcAft>
          </a:pPr>
          <a:r>
            <a:rPr lang="en-US" sz="1200" kern="1200"/>
            <a:t>Accurate tagging of images for training, testing, and validation.</a:t>
          </a:r>
        </a:p>
      </dsp:txBody>
      <dsp:txXfrm>
        <a:off x="6393" y="1342921"/>
        <a:ext cx="1469665" cy="881799"/>
      </dsp:txXfrm>
    </dsp:sp>
    <dsp:sp modelId="{13A45EE0-4C90-4FD6-9F88-DA132AAFA514}">
      <dsp:nvSpPr>
        <dsp:cNvPr id="0" name=""/>
        <dsp:cNvSpPr/>
      </dsp:nvSpPr>
      <dsp:spPr>
        <a:xfrm>
          <a:off x="3281946" y="1738100"/>
          <a:ext cx="307422" cy="91440"/>
        </a:xfrm>
        <a:custGeom>
          <a:avLst/>
          <a:gdLst/>
          <a:ahLst/>
          <a:cxnLst/>
          <a:rect l="0" t="0" r="0" b="0"/>
          <a:pathLst>
            <a:path>
              <a:moveTo>
                <a:pt x="0" y="45720"/>
              </a:moveTo>
              <a:lnTo>
                <a:pt x="30742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427207" y="1782129"/>
        <a:ext cx="16901" cy="3383"/>
      </dsp:txXfrm>
    </dsp:sp>
    <dsp:sp modelId="{E7AB4999-D10F-47F3-B0BB-EABDEADAC1C1}">
      <dsp:nvSpPr>
        <dsp:cNvPr id="0" name=""/>
        <dsp:cNvSpPr/>
      </dsp:nvSpPr>
      <dsp:spPr>
        <a:xfrm>
          <a:off x="1814081" y="1342921"/>
          <a:ext cx="1469665" cy="8817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15" tIns="75592" rIns="72015" bIns="75592" numCol="1" spcCol="1270" anchor="ctr" anchorCtr="0">
          <a:noAutofit/>
        </a:bodyPr>
        <a:lstStyle/>
        <a:p>
          <a:pPr lvl="0" algn="ctr" defTabSz="533400">
            <a:lnSpc>
              <a:spcPct val="90000"/>
            </a:lnSpc>
            <a:spcBef>
              <a:spcPct val="0"/>
            </a:spcBef>
            <a:spcAft>
              <a:spcPct val="35000"/>
            </a:spcAft>
          </a:pPr>
          <a:r>
            <a:rPr lang="en-US" sz="1200" kern="1200"/>
            <a:t>🔹 </a:t>
          </a:r>
          <a:r>
            <a:rPr lang="en-US" sz="1200" b="1" kern="1200"/>
            <a:t>Granular Classification:</a:t>
          </a:r>
          <a:endParaRPr lang="en-US" sz="1200" kern="1200"/>
        </a:p>
      </dsp:txBody>
      <dsp:txXfrm>
        <a:off x="1814081" y="1342921"/>
        <a:ext cx="1469665" cy="881799"/>
      </dsp:txXfrm>
    </dsp:sp>
    <dsp:sp modelId="{6B1B8606-2800-42F9-BB82-12784A122967}">
      <dsp:nvSpPr>
        <dsp:cNvPr id="0" name=""/>
        <dsp:cNvSpPr/>
      </dsp:nvSpPr>
      <dsp:spPr>
        <a:xfrm>
          <a:off x="741225" y="2222920"/>
          <a:ext cx="3615376" cy="307422"/>
        </a:xfrm>
        <a:custGeom>
          <a:avLst/>
          <a:gdLst/>
          <a:ahLst/>
          <a:cxnLst/>
          <a:rect l="0" t="0" r="0" b="0"/>
          <a:pathLst>
            <a:path>
              <a:moveTo>
                <a:pt x="3615376" y="0"/>
              </a:moveTo>
              <a:lnTo>
                <a:pt x="3615376" y="170811"/>
              </a:lnTo>
              <a:lnTo>
                <a:pt x="0" y="170811"/>
              </a:lnTo>
              <a:lnTo>
                <a:pt x="0" y="30742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458135" y="2374940"/>
        <a:ext cx="181557" cy="3383"/>
      </dsp:txXfrm>
    </dsp:sp>
    <dsp:sp modelId="{3ADC5AE2-2C9D-4B68-A898-FF67AE5F978B}">
      <dsp:nvSpPr>
        <dsp:cNvPr id="0" name=""/>
        <dsp:cNvSpPr/>
      </dsp:nvSpPr>
      <dsp:spPr>
        <a:xfrm>
          <a:off x="3621769" y="1342921"/>
          <a:ext cx="1469665" cy="8817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15" tIns="75592" rIns="72015" bIns="75592" numCol="1" spcCol="1270" anchor="ctr" anchorCtr="0">
          <a:noAutofit/>
        </a:bodyPr>
        <a:lstStyle/>
        <a:p>
          <a:pPr lvl="0" algn="ctr" defTabSz="533400">
            <a:lnSpc>
              <a:spcPct val="90000"/>
            </a:lnSpc>
            <a:spcBef>
              <a:spcPct val="0"/>
            </a:spcBef>
            <a:spcAft>
              <a:spcPct val="35000"/>
            </a:spcAft>
          </a:pPr>
          <a:r>
            <a:rPr lang="en-US" sz="1200" kern="1200"/>
            <a:t>Categorization based on product type, brand, and key features.</a:t>
          </a:r>
        </a:p>
      </dsp:txBody>
      <dsp:txXfrm>
        <a:off x="3621769" y="1342921"/>
        <a:ext cx="1469665" cy="881799"/>
      </dsp:txXfrm>
    </dsp:sp>
    <dsp:sp modelId="{C13C0409-0F8D-4ADD-8B9E-F6050416395A}">
      <dsp:nvSpPr>
        <dsp:cNvPr id="0" name=""/>
        <dsp:cNvSpPr/>
      </dsp:nvSpPr>
      <dsp:spPr>
        <a:xfrm>
          <a:off x="1474258" y="2957923"/>
          <a:ext cx="307422" cy="91440"/>
        </a:xfrm>
        <a:custGeom>
          <a:avLst/>
          <a:gdLst/>
          <a:ahLst/>
          <a:cxnLst/>
          <a:rect l="0" t="0" r="0" b="0"/>
          <a:pathLst>
            <a:path>
              <a:moveTo>
                <a:pt x="0" y="45720"/>
              </a:moveTo>
              <a:lnTo>
                <a:pt x="30742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619519" y="3001951"/>
        <a:ext cx="16901" cy="3383"/>
      </dsp:txXfrm>
    </dsp:sp>
    <dsp:sp modelId="{EA6B6364-C1EA-4499-8681-4BAF29A97FEF}">
      <dsp:nvSpPr>
        <dsp:cNvPr id="0" name=""/>
        <dsp:cNvSpPr/>
      </dsp:nvSpPr>
      <dsp:spPr>
        <a:xfrm>
          <a:off x="6393" y="2562743"/>
          <a:ext cx="1469665" cy="8817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15" tIns="75592" rIns="72015" bIns="75592" numCol="1" spcCol="1270" anchor="ctr" anchorCtr="0">
          <a:noAutofit/>
        </a:bodyPr>
        <a:lstStyle/>
        <a:p>
          <a:pPr lvl="0" algn="ctr" defTabSz="533400">
            <a:lnSpc>
              <a:spcPct val="90000"/>
            </a:lnSpc>
            <a:spcBef>
              <a:spcPct val="0"/>
            </a:spcBef>
            <a:spcAft>
              <a:spcPct val="35000"/>
            </a:spcAft>
          </a:pPr>
          <a:r>
            <a:rPr lang="en-US" sz="1200" kern="1200"/>
            <a:t>Structured approach for efficient model training and accurate predictions.</a:t>
          </a:r>
        </a:p>
      </dsp:txBody>
      <dsp:txXfrm>
        <a:off x="6393" y="2562743"/>
        <a:ext cx="1469665" cy="881799"/>
      </dsp:txXfrm>
    </dsp:sp>
    <dsp:sp modelId="{0D0FB4BA-2A60-4866-B35F-51BC4210FD86}">
      <dsp:nvSpPr>
        <dsp:cNvPr id="0" name=""/>
        <dsp:cNvSpPr/>
      </dsp:nvSpPr>
      <dsp:spPr>
        <a:xfrm>
          <a:off x="3281946" y="2957923"/>
          <a:ext cx="307422" cy="91440"/>
        </a:xfrm>
        <a:custGeom>
          <a:avLst/>
          <a:gdLst/>
          <a:ahLst/>
          <a:cxnLst/>
          <a:rect l="0" t="0" r="0" b="0"/>
          <a:pathLst>
            <a:path>
              <a:moveTo>
                <a:pt x="0" y="45720"/>
              </a:moveTo>
              <a:lnTo>
                <a:pt x="30742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427207" y="3001951"/>
        <a:ext cx="16901" cy="3383"/>
      </dsp:txXfrm>
    </dsp:sp>
    <dsp:sp modelId="{334E1360-4BA9-4A78-95D3-0004B5223A72}">
      <dsp:nvSpPr>
        <dsp:cNvPr id="0" name=""/>
        <dsp:cNvSpPr/>
      </dsp:nvSpPr>
      <dsp:spPr>
        <a:xfrm>
          <a:off x="1814081" y="2562743"/>
          <a:ext cx="1469665" cy="8817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15" tIns="75592" rIns="72015" bIns="75592" numCol="1" spcCol="1270" anchor="ctr" anchorCtr="0">
          <a:noAutofit/>
        </a:bodyPr>
        <a:lstStyle/>
        <a:p>
          <a:pPr lvl="0" algn="ctr" defTabSz="533400">
            <a:lnSpc>
              <a:spcPct val="90000"/>
            </a:lnSpc>
            <a:spcBef>
              <a:spcPct val="0"/>
            </a:spcBef>
            <a:spcAft>
              <a:spcPct val="35000"/>
            </a:spcAft>
          </a:pPr>
          <a:r>
            <a:rPr lang="en-US" sz="1200" kern="1200"/>
            <a:t>🔹 </a:t>
          </a:r>
          <a:r>
            <a:rPr lang="en-US" sz="1200" b="1" kern="1200"/>
            <a:t>Optimization Process:</a:t>
          </a:r>
          <a:endParaRPr lang="en-US" sz="1200" kern="1200"/>
        </a:p>
      </dsp:txBody>
      <dsp:txXfrm>
        <a:off x="1814081" y="2562743"/>
        <a:ext cx="1469665" cy="881799"/>
      </dsp:txXfrm>
    </dsp:sp>
    <dsp:sp modelId="{7313DC8E-262A-4DF0-8A75-786FAC731DB2}">
      <dsp:nvSpPr>
        <dsp:cNvPr id="0" name=""/>
        <dsp:cNvSpPr/>
      </dsp:nvSpPr>
      <dsp:spPr>
        <a:xfrm>
          <a:off x="741225" y="3442742"/>
          <a:ext cx="3615376" cy="307422"/>
        </a:xfrm>
        <a:custGeom>
          <a:avLst/>
          <a:gdLst/>
          <a:ahLst/>
          <a:cxnLst/>
          <a:rect l="0" t="0" r="0" b="0"/>
          <a:pathLst>
            <a:path>
              <a:moveTo>
                <a:pt x="3615376" y="0"/>
              </a:moveTo>
              <a:lnTo>
                <a:pt x="3615376" y="170811"/>
              </a:lnTo>
              <a:lnTo>
                <a:pt x="0" y="170811"/>
              </a:lnTo>
              <a:lnTo>
                <a:pt x="0" y="30742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458135" y="3594762"/>
        <a:ext cx="181557" cy="3383"/>
      </dsp:txXfrm>
    </dsp:sp>
    <dsp:sp modelId="{4BEFCFC1-CCD4-402C-99E7-73D178DC95E4}">
      <dsp:nvSpPr>
        <dsp:cNvPr id="0" name=""/>
        <dsp:cNvSpPr/>
      </dsp:nvSpPr>
      <dsp:spPr>
        <a:xfrm>
          <a:off x="3621769" y="2562743"/>
          <a:ext cx="1469665" cy="8817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15" tIns="75592" rIns="72015" bIns="75592" numCol="1" spcCol="1270" anchor="ctr" anchorCtr="0">
          <a:noAutofit/>
        </a:bodyPr>
        <a:lstStyle/>
        <a:p>
          <a:pPr lvl="0" algn="ctr" defTabSz="533400">
            <a:lnSpc>
              <a:spcPct val="90000"/>
            </a:lnSpc>
            <a:spcBef>
              <a:spcPct val="0"/>
            </a:spcBef>
            <a:spcAft>
              <a:spcPct val="35000"/>
            </a:spcAft>
          </a:pPr>
          <a:r>
            <a:rPr lang="en-US" sz="1200" kern="1200"/>
            <a:t>Utilization of ResNet-50 for feature extraction and product recognition.</a:t>
          </a:r>
        </a:p>
      </dsp:txBody>
      <dsp:txXfrm>
        <a:off x="3621769" y="2562743"/>
        <a:ext cx="1469665" cy="881799"/>
      </dsp:txXfrm>
    </dsp:sp>
    <dsp:sp modelId="{B844DA9B-AB32-419D-9E1C-0AC78F7603CD}">
      <dsp:nvSpPr>
        <dsp:cNvPr id="0" name=""/>
        <dsp:cNvSpPr/>
      </dsp:nvSpPr>
      <dsp:spPr>
        <a:xfrm>
          <a:off x="6393" y="3782565"/>
          <a:ext cx="1469665" cy="88179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15" tIns="75592" rIns="72015" bIns="75592" numCol="1" spcCol="1270" anchor="ctr" anchorCtr="0">
          <a:noAutofit/>
        </a:bodyPr>
        <a:lstStyle/>
        <a:p>
          <a:pPr lvl="0" algn="ctr" defTabSz="533400">
            <a:lnSpc>
              <a:spcPct val="90000"/>
            </a:lnSpc>
            <a:spcBef>
              <a:spcPct val="0"/>
            </a:spcBef>
            <a:spcAft>
              <a:spcPct val="35000"/>
            </a:spcAft>
          </a:pPr>
          <a:r>
            <a:rPr lang="en-US" sz="1200" kern="1200"/>
            <a:t>Web scraping via Tavily API for real-time product availability and pricing.</a:t>
          </a:r>
        </a:p>
      </dsp:txBody>
      <dsp:txXfrm>
        <a:off x="6393" y="3782565"/>
        <a:ext cx="1469665" cy="881799"/>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B208EEA-D9DE-4433-8D7F-C5056FCFF334}">
      <dsp:nvSpPr>
        <dsp:cNvPr id="0" name=""/>
        <dsp:cNvSpPr/>
      </dsp:nvSpPr>
      <dsp:spPr>
        <a:xfrm>
          <a:off x="457564" y="589694"/>
          <a:ext cx="743554" cy="743554"/>
        </a:xfrm>
        <a:prstGeom prst="rect">
          <a:avLst/>
        </a:prstGeom>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059720-15B4-468D-852F-3A18EFBD8D45}">
      <dsp:nvSpPr>
        <dsp:cNvPr id="0" name=""/>
        <dsp:cNvSpPr/>
      </dsp:nvSpPr>
      <dsp:spPr>
        <a:xfrm>
          <a:off x="3170" y="1862804"/>
          <a:ext cx="1652343" cy="2256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kern="1200"/>
            <a:t>ResNet-50 is a deep convolutional neural network (CNN) designed for advanced image classification tasks, widely recognized for its residual learning framework.</a:t>
          </a:r>
        </a:p>
      </dsp:txBody>
      <dsp:txXfrm>
        <a:off x="3170" y="1862804"/>
        <a:ext cx="1652343" cy="2256481"/>
      </dsp:txXfrm>
    </dsp:sp>
    <dsp:sp modelId="{1BAA19F3-AC44-463F-97BB-BA3A1CA87E21}">
      <dsp:nvSpPr>
        <dsp:cNvPr id="0" name=""/>
        <dsp:cNvSpPr/>
      </dsp:nvSpPr>
      <dsp:spPr>
        <a:xfrm>
          <a:off x="2399068" y="589694"/>
          <a:ext cx="743554" cy="743554"/>
        </a:xfrm>
        <a:prstGeom prst="rect">
          <a:avLst/>
        </a:prstGeom>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97E4B3-1E92-4BD7-8920-FF6E96A4E755}">
      <dsp:nvSpPr>
        <dsp:cNvPr id="0" name=""/>
        <dsp:cNvSpPr/>
      </dsp:nvSpPr>
      <dsp:spPr>
        <a:xfrm>
          <a:off x="1944674" y="1862804"/>
          <a:ext cx="1652343" cy="2256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endParaRPr lang="en-US" sz="1100" kern="1200" dirty="0"/>
        </a:p>
      </dsp:txBody>
      <dsp:txXfrm>
        <a:off x="1944674" y="1862804"/>
        <a:ext cx="1652343" cy="2256481"/>
      </dsp:txXfrm>
    </dsp:sp>
    <dsp:sp modelId="{16B2049A-0356-4870-A5A7-6DC64B510DC0}">
      <dsp:nvSpPr>
        <dsp:cNvPr id="0" name=""/>
        <dsp:cNvSpPr/>
      </dsp:nvSpPr>
      <dsp:spPr>
        <a:xfrm>
          <a:off x="4340572" y="589694"/>
          <a:ext cx="743554" cy="743554"/>
        </a:xfrm>
        <a:prstGeom prst="rect">
          <a:avLst/>
        </a:prstGeom>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88CC08-1F82-48F1-BF05-029CDEA79F20}">
      <dsp:nvSpPr>
        <dsp:cNvPr id="0" name=""/>
        <dsp:cNvSpPr/>
      </dsp:nvSpPr>
      <dsp:spPr>
        <a:xfrm>
          <a:off x="3886178" y="1862804"/>
          <a:ext cx="1652343" cy="2256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1" kern="1200" dirty="0"/>
            <a:t>1. Architecture:</a:t>
          </a:r>
          <a:endParaRPr lang="en-US" sz="1100" kern="1200" dirty="0"/>
        </a:p>
        <a:p>
          <a:pPr lvl="0" algn="ctr" defTabSz="488950">
            <a:lnSpc>
              <a:spcPct val="100000"/>
            </a:lnSpc>
            <a:spcBef>
              <a:spcPct val="0"/>
            </a:spcBef>
            <a:spcAft>
              <a:spcPct val="35000"/>
            </a:spcAft>
          </a:pPr>
          <a:r>
            <a:rPr lang="en-US" sz="1100" kern="1200" dirty="0"/>
            <a:t>ResNet-50 is structured with 50 layers, incorporating residual connections to tackle the vanishing gradient problem. It consists of convolutional layers, identity mappings, and shortcut connections, enabling efficient feature extraction without loss of critical information. This deep structure allows it to recognize intricate patterns and textures in images.</a:t>
          </a:r>
        </a:p>
      </dsp:txBody>
      <dsp:txXfrm>
        <a:off x="3886178" y="1862804"/>
        <a:ext cx="1652343" cy="2256481"/>
      </dsp:txXfrm>
    </dsp:sp>
    <dsp:sp modelId="{8215BDF1-CBA2-4AC1-8540-15D788FF2B5A}">
      <dsp:nvSpPr>
        <dsp:cNvPr id="0" name=""/>
        <dsp:cNvSpPr/>
      </dsp:nvSpPr>
      <dsp:spPr>
        <a:xfrm>
          <a:off x="6282076" y="589694"/>
          <a:ext cx="743554" cy="743554"/>
        </a:xfrm>
        <a:prstGeom prst="rect">
          <a:avLst/>
        </a:prstGeom>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BE58F4-5C76-4E9B-86CD-4918911AB313}">
      <dsp:nvSpPr>
        <dsp:cNvPr id="0" name=""/>
        <dsp:cNvSpPr/>
      </dsp:nvSpPr>
      <dsp:spPr>
        <a:xfrm>
          <a:off x="5827682" y="1862804"/>
          <a:ext cx="1652343" cy="2256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endParaRPr lang="en-US" sz="1100" kern="1200" dirty="0"/>
        </a:p>
      </dsp:txBody>
      <dsp:txXfrm>
        <a:off x="5827682" y="1862804"/>
        <a:ext cx="1652343" cy="2256481"/>
      </dsp:txXfrm>
    </dsp:sp>
    <dsp:sp modelId="{3F5764AE-3E4C-468F-B60F-CB435226568C}">
      <dsp:nvSpPr>
        <dsp:cNvPr id="0" name=""/>
        <dsp:cNvSpPr/>
      </dsp:nvSpPr>
      <dsp:spPr>
        <a:xfrm>
          <a:off x="8223580" y="589694"/>
          <a:ext cx="743554" cy="743554"/>
        </a:xfrm>
        <a:prstGeom prst="rect">
          <a:avLst/>
        </a:prstGeom>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723D1C-A2A3-464F-9A30-E5F77B5C740A}">
      <dsp:nvSpPr>
        <dsp:cNvPr id="0" name=""/>
        <dsp:cNvSpPr/>
      </dsp:nvSpPr>
      <dsp:spPr>
        <a:xfrm>
          <a:off x="7769185" y="1862804"/>
          <a:ext cx="1652343" cy="2256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1" kern="1200"/>
            <a:t>2. Training:</a:t>
          </a:r>
          <a:endParaRPr lang="en-US" sz="1100" kern="1200"/>
        </a:p>
        <a:p>
          <a:pPr lvl="0" algn="ctr" defTabSz="488950">
            <a:lnSpc>
              <a:spcPct val="100000"/>
            </a:lnSpc>
            <a:spcBef>
              <a:spcPct val="0"/>
            </a:spcBef>
            <a:spcAft>
              <a:spcPct val="35000"/>
            </a:spcAft>
          </a:pPr>
          <a:r>
            <a:rPr lang="en-US" sz="1100" kern="1200"/>
            <a:t>ResNet-50 is pre-trained on the ImageNet dataset, which consists of millions of labeled images across various categories. During training, it learns hierarchical feature representations, making it highly effective for object detection and classification tasks.</a:t>
          </a:r>
          <a:endParaRPr lang="en-US" sz="1100" kern="1200" dirty="0"/>
        </a:p>
      </dsp:txBody>
      <dsp:txXfrm>
        <a:off x="7769185" y="1862804"/>
        <a:ext cx="1652343" cy="2256481"/>
      </dsp:txXfrm>
    </dsp:sp>
    <dsp:sp modelId="{5CC0E3C9-10E8-4F3A-B10E-EA05B1C56EC8}">
      <dsp:nvSpPr>
        <dsp:cNvPr id="0" name=""/>
        <dsp:cNvSpPr/>
      </dsp:nvSpPr>
      <dsp:spPr>
        <a:xfrm>
          <a:off x="10165084" y="589694"/>
          <a:ext cx="743554" cy="743554"/>
        </a:xfrm>
        <a:prstGeom prst="rect">
          <a:avLst/>
        </a:prstGeom>
        <a:blipFill>
          <a:blip xmlns:r="http://schemas.openxmlformats.org/officeDocument/2006/relationships" r:embed="rId9">
            <a:extLst>
              <a:ext uri="{28A0092B-C50C-407E-A947-70E740481C1C}">
                <a14:useLocalDpi xmlns:a14="http://schemas.microsoft.com/office/drawing/2010/main" xmlns="" val="0"/>
              </a:ext>
              <a:ext uri="{96DAC541-7B7A-43D3-8B79-37D633B846F1}">
                <asvg:svgBlip xmlns:asvg="http://schemas.microsoft.com/office/drawing/2016/SVG/main" xmlns=""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A32CC1-9934-4E9D-BD0C-549FB176932B}">
      <dsp:nvSpPr>
        <dsp:cNvPr id="0" name=""/>
        <dsp:cNvSpPr/>
      </dsp:nvSpPr>
      <dsp:spPr>
        <a:xfrm>
          <a:off x="9710689" y="1862804"/>
          <a:ext cx="1652343" cy="2256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endParaRPr lang="en-US" sz="1100" kern="1200" dirty="0"/>
        </a:p>
      </dsp:txBody>
      <dsp:txXfrm>
        <a:off x="9710689" y="1862804"/>
        <a:ext cx="1652343" cy="2256481"/>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357E087-D117-4FD5-A702-3BAB31DFC77A}">
      <dsp:nvSpPr>
        <dsp:cNvPr id="0" name=""/>
        <dsp:cNvSpPr/>
      </dsp:nvSpPr>
      <dsp:spPr>
        <a:xfrm>
          <a:off x="0" y="2873"/>
          <a:ext cx="9966454" cy="13030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35BA72-F203-4D0C-A760-BC1E9AE9F08D}">
      <dsp:nvSpPr>
        <dsp:cNvPr id="0" name=""/>
        <dsp:cNvSpPr/>
      </dsp:nvSpPr>
      <dsp:spPr>
        <a:xfrm>
          <a:off x="394175" y="296062"/>
          <a:ext cx="717383" cy="716683"/>
        </a:xfrm>
        <a:prstGeom prst="rect">
          <a:avLst/>
        </a:prstGeom>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C2D0E9-A5ED-4A6F-9025-A733F6CBCA21}">
      <dsp:nvSpPr>
        <dsp:cNvPr id="0" name=""/>
        <dsp:cNvSpPr/>
      </dsp:nvSpPr>
      <dsp:spPr>
        <a:xfrm>
          <a:off x="1505735" y="2873"/>
          <a:ext cx="8437530" cy="1343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17" tIns="142217" rIns="142217" bIns="142217" numCol="1" spcCol="1270" anchor="ctr" anchorCtr="0">
          <a:noAutofit/>
        </a:bodyPr>
        <a:lstStyle/>
        <a:p>
          <a:pPr lvl="0" algn="l" defTabSz="622300">
            <a:lnSpc>
              <a:spcPct val="100000"/>
            </a:lnSpc>
            <a:spcBef>
              <a:spcPct val="0"/>
            </a:spcBef>
            <a:spcAft>
              <a:spcPct val="35000"/>
            </a:spcAft>
          </a:pPr>
          <a:r>
            <a:rPr lang="en-US" sz="1400" kern="1200"/>
            <a:t>The ShopSense model demonstrated strong performance across multiple evaluation metrics, including accuracy, precision, recall, and F1-score, confirming its ability to accurately identify and compare products across e-commerce platforms. Comparative analyses against traditional web-scraping and price comparison methods validated its efficiency and reliability, highlighting its alignment with modern AI-driven shopping assistance solutions.</a:t>
          </a:r>
        </a:p>
      </dsp:txBody>
      <dsp:txXfrm>
        <a:off x="1505735" y="2873"/>
        <a:ext cx="8437530" cy="1343781"/>
      </dsp:txXfrm>
    </dsp:sp>
    <dsp:sp modelId="{D7F1CC16-47C5-4D9E-98F0-CEB4F6516F44}">
      <dsp:nvSpPr>
        <dsp:cNvPr id="0" name=""/>
        <dsp:cNvSpPr/>
      </dsp:nvSpPr>
      <dsp:spPr>
        <a:xfrm>
          <a:off x="0" y="1682599"/>
          <a:ext cx="9966454" cy="13030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A2C777-50FC-4DD4-871C-FB68CF60914D}">
      <dsp:nvSpPr>
        <dsp:cNvPr id="0" name=""/>
        <dsp:cNvSpPr/>
      </dsp:nvSpPr>
      <dsp:spPr>
        <a:xfrm>
          <a:off x="394175" y="1975788"/>
          <a:ext cx="717383" cy="716683"/>
        </a:xfrm>
        <a:prstGeom prst="rect">
          <a:avLst/>
        </a:prstGeom>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C26DC0-313E-4EA8-880D-85AD3FD9E534}">
      <dsp:nvSpPr>
        <dsp:cNvPr id="0" name=""/>
        <dsp:cNvSpPr/>
      </dsp:nvSpPr>
      <dsp:spPr>
        <a:xfrm>
          <a:off x="1505735" y="1682599"/>
          <a:ext cx="8437530" cy="1343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17" tIns="142217" rIns="142217" bIns="142217" numCol="1" spcCol="1270" anchor="ctr" anchorCtr="0">
          <a:noAutofit/>
        </a:bodyPr>
        <a:lstStyle/>
        <a:p>
          <a:pPr lvl="0" algn="l" defTabSz="622300">
            <a:lnSpc>
              <a:spcPct val="100000"/>
            </a:lnSpc>
            <a:spcBef>
              <a:spcPct val="0"/>
            </a:spcBef>
            <a:spcAft>
              <a:spcPct val="35000"/>
            </a:spcAft>
          </a:pPr>
          <a:r>
            <a:rPr lang="en-US" sz="1400" kern="1200" dirty="0"/>
            <a:t>Incorporating explainable AI techniques ensured transparency in product matching and price prediction, enabling users to make informed purchasing decisions with confidence. This enhanced user trust and improved the model’s practical applicability in real-world e-commerce scenarios.</a:t>
          </a:r>
        </a:p>
      </dsp:txBody>
      <dsp:txXfrm>
        <a:off x="1505735" y="1682599"/>
        <a:ext cx="8437530" cy="1343781"/>
      </dsp:txXfrm>
    </dsp:sp>
    <dsp:sp modelId="{73B5D578-9475-46C2-AA08-45EB15851CC6}">
      <dsp:nvSpPr>
        <dsp:cNvPr id="0" name=""/>
        <dsp:cNvSpPr/>
      </dsp:nvSpPr>
      <dsp:spPr>
        <a:xfrm>
          <a:off x="0" y="3362326"/>
          <a:ext cx="9966454" cy="13030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948C30-8337-4C1C-8494-4A83FD226039}">
      <dsp:nvSpPr>
        <dsp:cNvPr id="0" name=""/>
        <dsp:cNvSpPr/>
      </dsp:nvSpPr>
      <dsp:spPr>
        <a:xfrm>
          <a:off x="394175" y="3655514"/>
          <a:ext cx="717383" cy="716683"/>
        </a:xfrm>
        <a:prstGeom prst="rect">
          <a:avLst/>
        </a:prstGeom>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0CA026-C491-4949-8C64-F07A6AD44A44}">
      <dsp:nvSpPr>
        <dsp:cNvPr id="0" name=""/>
        <dsp:cNvSpPr/>
      </dsp:nvSpPr>
      <dsp:spPr>
        <a:xfrm>
          <a:off x="1505735" y="3362326"/>
          <a:ext cx="8437530" cy="1343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17" tIns="142217" rIns="142217" bIns="142217" numCol="1" spcCol="1270" anchor="ctr" anchorCtr="0">
          <a:noAutofit/>
        </a:bodyPr>
        <a:lstStyle/>
        <a:p>
          <a:pPr lvl="0" algn="l" defTabSz="622300">
            <a:lnSpc>
              <a:spcPct val="100000"/>
            </a:lnSpc>
            <a:spcBef>
              <a:spcPct val="0"/>
            </a:spcBef>
            <a:spcAft>
              <a:spcPct val="35000"/>
            </a:spcAft>
          </a:pPr>
          <a:r>
            <a:rPr lang="en-US" sz="1400" kern="1200"/>
            <a:t>The model's performance was further validated through comparative benchmarks against existing price tracking and recommendation systems. By aligning with industry standards and consumer behavior insights, ShopSense established its credibility and effectiveness in optimizing online shopping experiences. </a:t>
          </a:r>
        </a:p>
      </dsp:txBody>
      <dsp:txXfrm>
        <a:off x="1505735" y="3362326"/>
        <a:ext cx="8437530" cy="1343781"/>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B998E4-A05F-0B72-B751-A1C2116CDB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25440239-D35A-B6E3-1C05-BD86389375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C084B44-245D-E9C9-3771-1B816BC9E12C}"/>
              </a:ext>
            </a:extLst>
          </p:cNvPr>
          <p:cNvSpPr>
            <a:spLocks noGrp="1"/>
          </p:cNvSpPr>
          <p:nvPr>
            <p:ph type="dt" sz="half" idx="10"/>
          </p:nvPr>
        </p:nvSpPr>
        <p:spPr/>
        <p:txBody>
          <a:bodyPr/>
          <a:lstStyle/>
          <a:p>
            <a:fld id="{653309C9-B98A-4DCB-99A0-6C21F8361A53}" type="datetimeFigureOut">
              <a:rPr lang="en-US" smtClean="0"/>
              <a:pPr/>
              <a:t>4/13/2025</a:t>
            </a:fld>
            <a:endParaRPr lang="en-US"/>
          </a:p>
        </p:txBody>
      </p:sp>
      <p:sp>
        <p:nvSpPr>
          <p:cNvPr id="5" name="Footer Placeholder 4">
            <a:extLst>
              <a:ext uri="{FF2B5EF4-FFF2-40B4-BE49-F238E27FC236}">
                <a16:creationId xmlns:a16="http://schemas.microsoft.com/office/drawing/2014/main" xmlns="" id="{340CC83C-6E5A-1AD7-F3D5-8A786602C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7D0746C-FAEF-AC6B-57E7-4C2CC929F248}"/>
              </a:ext>
            </a:extLst>
          </p:cNvPr>
          <p:cNvSpPr>
            <a:spLocks noGrp="1"/>
          </p:cNvSpPr>
          <p:nvPr>
            <p:ph type="sldNum" sz="quarter" idx="12"/>
          </p:nvPr>
        </p:nvSpPr>
        <p:spPr/>
        <p:txBody>
          <a:bodyPr/>
          <a:lstStyle/>
          <a:p>
            <a:fld id="{977CE443-940B-4845-B76C-CCE264AFDF04}" type="slidenum">
              <a:rPr lang="en-US" smtClean="0"/>
              <a:pPr/>
              <a:t>‹#›</a:t>
            </a:fld>
            <a:endParaRPr lang="en-US"/>
          </a:p>
        </p:txBody>
      </p:sp>
    </p:spTree>
    <p:extLst>
      <p:ext uri="{BB962C8B-B14F-4D97-AF65-F5344CB8AC3E}">
        <p14:creationId xmlns:p14="http://schemas.microsoft.com/office/powerpoint/2010/main" xmlns="" val="4254968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009CA8-D919-4CF3-4C8C-7C312DF6C8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FD11285-287A-8088-9D4C-82AF2719CB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EA9EEF4-2F1E-4D54-21A0-DF164DC9F693}"/>
              </a:ext>
            </a:extLst>
          </p:cNvPr>
          <p:cNvSpPr>
            <a:spLocks noGrp="1"/>
          </p:cNvSpPr>
          <p:nvPr>
            <p:ph type="dt" sz="half" idx="10"/>
          </p:nvPr>
        </p:nvSpPr>
        <p:spPr/>
        <p:txBody>
          <a:bodyPr/>
          <a:lstStyle/>
          <a:p>
            <a:fld id="{653309C9-B98A-4DCB-99A0-6C21F8361A53}" type="datetimeFigureOut">
              <a:rPr lang="en-US" smtClean="0"/>
              <a:pPr/>
              <a:t>4/13/2025</a:t>
            </a:fld>
            <a:endParaRPr lang="en-US"/>
          </a:p>
        </p:txBody>
      </p:sp>
      <p:sp>
        <p:nvSpPr>
          <p:cNvPr id="5" name="Footer Placeholder 4">
            <a:extLst>
              <a:ext uri="{FF2B5EF4-FFF2-40B4-BE49-F238E27FC236}">
                <a16:creationId xmlns:a16="http://schemas.microsoft.com/office/drawing/2014/main" xmlns="" id="{CF77DFBE-7B3A-3EF7-C1FA-EAED78AFD7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13517F4-C07C-9032-E041-F3AE9948FA5A}"/>
              </a:ext>
            </a:extLst>
          </p:cNvPr>
          <p:cNvSpPr>
            <a:spLocks noGrp="1"/>
          </p:cNvSpPr>
          <p:nvPr>
            <p:ph type="sldNum" sz="quarter" idx="12"/>
          </p:nvPr>
        </p:nvSpPr>
        <p:spPr/>
        <p:txBody>
          <a:bodyPr/>
          <a:lstStyle/>
          <a:p>
            <a:fld id="{977CE443-940B-4845-B76C-CCE264AFDF04}" type="slidenum">
              <a:rPr lang="en-US" smtClean="0"/>
              <a:pPr/>
              <a:t>‹#›</a:t>
            </a:fld>
            <a:endParaRPr lang="en-US"/>
          </a:p>
        </p:txBody>
      </p:sp>
    </p:spTree>
    <p:extLst>
      <p:ext uri="{BB962C8B-B14F-4D97-AF65-F5344CB8AC3E}">
        <p14:creationId xmlns:p14="http://schemas.microsoft.com/office/powerpoint/2010/main" xmlns="" val="423984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EFE0F85-4C56-A720-7CD6-3D1E60FFDC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0E34016-E10D-6DA2-9C2A-914C5E4EF8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2C62294-F18F-F140-00D6-9406B961C052}"/>
              </a:ext>
            </a:extLst>
          </p:cNvPr>
          <p:cNvSpPr>
            <a:spLocks noGrp="1"/>
          </p:cNvSpPr>
          <p:nvPr>
            <p:ph type="dt" sz="half" idx="10"/>
          </p:nvPr>
        </p:nvSpPr>
        <p:spPr/>
        <p:txBody>
          <a:bodyPr/>
          <a:lstStyle/>
          <a:p>
            <a:fld id="{653309C9-B98A-4DCB-99A0-6C21F8361A53}" type="datetimeFigureOut">
              <a:rPr lang="en-US" smtClean="0"/>
              <a:pPr/>
              <a:t>4/13/2025</a:t>
            </a:fld>
            <a:endParaRPr lang="en-US"/>
          </a:p>
        </p:txBody>
      </p:sp>
      <p:sp>
        <p:nvSpPr>
          <p:cNvPr id="5" name="Footer Placeholder 4">
            <a:extLst>
              <a:ext uri="{FF2B5EF4-FFF2-40B4-BE49-F238E27FC236}">
                <a16:creationId xmlns:a16="http://schemas.microsoft.com/office/drawing/2014/main" xmlns="" id="{DFCD899F-D2FC-3393-6A0A-DB6525C54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A304904-D3CD-4818-E1CD-54F47CE98C7B}"/>
              </a:ext>
            </a:extLst>
          </p:cNvPr>
          <p:cNvSpPr>
            <a:spLocks noGrp="1"/>
          </p:cNvSpPr>
          <p:nvPr>
            <p:ph type="sldNum" sz="quarter" idx="12"/>
          </p:nvPr>
        </p:nvSpPr>
        <p:spPr/>
        <p:txBody>
          <a:bodyPr/>
          <a:lstStyle/>
          <a:p>
            <a:fld id="{977CE443-940B-4845-B76C-CCE264AFDF04}" type="slidenum">
              <a:rPr lang="en-US" smtClean="0"/>
              <a:pPr/>
              <a:t>‹#›</a:t>
            </a:fld>
            <a:endParaRPr lang="en-US"/>
          </a:p>
        </p:txBody>
      </p:sp>
    </p:spTree>
    <p:extLst>
      <p:ext uri="{BB962C8B-B14F-4D97-AF65-F5344CB8AC3E}">
        <p14:creationId xmlns:p14="http://schemas.microsoft.com/office/powerpoint/2010/main" xmlns="" val="365774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6940DB-BCC0-35DC-3050-064CB4444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CE52400-36EB-635E-2EC7-4EF4B6934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EC6F2AB-9AF9-39E2-3302-4B9196A2BC28}"/>
              </a:ext>
            </a:extLst>
          </p:cNvPr>
          <p:cNvSpPr>
            <a:spLocks noGrp="1"/>
          </p:cNvSpPr>
          <p:nvPr>
            <p:ph type="dt" sz="half" idx="10"/>
          </p:nvPr>
        </p:nvSpPr>
        <p:spPr/>
        <p:txBody>
          <a:bodyPr/>
          <a:lstStyle/>
          <a:p>
            <a:fld id="{653309C9-B98A-4DCB-99A0-6C21F8361A53}" type="datetimeFigureOut">
              <a:rPr lang="en-US" smtClean="0"/>
              <a:pPr/>
              <a:t>4/13/2025</a:t>
            </a:fld>
            <a:endParaRPr lang="en-US"/>
          </a:p>
        </p:txBody>
      </p:sp>
      <p:sp>
        <p:nvSpPr>
          <p:cNvPr id="5" name="Footer Placeholder 4">
            <a:extLst>
              <a:ext uri="{FF2B5EF4-FFF2-40B4-BE49-F238E27FC236}">
                <a16:creationId xmlns:a16="http://schemas.microsoft.com/office/drawing/2014/main" xmlns="" id="{5ED2EC8C-5134-59F0-B9A9-6DC2C3C09F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C182DB8-6E1D-2363-7C91-B22178916A57}"/>
              </a:ext>
            </a:extLst>
          </p:cNvPr>
          <p:cNvSpPr>
            <a:spLocks noGrp="1"/>
          </p:cNvSpPr>
          <p:nvPr>
            <p:ph type="sldNum" sz="quarter" idx="12"/>
          </p:nvPr>
        </p:nvSpPr>
        <p:spPr/>
        <p:txBody>
          <a:bodyPr/>
          <a:lstStyle/>
          <a:p>
            <a:fld id="{977CE443-940B-4845-B76C-CCE264AFDF04}" type="slidenum">
              <a:rPr lang="en-US" smtClean="0"/>
              <a:pPr/>
              <a:t>‹#›</a:t>
            </a:fld>
            <a:endParaRPr lang="en-US"/>
          </a:p>
        </p:txBody>
      </p:sp>
    </p:spTree>
    <p:extLst>
      <p:ext uri="{BB962C8B-B14F-4D97-AF65-F5344CB8AC3E}">
        <p14:creationId xmlns:p14="http://schemas.microsoft.com/office/powerpoint/2010/main" xmlns="" val="3554235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394F66-869D-C388-4E63-0187BD8729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0FF887C-52FE-5BE4-3A32-7C6B0CE74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D290C49-480F-001C-5039-FE6F084AA038}"/>
              </a:ext>
            </a:extLst>
          </p:cNvPr>
          <p:cNvSpPr>
            <a:spLocks noGrp="1"/>
          </p:cNvSpPr>
          <p:nvPr>
            <p:ph type="dt" sz="half" idx="10"/>
          </p:nvPr>
        </p:nvSpPr>
        <p:spPr/>
        <p:txBody>
          <a:bodyPr/>
          <a:lstStyle/>
          <a:p>
            <a:fld id="{653309C9-B98A-4DCB-99A0-6C21F8361A53}" type="datetimeFigureOut">
              <a:rPr lang="en-US" smtClean="0"/>
              <a:pPr/>
              <a:t>4/13/2025</a:t>
            </a:fld>
            <a:endParaRPr lang="en-US"/>
          </a:p>
        </p:txBody>
      </p:sp>
      <p:sp>
        <p:nvSpPr>
          <p:cNvPr id="5" name="Footer Placeholder 4">
            <a:extLst>
              <a:ext uri="{FF2B5EF4-FFF2-40B4-BE49-F238E27FC236}">
                <a16:creationId xmlns:a16="http://schemas.microsoft.com/office/drawing/2014/main" xmlns="" id="{2888592D-CF03-F2DA-1E7D-6E5B08F762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4D7F293-49B6-D4F2-B49F-8E858BB777D3}"/>
              </a:ext>
            </a:extLst>
          </p:cNvPr>
          <p:cNvSpPr>
            <a:spLocks noGrp="1"/>
          </p:cNvSpPr>
          <p:nvPr>
            <p:ph type="sldNum" sz="quarter" idx="12"/>
          </p:nvPr>
        </p:nvSpPr>
        <p:spPr/>
        <p:txBody>
          <a:bodyPr/>
          <a:lstStyle/>
          <a:p>
            <a:fld id="{977CE443-940B-4845-B76C-CCE264AFDF04}" type="slidenum">
              <a:rPr lang="en-US" smtClean="0"/>
              <a:pPr/>
              <a:t>‹#›</a:t>
            </a:fld>
            <a:endParaRPr lang="en-US"/>
          </a:p>
        </p:txBody>
      </p:sp>
    </p:spTree>
    <p:extLst>
      <p:ext uri="{BB962C8B-B14F-4D97-AF65-F5344CB8AC3E}">
        <p14:creationId xmlns:p14="http://schemas.microsoft.com/office/powerpoint/2010/main" xmlns="" val="1330402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173D49-B091-98C7-327C-96A4ABFFAC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0794286-DE95-0E99-FCAB-48909C7F7D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40FAE57-1131-27B6-15EE-718EF599CD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1F6E3753-8351-A87B-0EEA-6B931ADC4245}"/>
              </a:ext>
            </a:extLst>
          </p:cNvPr>
          <p:cNvSpPr>
            <a:spLocks noGrp="1"/>
          </p:cNvSpPr>
          <p:nvPr>
            <p:ph type="dt" sz="half" idx="10"/>
          </p:nvPr>
        </p:nvSpPr>
        <p:spPr/>
        <p:txBody>
          <a:bodyPr/>
          <a:lstStyle/>
          <a:p>
            <a:fld id="{653309C9-B98A-4DCB-99A0-6C21F8361A53}" type="datetimeFigureOut">
              <a:rPr lang="en-US" smtClean="0"/>
              <a:pPr/>
              <a:t>4/13/2025</a:t>
            </a:fld>
            <a:endParaRPr lang="en-US"/>
          </a:p>
        </p:txBody>
      </p:sp>
      <p:sp>
        <p:nvSpPr>
          <p:cNvPr id="6" name="Footer Placeholder 5">
            <a:extLst>
              <a:ext uri="{FF2B5EF4-FFF2-40B4-BE49-F238E27FC236}">
                <a16:creationId xmlns:a16="http://schemas.microsoft.com/office/drawing/2014/main" xmlns="" id="{C915F319-E2FA-01E6-F14C-A46BE63E6A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81D58F7-BD75-74A4-DFEF-BC968C03612F}"/>
              </a:ext>
            </a:extLst>
          </p:cNvPr>
          <p:cNvSpPr>
            <a:spLocks noGrp="1"/>
          </p:cNvSpPr>
          <p:nvPr>
            <p:ph type="sldNum" sz="quarter" idx="12"/>
          </p:nvPr>
        </p:nvSpPr>
        <p:spPr/>
        <p:txBody>
          <a:bodyPr/>
          <a:lstStyle/>
          <a:p>
            <a:fld id="{977CE443-940B-4845-B76C-CCE264AFDF04}" type="slidenum">
              <a:rPr lang="en-US" smtClean="0"/>
              <a:pPr/>
              <a:t>‹#›</a:t>
            </a:fld>
            <a:endParaRPr lang="en-US"/>
          </a:p>
        </p:txBody>
      </p:sp>
    </p:spTree>
    <p:extLst>
      <p:ext uri="{BB962C8B-B14F-4D97-AF65-F5344CB8AC3E}">
        <p14:creationId xmlns:p14="http://schemas.microsoft.com/office/powerpoint/2010/main" xmlns="" val="910639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BC5687-DD1D-BC10-3635-EDB1986688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784666F-72D4-6A1C-53E5-22E8A6D54A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AB41731-9835-AB12-BE00-FB3A37A4E3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303B1F7-7ED0-A735-2D62-468D66D648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F168A83-2EE8-0A62-D473-1FD6A5E450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9B89086-56F6-3402-1168-76E62A538468}"/>
              </a:ext>
            </a:extLst>
          </p:cNvPr>
          <p:cNvSpPr>
            <a:spLocks noGrp="1"/>
          </p:cNvSpPr>
          <p:nvPr>
            <p:ph type="dt" sz="half" idx="10"/>
          </p:nvPr>
        </p:nvSpPr>
        <p:spPr/>
        <p:txBody>
          <a:bodyPr/>
          <a:lstStyle/>
          <a:p>
            <a:fld id="{653309C9-B98A-4DCB-99A0-6C21F8361A53}" type="datetimeFigureOut">
              <a:rPr lang="en-US" smtClean="0"/>
              <a:pPr/>
              <a:t>4/13/2025</a:t>
            </a:fld>
            <a:endParaRPr lang="en-US"/>
          </a:p>
        </p:txBody>
      </p:sp>
      <p:sp>
        <p:nvSpPr>
          <p:cNvPr id="8" name="Footer Placeholder 7">
            <a:extLst>
              <a:ext uri="{FF2B5EF4-FFF2-40B4-BE49-F238E27FC236}">
                <a16:creationId xmlns:a16="http://schemas.microsoft.com/office/drawing/2014/main" xmlns="" id="{94F361A1-DE4A-1A93-72AA-4AB090DC2B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A4BC5F02-7A81-1C2C-A14F-E4EEC05F79D9}"/>
              </a:ext>
            </a:extLst>
          </p:cNvPr>
          <p:cNvSpPr>
            <a:spLocks noGrp="1"/>
          </p:cNvSpPr>
          <p:nvPr>
            <p:ph type="sldNum" sz="quarter" idx="12"/>
          </p:nvPr>
        </p:nvSpPr>
        <p:spPr/>
        <p:txBody>
          <a:bodyPr/>
          <a:lstStyle/>
          <a:p>
            <a:fld id="{977CE443-940B-4845-B76C-CCE264AFDF04}" type="slidenum">
              <a:rPr lang="en-US" smtClean="0"/>
              <a:pPr/>
              <a:t>‹#›</a:t>
            </a:fld>
            <a:endParaRPr lang="en-US"/>
          </a:p>
        </p:txBody>
      </p:sp>
    </p:spTree>
    <p:extLst>
      <p:ext uri="{BB962C8B-B14F-4D97-AF65-F5344CB8AC3E}">
        <p14:creationId xmlns:p14="http://schemas.microsoft.com/office/powerpoint/2010/main" xmlns="" val="1146722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7AD4D7-C6D0-E76A-26E4-CAEB058FD5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4BF4A3D-4E4F-6666-64CD-3024D9FF895D}"/>
              </a:ext>
            </a:extLst>
          </p:cNvPr>
          <p:cNvSpPr>
            <a:spLocks noGrp="1"/>
          </p:cNvSpPr>
          <p:nvPr>
            <p:ph type="dt" sz="half" idx="10"/>
          </p:nvPr>
        </p:nvSpPr>
        <p:spPr/>
        <p:txBody>
          <a:bodyPr/>
          <a:lstStyle/>
          <a:p>
            <a:fld id="{653309C9-B98A-4DCB-99A0-6C21F8361A53}" type="datetimeFigureOut">
              <a:rPr lang="en-US" smtClean="0"/>
              <a:pPr/>
              <a:t>4/13/2025</a:t>
            </a:fld>
            <a:endParaRPr lang="en-US"/>
          </a:p>
        </p:txBody>
      </p:sp>
      <p:sp>
        <p:nvSpPr>
          <p:cNvPr id="4" name="Footer Placeholder 3">
            <a:extLst>
              <a:ext uri="{FF2B5EF4-FFF2-40B4-BE49-F238E27FC236}">
                <a16:creationId xmlns:a16="http://schemas.microsoft.com/office/drawing/2014/main" xmlns="" id="{A85B432C-3789-7612-20B3-1C256773DE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F14CC04-2777-8FC3-5FD0-A9CA0F56FB3E}"/>
              </a:ext>
            </a:extLst>
          </p:cNvPr>
          <p:cNvSpPr>
            <a:spLocks noGrp="1"/>
          </p:cNvSpPr>
          <p:nvPr>
            <p:ph type="sldNum" sz="quarter" idx="12"/>
          </p:nvPr>
        </p:nvSpPr>
        <p:spPr/>
        <p:txBody>
          <a:bodyPr/>
          <a:lstStyle/>
          <a:p>
            <a:fld id="{977CE443-940B-4845-B76C-CCE264AFDF04}" type="slidenum">
              <a:rPr lang="en-US" smtClean="0"/>
              <a:pPr/>
              <a:t>‹#›</a:t>
            </a:fld>
            <a:endParaRPr lang="en-US"/>
          </a:p>
        </p:txBody>
      </p:sp>
    </p:spTree>
    <p:extLst>
      <p:ext uri="{BB962C8B-B14F-4D97-AF65-F5344CB8AC3E}">
        <p14:creationId xmlns:p14="http://schemas.microsoft.com/office/powerpoint/2010/main" xmlns="" val="3068803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E235492-758E-5A96-8007-C19834B902EF}"/>
              </a:ext>
            </a:extLst>
          </p:cNvPr>
          <p:cNvSpPr>
            <a:spLocks noGrp="1"/>
          </p:cNvSpPr>
          <p:nvPr>
            <p:ph type="dt" sz="half" idx="10"/>
          </p:nvPr>
        </p:nvSpPr>
        <p:spPr/>
        <p:txBody>
          <a:bodyPr/>
          <a:lstStyle/>
          <a:p>
            <a:fld id="{653309C9-B98A-4DCB-99A0-6C21F8361A53}" type="datetimeFigureOut">
              <a:rPr lang="en-US" smtClean="0"/>
              <a:pPr/>
              <a:t>4/13/2025</a:t>
            </a:fld>
            <a:endParaRPr lang="en-US"/>
          </a:p>
        </p:txBody>
      </p:sp>
      <p:sp>
        <p:nvSpPr>
          <p:cNvPr id="3" name="Footer Placeholder 2">
            <a:extLst>
              <a:ext uri="{FF2B5EF4-FFF2-40B4-BE49-F238E27FC236}">
                <a16:creationId xmlns:a16="http://schemas.microsoft.com/office/drawing/2014/main" xmlns="" id="{6D6F2DF4-524E-6DCA-3A35-02F28F3F7B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E75DB0D-6223-15D1-1E60-883446F24139}"/>
              </a:ext>
            </a:extLst>
          </p:cNvPr>
          <p:cNvSpPr>
            <a:spLocks noGrp="1"/>
          </p:cNvSpPr>
          <p:nvPr>
            <p:ph type="sldNum" sz="quarter" idx="12"/>
          </p:nvPr>
        </p:nvSpPr>
        <p:spPr/>
        <p:txBody>
          <a:bodyPr/>
          <a:lstStyle/>
          <a:p>
            <a:fld id="{977CE443-940B-4845-B76C-CCE264AFDF04}" type="slidenum">
              <a:rPr lang="en-US" smtClean="0"/>
              <a:pPr/>
              <a:t>‹#›</a:t>
            </a:fld>
            <a:endParaRPr lang="en-US"/>
          </a:p>
        </p:txBody>
      </p:sp>
    </p:spTree>
    <p:extLst>
      <p:ext uri="{BB962C8B-B14F-4D97-AF65-F5344CB8AC3E}">
        <p14:creationId xmlns:p14="http://schemas.microsoft.com/office/powerpoint/2010/main" xmlns="" val="3854902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9E4776-7857-7F4B-60D0-A7E62A33E7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3A882E20-52FF-94B8-F2E5-DD046C4569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5D885823-92DD-FAEF-AE9E-B7001C839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3E5C3E5-C2B9-1FB2-0226-B8312A3846D6}"/>
              </a:ext>
            </a:extLst>
          </p:cNvPr>
          <p:cNvSpPr>
            <a:spLocks noGrp="1"/>
          </p:cNvSpPr>
          <p:nvPr>
            <p:ph type="dt" sz="half" idx="10"/>
          </p:nvPr>
        </p:nvSpPr>
        <p:spPr/>
        <p:txBody>
          <a:bodyPr/>
          <a:lstStyle/>
          <a:p>
            <a:fld id="{653309C9-B98A-4DCB-99A0-6C21F8361A53}" type="datetimeFigureOut">
              <a:rPr lang="en-US" smtClean="0"/>
              <a:pPr/>
              <a:t>4/13/2025</a:t>
            </a:fld>
            <a:endParaRPr lang="en-US"/>
          </a:p>
        </p:txBody>
      </p:sp>
      <p:sp>
        <p:nvSpPr>
          <p:cNvPr id="6" name="Footer Placeholder 5">
            <a:extLst>
              <a:ext uri="{FF2B5EF4-FFF2-40B4-BE49-F238E27FC236}">
                <a16:creationId xmlns:a16="http://schemas.microsoft.com/office/drawing/2014/main" xmlns="" id="{C0397D0B-39E8-B642-5156-25965493FB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9BDE649-CA89-DD45-0932-4D04729FBA67}"/>
              </a:ext>
            </a:extLst>
          </p:cNvPr>
          <p:cNvSpPr>
            <a:spLocks noGrp="1"/>
          </p:cNvSpPr>
          <p:nvPr>
            <p:ph type="sldNum" sz="quarter" idx="12"/>
          </p:nvPr>
        </p:nvSpPr>
        <p:spPr/>
        <p:txBody>
          <a:bodyPr/>
          <a:lstStyle/>
          <a:p>
            <a:fld id="{977CE443-940B-4845-B76C-CCE264AFDF04}" type="slidenum">
              <a:rPr lang="en-US" smtClean="0"/>
              <a:pPr/>
              <a:t>‹#›</a:t>
            </a:fld>
            <a:endParaRPr lang="en-US"/>
          </a:p>
        </p:txBody>
      </p:sp>
    </p:spTree>
    <p:extLst>
      <p:ext uri="{BB962C8B-B14F-4D97-AF65-F5344CB8AC3E}">
        <p14:creationId xmlns:p14="http://schemas.microsoft.com/office/powerpoint/2010/main" xmlns="" val="1927347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9F73BA-E67A-9E40-6977-090F6D837F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ACC909A-A4BD-AA94-1CE3-D304048DCA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ACF2BAF9-FA96-D63B-FBB4-F7E7C1391C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7ECA50D-0F03-ED7C-B27F-9E2CBF06760E}"/>
              </a:ext>
            </a:extLst>
          </p:cNvPr>
          <p:cNvSpPr>
            <a:spLocks noGrp="1"/>
          </p:cNvSpPr>
          <p:nvPr>
            <p:ph type="dt" sz="half" idx="10"/>
          </p:nvPr>
        </p:nvSpPr>
        <p:spPr/>
        <p:txBody>
          <a:bodyPr/>
          <a:lstStyle/>
          <a:p>
            <a:fld id="{653309C9-B98A-4DCB-99A0-6C21F8361A53}" type="datetimeFigureOut">
              <a:rPr lang="en-US" smtClean="0"/>
              <a:pPr/>
              <a:t>4/13/2025</a:t>
            </a:fld>
            <a:endParaRPr lang="en-US"/>
          </a:p>
        </p:txBody>
      </p:sp>
      <p:sp>
        <p:nvSpPr>
          <p:cNvPr id="6" name="Footer Placeholder 5">
            <a:extLst>
              <a:ext uri="{FF2B5EF4-FFF2-40B4-BE49-F238E27FC236}">
                <a16:creationId xmlns:a16="http://schemas.microsoft.com/office/drawing/2014/main" xmlns="" id="{924029CE-B307-945B-2515-73EA6FF34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EFD92E1-5698-819A-FDC0-F8C6BB425A63}"/>
              </a:ext>
            </a:extLst>
          </p:cNvPr>
          <p:cNvSpPr>
            <a:spLocks noGrp="1"/>
          </p:cNvSpPr>
          <p:nvPr>
            <p:ph type="sldNum" sz="quarter" idx="12"/>
          </p:nvPr>
        </p:nvSpPr>
        <p:spPr/>
        <p:txBody>
          <a:bodyPr/>
          <a:lstStyle/>
          <a:p>
            <a:fld id="{977CE443-940B-4845-B76C-CCE264AFDF04}" type="slidenum">
              <a:rPr lang="en-US" smtClean="0"/>
              <a:pPr/>
              <a:t>‹#›</a:t>
            </a:fld>
            <a:endParaRPr lang="en-US"/>
          </a:p>
        </p:txBody>
      </p:sp>
    </p:spTree>
    <p:extLst>
      <p:ext uri="{BB962C8B-B14F-4D97-AF65-F5344CB8AC3E}">
        <p14:creationId xmlns:p14="http://schemas.microsoft.com/office/powerpoint/2010/main" xmlns="" val="2878140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C336806-F6F2-575C-207C-17C1ACE2F7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0A9D9FF-1FA6-6FFA-C8BC-5AD6C07A71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5900013-2031-F1F6-C0DC-5D6DB79D42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3309C9-B98A-4DCB-99A0-6C21F8361A53}" type="datetimeFigureOut">
              <a:rPr lang="en-US" smtClean="0"/>
              <a:pPr/>
              <a:t>4/13/2025</a:t>
            </a:fld>
            <a:endParaRPr lang="en-US"/>
          </a:p>
        </p:txBody>
      </p:sp>
      <p:sp>
        <p:nvSpPr>
          <p:cNvPr id="5" name="Footer Placeholder 4">
            <a:extLst>
              <a:ext uri="{FF2B5EF4-FFF2-40B4-BE49-F238E27FC236}">
                <a16:creationId xmlns:a16="http://schemas.microsoft.com/office/drawing/2014/main" xmlns="" id="{9ABC84A9-6241-6A3A-9637-25BA7BFAE7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759A3F3-707B-67FA-AEAE-D295D63543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7CE443-940B-4845-B76C-CCE264AFDF04}" type="slidenum">
              <a:rPr lang="en-US" smtClean="0"/>
              <a:pPr/>
              <a:t>‹#›</a:t>
            </a:fld>
            <a:endParaRPr lang="en-US"/>
          </a:p>
        </p:txBody>
      </p:sp>
      <p:sp>
        <p:nvSpPr>
          <p:cNvPr id="8" name="TextBox 7">
            <a:extLst>
              <a:ext uri="{FF2B5EF4-FFF2-40B4-BE49-F238E27FC236}">
                <a16:creationId xmlns:a16="http://schemas.microsoft.com/office/drawing/2014/main" xmlns="" id="{A11F0F42-CF44-4FC3-8659-4F1B9E89B61A}"/>
              </a:ext>
            </a:extLst>
          </p:cNvPr>
          <p:cNvSpPr txBox="1"/>
          <p:nvPr userDrawn="1">
            <p:extLst>
              <p:ext uri="{1162E1C5-73C7-4A58-AE30-91384D911F3F}">
                <p184:classification xmlns:p184="http://schemas.microsoft.com/office/powerpoint/2018/4/main" xmlns="" val="ftr"/>
              </p:ext>
            </p:extLst>
          </p:nvPr>
        </p:nvSpPr>
        <p:spPr>
          <a:xfrm>
            <a:off x="11385550" y="6672580"/>
            <a:ext cx="765175" cy="121920"/>
          </a:xfrm>
          <a:prstGeom prst="rect">
            <a:avLst/>
          </a:prstGeom>
        </p:spPr>
        <p:txBody>
          <a:bodyPr horzOverflow="overflow" lIns="0" tIns="0" rIns="0" bIns="0">
            <a:spAutoFit/>
          </a:bodyPr>
          <a:lstStyle/>
          <a:p>
            <a:pPr algn="l"/>
            <a:r>
              <a:rPr lang="en-IN" sz="800">
                <a:solidFill>
                  <a:srgbClr val="000000">
                    <a:alpha val="50000"/>
                  </a:srgbClr>
                </a:solidFill>
                <a:latin typeface="Calibri" panose="020F0502020204030204" pitchFamily="34" charset="0"/>
                <a:ea typeface="Calibri" panose="020F0502020204030204" pitchFamily="34" charset="0"/>
                <a:cs typeface="Calibri" panose="020F0502020204030204" pitchFamily="34" charset="0"/>
              </a:rPr>
              <a:t>Cisco Confidential</a:t>
            </a:r>
          </a:p>
        </p:txBody>
      </p:sp>
    </p:spTree>
    <p:extLst>
      <p:ext uri="{BB962C8B-B14F-4D97-AF65-F5344CB8AC3E}">
        <p14:creationId xmlns:p14="http://schemas.microsoft.com/office/powerpoint/2010/main" xmlns="" val="3685070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1.png"/><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6.xml"/><Relationship Id="rId7" Type="http://schemas.openxmlformats.org/officeDocument/2006/relationships/image" Target="../media/image16.png"/><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10" Type="http://schemas.openxmlformats.org/officeDocument/2006/relationships/image" Target="../media/image2.png"/><Relationship Id="rId4" Type="http://schemas.openxmlformats.org/officeDocument/2006/relationships/diagramQuickStyle" Target="../diagrams/quickStyle6.xml"/><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5;p13">
            <a:extLst>
              <a:ext uri="{FF2B5EF4-FFF2-40B4-BE49-F238E27FC236}">
                <a16:creationId xmlns:a16="http://schemas.microsoft.com/office/drawing/2014/main" xmlns="" id="{E3D856A9-9472-6683-B427-C3DC2F17FDCC}"/>
              </a:ext>
            </a:extLst>
          </p:cNvPr>
          <p:cNvSpPr txBox="1">
            <a:spLocks/>
          </p:cNvSpPr>
          <p:nvPr/>
        </p:nvSpPr>
        <p:spPr>
          <a:xfrm>
            <a:off x="585216" y="1816082"/>
            <a:ext cx="11205514" cy="1171046"/>
          </a:xfrm>
          <a:prstGeom prst="rect">
            <a:avLst/>
          </a:prstGeom>
          <a:noFill/>
          <a:ln>
            <a:noFill/>
          </a:ln>
        </p:spPr>
        <p:txBody>
          <a:bodyPr spcFirstLastPara="1" wrap="square" lIns="91425" tIns="45700" rIns="91425" bIns="4570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7000"/>
              </a:lnSpc>
              <a:spcAft>
                <a:spcPts val="385"/>
              </a:spcAft>
              <a:buNone/>
              <a:tabLst>
                <a:tab pos="2887345" algn="ctr"/>
              </a:tabLst>
            </a:pPr>
            <a:r>
              <a:rPr lang="en-IN" sz="2400" b="1" kern="100" dirty="0">
                <a:solidFill>
                  <a:srgbClr val="000000"/>
                </a:solidFill>
                <a:effectLst/>
                <a:latin typeface="Times New Roman" panose="02020603050405020304" pitchFamily="18" charset="0"/>
                <a:ea typeface="Times New Roman" panose="02020603050405020304" pitchFamily="18" charset="0"/>
              </a:rPr>
              <a:t>                    SHOPSENSE: AN AI-DRIVEN SEARCH, FORECASTING, </a:t>
            </a:r>
            <a:endParaRPr lang="en-IN" sz="2400" b="1" kern="100" dirty="0">
              <a:solidFill>
                <a:srgbClr val="000000"/>
              </a:solidFill>
              <a:effectLst/>
              <a:latin typeface="Calibri" panose="020F0502020204030204" pitchFamily="34" charset="0"/>
              <a:ea typeface="Calibri" panose="020F0502020204030204" pitchFamily="34" charset="0"/>
            </a:endParaRPr>
          </a:p>
          <a:p>
            <a:pPr marL="3175" indent="-6350">
              <a:lnSpc>
                <a:spcPct val="107000"/>
              </a:lnSpc>
              <a:spcAft>
                <a:spcPts val="800"/>
              </a:spcAft>
            </a:pPr>
            <a:r>
              <a:rPr lang="en-IN" sz="2400" b="1" kern="100" dirty="0">
                <a:solidFill>
                  <a:srgbClr val="000000"/>
                </a:solidFill>
                <a:effectLst/>
                <a:latin typeface="Times New Roman" panose="02020603050405020304" pitchFamily="18" charset="0"/>
                <a:ea typeface="Times New Roman" panose="02020603050405020304" pitchFamily="18" charset="0"/>
              </a:rPr>
              <a:t>                                   AND RECOMMENDATION SYSTEM </a:t>
            </a:r>
            <a:endParaRPr lang="en-IN" sz="2400" b="1" kern="100" dirty="0">
              <a:solidFill>
                <a:srgbClr val="000000"/>
              </a:solidFill>
              <a:effectLst/>
              <a:latin typeface="Calibri" panose="020F0502020204030204" pitchFamily="34" charset="0"/>
              <a:ea typeface="Calibri" panose="020F0502020204030204" pitchFamily="34" charset="0"/>
            </a:endParaRPr>
          </a:p>
        </p:txBody>
      </p:sp>
      <p:pic>
        <p:nvPicPr>
          <p:cNvPr id="4" name="Google Shape;96;p13">
            <a:extLst>
              <a:ext uri="{FF2B5EF4-FFF2-40B4-BE49-F238E27FC236}">
                <a16:creationId xmlns:a16="http://schemas.microsoft.com/office/drawing/2014/main" xmlns="" id="{0AD765AB-D711-828C-71C4-BCCEC192FCCD}"/>
              </a:ext>
            </a:extLst>
          </p:cNvPr>
          <p:cNvPicPr preferRelativeResize="0"/>
          <p:nvPr/>
        </p:nvPicPr>
        <p:blipFill rotWithShape="1">
          <a:blip r:embed="rId2" cstate="print">
            <a:alphaModFix/>
          </a:blip>
          <a:srcRect/>
          <a:stretch/>
        </p:blipFill>
        <p:spPr>
          <a:xfrm>
            <a:off x="866625" y="0"/>
            <a:ext cx="10174076" cy="1667150"/>
          </a:xfrm>
          <a:prstGeom prst="rect">
            <a:avLst/>
          </a:prstGeom>
          <a:noFill/>
          <a:ln>
            <a:noFill/>
          </a:ln>
        </p:spPr>
      </p:pic>
      <p:sp>
        <p:nvSpPr>
          <p:cNvPr id="5" name="Google Shape;97;p13">
            <a:extLst>
              <a:ext uri="{FF2B5EF4-FFF2-40B4-BE49-F238E27FC236}">
                <a16:creationId xmlns:a16="http://schemas.microsoft.com/office/drawing/2014/main" xmlns="" id="{7631016F-7D1F-0E03-66FC-35C2E891E0DE}"/>
              </a:ext>
            </a:extLst>
          </p:cNvPr>
          <p:cNvSpPr txBox="1">
            <a:spLocks/>
          </p:cNvSpPr>
          <p:nvPr/>
        </p:nvSpPr>
        <p:spPr>
          <a:xfrm>
            <a:off x="445854" y="4167988"/>
            <a:ext cx="5455325" cy="2316689"/>
          </a:xfrm>
          <a:prstGeom prst="rect">
            <a:avLst/>
          </a:prstGeom>
          <a:noFill/>
          <a:ln>
            <a:noFill/>
          </a:ln>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7000"/>
              </a:lnSpc>
              <a:spcBef>
                <a:spcPts val="0"/>
              </a:spcBef>
              <a:spcAft>
                <a:spcPts val="800"/>
              </a:spcAft>
              <a:buNone/>
            </a:pPr>
            <a:r>
              <a:rPr lang="en-US" sz="1800" b="1" dirty="0" smtClean="0">
                <a:latin typeface="Times New Roman" panose="02020603050405020304" pitchFamily="18" charset="0"/>
                <a:ea typeface="Calibri" panose="020F0502020204030204" pitchFamily="34" charset="0"/>
                <a:cs typeface="Times New Roman" panose="02020603050405020304" pitchFamily="18" charset="0"/>
              </a:rPr>
              <a:t>              Team </a:t>
            </a:r>
            <a:r>
              <a:rPr lang="en-US" sz="1800" b="1" dirty="0">
                <a:latin typeface="Times New Roman" panose="02020603050405020304" pitchFamily="18" charset="0"/>
                <a:ea typeface="Calibri" panose="020F0502020204030204" pitchFamily="34" charset="0"/>
                <a:cs typeface="Times New Roman" panose="02020603050405020304" pitchFamily="18" charset="0"/>
              </a:rPr>
              <a:t>members</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1600" dirty="0">
                <a:solidFill>
                  <a:srgbClr val="202020"/>
                </a:solidFill>
                <a:latin typeface="Times New Roman"/>
                <a:cs typeface="Times New Roman"/>
              </a:rPr>
              <a:t>G. SANJAY</a:t>
            </a:r>
            <a:r>
              <a:rPr lang="en-US" sz="1600" dirty="0">
                <a:latin typeface="Times New Roman"/>
                <a:cs typeface="Times New Roman"/>
              </a:rPr>
              <a:t>-        21L31A5427</a:t>
            </a:r>
            <a:endParaRPr lang="en-US" sz="1600" dirty="0">
              <a:latin typeface="Times New Roman"/>
              <a:ea typeface="Calibri" panose="020F0502020204030204" pitchFamily="34" charset="0"/>
              <a:cs typeface="Times New Roman"/>
            </a:endParaRPr>
          </a:p>
          <a:p>
            <a:pPr marL="0">
              <a:lnSpc>
                <a:spcPct val="107000"/>
              </a:lnSpc>
              <a:spcBef>
                <a:spcPts val="0"/>
              </a:spcBef>
              <a:spcAft>
                <a:spcPts val="800"/>
              </a:spcAft>
            </a:pPr>
            <a:r>
              <a:rPr lang="en-US" sz="1600" dirty="0">
                <a:latin typeface="Times New Roman"/>
                <a:ea typeface="Calibri" panose="020F0502020204030204" pitchFamily="34" charset="0"/>
                <a:cs typeface="Times New Roman"/>
              </a:rPr>
              <a:t>J. HRUSHIKESH-  21L31A5433</a:t>
            </a:r>
          </a:p>
          <a:p>
            <a:pPr marL="0">
              <a:lnSpc>
                <a:spcPct val="107000"/>
              </a:lnSpc>
              <a:spcBef>
                <a:spcPts val="0"/>
              </a:spcBef>
              <a:spcAft>
                <a:spcPts val="800"/>
              </a:spcAft>
            </a:pPr>
            <a:r>
              <a:rPr lang="en-US" sz="1600" dirty="0">
                <a:latin typeface="Times New Roman"/>
                <a:ea typeface="Calibri" panose="020F0502020204030204" pitchFamily="34" charset="0"/>
                <a:cs typeface="Times New Roman"/>
              </a:rPr>
              <a:t>K. ANISH-     21L31A5447		</a:t>
            </a:r>
            <a:endParaRPr lang="en-US" sz="1800" b="1" dirty="0">
              <a:latin typeface="Times New Roman"/>
              <a:ea typeface="Calibri" panose="020F0502020204030204" pitchFamily="34" charset="0"/>
              <a:cs typeface="Times New Roman"/>
            </a:endParaRPr>
          </a:p>
          <a:p>
            <a:pPr marL="0">
              <a:lnSpc>
                <a:spcPct val="107000"/>
              </a:lnSpc>
              <a:spcBef>
                <a:spcPts val="0"/>
              </a:spcBef>
              <a:spcAft>
                <a:spcPts val="800"/>
              </a:spcAft>
            </a:pPr>
            <a:r>
              <a:rPr lang="en-US" sz="1600" dirty="0">
                <a:latin typeface="Times New Roman"/>
                <a:ea typeface="Calibri" panose="020F0502020204030204" pitchFamily="34" charset="0"/>
                <a:cs typeface="Times New Roman"/>
              </a:rPr>
              <a:t>K. SESHU-          21L31A5448	         	</a:t>
            </a:r>
          </a:p>
          <a:p>
            <a:pPr marL="0">
              <a:lnSpc>
                <a:spcPct val="107000"/>
              </a:lnSpc>
              <a:spcBef>
                <a:spcPts val="0"/>
              </a:spcBef>
              <a:spcAft>
                <a:spcPts val="800"/>
              </a:spcAft>
            </a:pPr>
            <a:r>
              <a:rPr lang="en-US" sz="1600" dirty="0">
                <a:latin typeface="Times New Roman"/>
                <a:ea typeface="Calibri" panose="020F0502020204030204" pitchFamily="34" charset="0"/>
                <a:cs typeface="Times New Roman"/>
              </a:rPr>
              <a:t>P. CHARAN-       22L35A5407</a:t>
            </a:r>
            <a:endParaRPr lang="en-US" sz="1500" dirty="0">
              <a:latin typeface="Calibri"/>
              <a:ea typeface="Times New Roman"/>
              <a:cs typeface="Times New Roman"/>
              <a:sym typeface="Times New Roman"/>
            </a:endParaRPr>
          </a:p>
          <a:p>
            <a:pPr marL="0" indent="0">
              <a:spcBef>
                <a:spcPts val="1400"/>
              </a:spcBef>
              <a:buSzPts val="450"/>
              <a:buFont typeface="Arial" panose="020B0604020202020204" pitchFamily="34" charset="0"/>
              <a:buNone/>
            </a:pPr>
            <a:endParaRPr lang="en-US" sz="1500" dirty="0">
              <a:latin typeface="Times New Roman" panose="02020603050405020304" pitchFamily="18" charset="0"/>
              <a:ea typeface="Times New Roman"/>
              <a:cs typeface="Times New Roman" panose="02020603050405020304" pitchFamily="18" charset="0"/>
              <a:sym typeface="Times New Roman"/>
            </a:endParaRPr>
          </a:p>
          <a:p>
            <a:pPr marL="0" indent="0">
              <a:spcBef>
                <a:spcPts val="1400"/>
              </a:spcBef>
              <a:buSzPts val="450"/>
              <a:buFont typeface="Arial" panose="020B0604020202020204" pitchFamily="34" charset="0"/>
              <a:buNone/>
            </a:pPr>
            <a:endParaRPr lang="en-US" sz="1500" dirty="0">
              <a:latin typeface="Times New Roman" panose="02020603050405020304" pitchFamily="18" charset="0"/>
              <a:ea typeface="Times New Roman"/>
              <a:cs typeface="Times New Roman" panose="02020603050405020304" pitchFamily="18" charset="0"/>
              <a:sym typeface="Times New Roman"/>
            </a:endParaRPr>
          </a:p>
          <a:p>
            <a:pPr marL="0" indent="0">
              <a:spcBef>
                <a:spcPts val="1400"/>
              </a:spcBef>
              <a:buSzPts val="450"/>
              <a:buFont typeface="Arial" panose="020B0604020202020204" pitchFamily="34" charset="0"/>
              <a:buNone/>
            </a:pPr>
            <a:endParaRPr lang="en-US" sz="1500" dirty="0">
              <a:latin typeface="Times New Roman" panose="02020603050405020304" pitchFamily="18" charset="0"/>
              <a:ea typeface="Times New Roman"/>
              <a:cs typeface="Times New Roman" panose="02020603050405020304" pitchFamily="18" charset="0"/>
              <a:sym typeface="Times New Roman"/>
            </a:endParaRPr>
          </a:p>
        </p:txBody>
      </p:sp>
      <p:sp>
        <p:nvSpPr>
          <p:cNvPr id="6" name="Google Shape;98;p13">
            <a:extLst>
              <a:ext uri="{FF2B5EF4-FFF2-40B4-BE49-F238E27FC236}">
                <a16:creationId xmlns:a16="http://schemas.microsoft.com/office/drawing/2014/main" xmlns="" id="{C43224E1-7C16-F80F-1904-8BF096FAB2A2}"/>
              </a:ext>
            </a:extLst>
          </p:cNvPr>
          <p:cNvSpPr txBox="1">
            <a:spLocks/>
          </p:cNvSpPr>
          <p:nvPr/>
        </p:nvSpPr>
        <p:spPr>
          <a:xfrm>
            <a:off x="2879725" y="984925"/>
            <a:ext cx="7319700" cy="764100"/>
          </a:xfrm>
          <a:prstGeom prst="rect">
            <a:avLst/>
          </a:prstGeom>
          <a:noFill/>
          <a:ln>
            <a:noFill/>
          </a:ln>
        </p:spPr>
        <p:txBody>
          <a:bodyPr spcFirstLastPara="1" wrap="square" lIns="91425" tIns="45700" rIns="91425" bIns="4570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rgbClr val="1F1F1F"/>
              </a:buClr>
              <a:buSzPts val="3800"/>
              <a:buFont typeface="Times New Roman"/>
              <a:buNone/>
            </a:pPr>
            <a:r>
              <a:rPr lang="en-US" sz="1900" b="1">
                <a:solidFill>
                  <a:srgbClr val="1F1F1F"/>
                </a:solidFill>
                <a:latin typeface="Times New Roman" panose="02020603050405020304" pitchFamily="18" charset="0"/>
                <a:ea typeface="Times New Roman"/>
                <a:cs typeface="Times New Roman" panose="02020603050405020304" pitchFamily="18" charset="0"/>
                <a:sym typeface="Times New Roman"/>
              </a:rPr>
              <a:t>            Department of Artificial Intelligence and Data Science</a:t>
            </a:r>
            <a:endParaRPr lang="en-US" sz="1900" b="1" dirty="0">
              <a:latin typeface="Times New Roman" panose="02020603050405020304" pitchFamily="18" charset="0"/>
              <a:ea typeface="Times New Roman"/>
              <a:cs typeface="Times New Roman" panose="02020603050405020304" pitchFamily="18" charset="0"/>
              <a:sym typeface="Times New Roman"/>
            </a:endParaRPr>
          </a:p>
        </p:txBody>
      </p:sp>
      <p:sp>
        <p:nvSpPr>
          <p:cNvPr id="7" name="Google Shape;99;p13">
            <a:extLst>
              <a:ext uri="{FF2B5EF4-FFF2-40B4-BE49-F238E27FC236}">
                <a16:creationId xmlns:a16="http://schemas.microsoft.com/office/drawing/2014/main" xmlns="" id="{F9341F7C-B97D-A0DF-D261-6911096E39CB}"/>
              </a:ext>
            </a:extLst>
          </p:cNvPr>
          <p:cNvSpPr txBox="1">
            <a:spLocks/>
          </p:cNvSpPr>
          <p:nvPr/>
        </p:nvSpPr>
        <p:spPr>
          <a:xfrm>
            <a:off x="445850" y="2649060"/>
            <a:ext cx="11344880" cy="1317396"/>
          </a:xfrm>
          <a:prstGeom prst="rect">
            <a:avLst/>
          </a:prstGeom>
          <a:noFill/>
          <a:ln>
            <a:noFill/>
          </a:ln>
        </p:spPr>
        <p:txBody>
          <a:bodyPr spcFirstLastPara="1" wrap="square" lIns="91425" tIns="45700" rIns="91425" bIns="4570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rgbClr val="1F1F1F"/>
              </a:buClr>
              <a:buSzPct val="190000"/>
              <a:buFont typeface="Times New Roman"/>
              <a:buNone/>
            </a:pPr>
            <a:endParaRPr lang="en-US" sz="2000" dirty="0">
              <a:solidFill>
                <a:srgbClr val="1F1F1F"/>
              </a:solidFill>
              <a:latin typeface="Times New Roman" panose="02020603050405020304" pitchFamily="18" charset="0"/>
              <a:ea typeface="Times New Roman"/>
              <a:cs typeface="Times New Roman" panose="02020603050405020304" pitchFamily="18" charset="0"/>
              <a:sym typeface="Times New Roman"/>
            </a:endParaRPr>
          </a:p>
          <a:p>
            <a:pPr algn="ctr">
              <a:spcBef>
                <a:spcPts val="0"/>
              </a:spcBef>
              <a:buClr>
                <a:srgbClr val="1F1F1F"/>
              </a:buClr>
              <a:buSzPct val="190000"/>
              <a:buFont typeface="Times New Roman"/>
              <a:buNone/>
            </a:pPr>
            <a:r>
              <a:rPr lang="en-US" sz="2000" b="1" dirty="0">
                <a:solidFill>
                  <a:srgbClr val="1F1F1F"/>
                </a:solidFill>
                <a:latin typeface="Times New Roman" panose="02020603050405020304" pitchFamily="18" charset="0"/>
                <a:ea typeface="Times New Roman"/>
                <a:cs typeface="Times New Roman" panose="02020603050405020304" pitchFamily="18" charset="0"/>
                <a:sym typeface="Times New Roman"/>
              </a:rPr>
              <a:t>Batch No </a:t>
            </a:r>
            <a:r>
              <a:rPr lang="en-US" sz="2000" dirty="0">
                <a:solidFill>
                  <a:srgbClr val="1F1F1F"/>
                </a:solidFill>
                <a:latin typeface="Times New Roman" panose="02020603050405020304" pitchFamily="18" charset="0"/>
                <a:ea typeface="Times New Roman"/>
                <a:cs typeface="Times New Roman" panose="02020603050405020304" pitchFamily="18" charset="0"/>
                <a:sym typeface="Times New Roman"/>
              </a:rPr>
              <a:t>          :   </a:t>
            </a:r>
            <a:r>
              <a:rPr lang="en-US" sz="2000" dirty="0" smtClean="0">
                <a:solidFill>
                  <a:srgbClr val="1F1F1F"/>
                </a:solidFill>
                <a:latin typeface="Times New Roman" panose="02020603050405020304" pitchFamily="18" charset="0"/>
                <a:ea typeface="Times New Roman"/>
                <a:cs typeface="Times New Roman" panose="02020603050405020304" pitchFamily="18" charset="0"/>
                <a:sym typeface="Times New Roman"/>
              </a:rPr>
              <a:t>09</a:t>
            </a:r>
            <a:endParaRPr lang="en-US" sz="2000" b="1" dirty="0">
              <a:solidFill>
                <a:srgbClr val="1F1F1F"/>
              </a:solidFill>
              <a:latin typeface="Times New Roman" panose="02020603050405020304" pitchFamily="18" charset="0"/>
              <a:ea typeface="Times New Roman"/>
              <a:cs typeface="Times New Roman" panose="02020603050405020304" pitchFamily="18" charset="0"/>
              <a:sym typeface="Times New Roman"/>
            </a:endParaRPr>
          </a:p>
          <a:p>
            <a:pPr algn="ctr">
              <a:lnSpc>
                <a:spcPct val="150000"/>
              </a:lnSpc>
              <a:spcBef>
                <a:spcPts val="0"/>
              </a:spcBef>
              <a:buClr>
                <a:srgbClr val="1F1F1F"/>
              </a:buClr>
              <a:buSzPct val="190000"/>
              <a:buFont typeface="Times New Roman"/>
              <a:buNone/>
            </a:pPr>
            <a:r>
              <a:rPr lang="en-US" sz="2000" b="1" dirty="0">
                <a:solidFill>
                  <a:srgbClr val="1F1F1F"/>
                </a:solidFill>
                <a:latin typeface="Times New Roman" panose="02020603050405020304" pitchFamily="18" charset="0"/>
                <a:ea typeface="Times New Roman"/>
                <a:cs typeface="Times New Roman" panose="02020603050405020304" pitchFamily="18" charset="0"/>
                <a:sym typeface="Times New Roman"/>
              </a:rPr>
              <a:t>Academic Year</a:t>
            </a:r>
            <a:r>
              <a:rPr lang="en-US" sz="2000" dirty="0">
                <a:solidFill>
                  <a:srgbClr val="1F1F1F"/>
                </a:solidFill>
                <a:latin typeface="Times New Roman" panose="02020603050405020304" pitchFamily="18" charset="0"/>
                <a:ea typeface="Times New Roman"/>
                <a:cs typeface="Times New Roman" panose="02020603050405020304" pitchFamily="18" charset="0"/>
                <a:sym typeface="Times New Roman"/>
              </a:rPr>
              <a:t> :  2024-2025</a:t>
            </a:r>
          </a:p>
        </p:txBody>
      </p:sp>
      <p:sp>
        <p:nvSpPr>
          <p:cNvPr id="8" name="Google Shape;100;p13">
            <a:extLst>
              <a:ext uri="{FF2B5EF4-FFF2-40B4-BE49-F238E27FC236}">
                <a16:creationId xmlns:a16="http://schemas.microsoft.com/office/drawing/2014/main" xmlns="" id="{8D8FB144-C1B7-2986-97D8-FE40388BE996}"/>
              </a:ext>
            </a:extLst>
          </p:cNvPr>
          <p:cNvSpPr txBox="1"/>
          <p:nvPr/>
        </p:nvSpPr>
        <p:spPr>
          <a:xfrm>
            <a:off x="6518564" y="4675448"/>
            <a:ext cx="5541817" cy="150775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700" b="1" dirty="0" smtClean="0">
                <a:solidFill>
                  <a:srgbClr val="3F3F3F"/>
                </a:solidFill>
                <a:latin typeface="Times New Roman" panose="02020603050405020304" pitchFamily="18" charset="0"/>
                <a:ea typeface="Times New Roman"/>
                <a:cs typeface="Times New Roman" panose="02020603050405020304" pitchFamily="18" charset="0"/>
                <a:sym typeface="Times New Roman"/>
              </a:rPr>
              <a:t>  Project </a:t>
            </a:r>
            <a:r>
              <a:rPr lang="en-IN" sz="1700" b="1" dirty="0">
                <a:solidFill>
                  <a:srgbClr val="3F3F3F"/>
                </a:solidFill>
                <a:latin typeface="Times New Roman" panose="02020603050405020304" pitchFamily="18" charset="0"/>
                <a:ea typeface="Times New Roman"/>
                <a:cs typeface="Times New Roman" panose="02020603050405020304" pitchFamily="18" charset="0"/>
                <a:sym typeface="Times New Roman"/>
              </a:rPr>
              <a:t>Guide </a:t>
            </a:r>
            <a:endParaRPr sz="1700" b="1" dirty="0">
              <a:solidFill>
                <a:srgbClr val="3F3F3F"/>
              </a:solidFill>
              <a:latin typeface="Times New Roman" panose="02020603050405020304" pitchFamily="18" charset="0"/>
              <a:ea typeface="Times New Roman"/>
              <a:cs typeface="Times New Roman" panose="02020603050405020304" pitchFamily="18" charset="0"/>
              <a:sym typeface="Times New Roman"/>
            </a:endParaRPr>
          </a:p>
          <a:p>
            <a:pPr marL="12700" marR="159385" indent="-6350">
              <a:lnSpc>
                <a:spcPct val="111000"/>
              </a:lnSpc>
              <a:spcAft>
                <a:spcPts val="80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Dr. T. V. Madhusudhana Rao                                                        </a:t>
            </a:r>
            <a:endParaRPr lang="en-IN" sz="1800" kern="100" dirty="0">
              <a:solidFill>
                <a:srgbClr val="000000"/>
              </a:solidFill>
              <a:effectLst/>
              <a:latin typeface="Calibri" panose="020F0502020204030204" pitchFamily="34" charset="0"/>
              <a:ea typeface="Calibri" panose="020F0502020204030204" pitchFamily="34" charset="0"/>
            </a:endParaRPr>
          </a:p>
          <a:p>
            <a:pPr marL="12700" marR="159385" indent="-6350">
              <a:spcAft>
                <a:spcPts val="95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smtClean="0">
                <a:solidFill>
                  <a:srgbClr val="000000"/>
                </a:solidFill>
                <a:effectLst/>
                <a:latin typeface="Times New Roman" panose="02020603050405020304" pitchFamily="18" charset="0"/>
                <a:ea typeface="Times New Roman" panose="02020603050405020304" pitchFamily="18" charset="0"/>
              </a:rPr>
              <a:t>            </a:t>
            </a:r>
            <a:r>
              <a:rPr lang="en-IN" sz="1600" kern="100" dirty="0" smtClean="0">
                <a:solidFill>
                  <a:srgbClr val="000000"/>
                </a:solidFill>
                <a:effectLst/>
                <a:latin typeface="Times New Roman" panose="02020603050405020304" pitchFamily="18" charset="0"/>
                <a:ea typeface="Times New Roman" panose="02020603050405020304" pitchFamily="18" charset="0"/>
              </a:rPr>
              <a:t>Professor </a:t>
            </a:r>
            <a:r>
              <a:rPr lang="en-IN" sz="1600" kern="100" dirty="0">
                <a:solidFill>
                  <a:srgbClr val="000000"/>
                </a:solidFill>
                <a:effectLst/>
                <a:latin typeface="Times New Roman" panose="02020603050405020304" pitchFamily="18" charset="0"/>
                <a:ea typeface="Times New Roman" panose="02020603050405020304" pitchFamily="18" charset="0"/>
              </a:rPr>
              <a:t>&amp; </a:t>
            </a:r>
            <a:r>
              <a:rPr lang="en-IN" sz="1600" kern="100" dirty="0" smtClean="0">
                <a:solidFill>
                  <a:srgbClr val="000000"/>
                </a:solidFill>
                <a:effectLst/>
                <a:latin typeface="Times New Roman" panose="02020603050405020304" pitchFamily="18" charset="0"/>
                <a:ea typeface="Times New Roman" panose="02020603050405020304" pitchFamily="18" charset="0"/>
              </a:rPr>
              <a:t>HOD                                                          </a:t>
            </a:r>
            <a:endParaRPr lang="en-IN" sz="1600" kern="100" dirty="0">
              <a:solidFill>
                <a:srgbClr val="000000"/>
              </a:solidFill>
              <a:effectLst/>
              <a:latin typeface="Calibri" panose="020F0502020204030204" pitchFamily="34" charset="0"/>
              <a:ea typeface="Calibri" panose="020F0502020204030204" pitchFamily="34" charset="0"/>
            </a:endParaRPr>
          </a:p>
          <a:p>
            <a:pPr>
              <a:buNone/>
            </a:pP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dirty="0" smtClean="0">
                <a:solidFill>
                  <a:srgbClr val="000000"/>
                </a:solidFill>
                <a:effectLst/>
                <a:latin typeface="Times New Roman" panose="02020603050405020304" pitchFamily="18" charset="0"/>
                <a:ea typeface="Times New Roman" panose="02020603050405020304" pitchFamily="18" charset="0"/>
              </a:rPr>
              <a:t>      AI&amp;DS </a:t>
            </a:r>
            <a:r>
              <a:rPr lang="en-IN" sz="1600" dirty="0">
                <a:solidFill>
                  <a:srgbClr val="000000"/>
                </a:solidFill>
                <a:effectLst/>
                <a:latin typeface="Times New Roman" panose="02020603050405020304" pitchFamily="18" charset="0"/>
                <a:ea typeface="Times New Roman" panose="02020603050405020304" pitchFamily="18" charset="0"/>
              </a:rPr>
              <a:t>,VIIT(A) </a:t>
            </a:r>
            <a:endParaRPr lang="en-IN" sz="1600" kern="100" dirty="0">
              <a:solidFill>
                <a:srgbClr val="000000"/>
              </a:solidFill>
              <a:effectLst/>
              <a:latin typeface="Calibri" panose="020F0502020204030204" pitchFamily="34" charset="0"/>
              <a:ea typeface="Calibri" panose="020F0502020204030204" pitchFamily="34" charset="0"/>
            </a:endParaRPr>
          </a:p>
        </p:txBody>
      </p:sp>
      <p:pic>
        <p:nvPicPr>
          <p:cNvPr id="11" name="Picture 10">
            <a:extLst>
              <a:ext uri="{FF2B5EF4-FFF2-40B4-BE49-F238E27FC236}">
                <a16:creationId xmlns:a16="http://schemas.microsoft.com/office/drawing/2014/main" xmlns="" id="{4204D9CD-2B41-DAD5-2931-906623C980F7}"/>
              </a:ext>
            </a:extLst>
          </p:cNvPr>
          <p:cNvPicPr>
            <a:picLocks noChangeAspect="1"/>
          </p:cNvPicPr>
          <p:nvPr/>
        </p:nvPicPr>
        <p:blipFill>
          <a:blip r:embed="rId3" cstate="print"/>
          <a:stretch>
            <a:fillRect/>
          </a:stretch>
        </p:blipFill>
        <p:spPr>
          <a:xfrm>
            <a:off x="10416990" y="6551128"/>
            <a:ext cx="1748700" cy="243627"/>
          </a:xfrm>
          <a:prstGeom prst="rect">
            <a:avLst/>
          </a:prstGeom>
        </p:spPr>
      </p:pic>
    </p:spTree>
    <p:extLst>
      <p:ext uri="{BB962C8B-B14F-4D97-AF65-F5344CB8AC3E}">
        <p14:creationId xmlns:p14="http://schemas.microsoft.com/office/powerpoint/2010/main" xmlns="" val="639287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5;p14">
            <a:extLst>
              <a:ext uri="{FF2B5EF4-FFF2-40B4-BE49-F238E27FC236}">
                <a16:creationId xmlns:a16="http://schemas.microsoft.com/office/drawing/2014/main" xmlns="" id="{8F4102AF-7E88-77FD-10D7-3614E3F95131}"/>
              </a:ext>
            </a:extLst>
          </p:cNvPr>
          <p:cNvSpPr txBox="1"/>
          <p:nvPr/>
        </p:nvSpPr>
        <p:spPr>
          <a:xfrm>
            <a:off x="411480" y="298792"/>
            <a:ext cx="5684520" cy="861734"/>
          </a:xfrm>
          <a:prstGeom prst="rect">
            <a:avLst/>
          </a:prstGeom>
          <a:noFill/>
          <a:ln>
            <a:noFill/>
          </a:ln>
        </p:spPr>
        <p:txBody>
          <a:bodyPr spcFirstLastPara="1" wrap="square" lIns="91425" tIns="45700" rIns="91425" bIns="45700" anchor="t" anchorCtr="0">
            <a:spAutoFit/>
          </a:bodyPr>
          <a:lstStyle/>
          <a:p>
            <a:r>
              <a:rPr lang="en-US" sz="3200" b="1" i="0" dirty="0">
                <a:solidFill>
                  <a:srgbClr val="000000"/>
                </a:solidFill>
                <a:effectLst/>
                <a:latin typeface="Times New Roman" panose="02020603050405020304" pitchFamily="18" charset="0"/>
                <a:cs typeface="Times New Roman" panose="02020603050405020304" pitchFamily="18" charset="0"/>
              </a:rPr>
              <a:t> </a:t>
            </a:r>
            <a:r>
              <a:rPr lang="en-US" sz="3200" dirty="0">
                <a:solidFill>
                  <a:srgbClr val="000000"/>
                </a:solidFill>
                <a:latin typeface="Times New Roman" panose="02020603050405020304" pitchFamily="18" charset="0"/>
                <a:ea typeface="Times New Roman"/>
                <a:cs typeface="Times New Roman" panose="02020603050405020304" pitchFamily="18" charset="0"/>
                <a:sym typeface="Times New Roman"/>
              </a:rPr>
              <a:t>Code Snippets</a:t>
            </a:r>
            <a:endParaRPr lang="en-US" sz="3200" b="1" i="0" dirty="0">
              <a:solidFill>
                <a:srgbClr val="000000"/>
              </a:solidFill>
              <a:effectLst/>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Clr>
                <a:schemeClr val="dk1"/>
              </a:buClr>
              <a:buSzPts val="2900"/>
              <a:buFont typeface="Times New Roman"/>
              <a:buNone/>
            </a:pPr>
            <a:endParaRPr dirty="0">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xmlns="" id="{DB2918EB-5B7D-9618-C8C0-E9319C24A1D1}"/>
              </a:ext>
            </a:extLst>
          </p:cNvPr>
          <p:cNvCxnSpPr/>
          <p:nvPr/>
        </p:nvCxnSpPr>
        <p:spPr>
          <a:xfrm>
            <a:off x="629835" y="888104"/>
            <a:ext cx="10039607" cy="0"/>
          </a:xfrm>
          <a:prstGeom prst="line">
            <a:avLst/>
          </a:prstGeom>
          <a:ln w="38100">
            <a:solidFill>
              <a:schemeClr val="tx1"/>
            </a:solidFill>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pic>
        <p:nvPicPr>
          <p:cNvPr id="5" name="Picture 4">
            <a:extLst>
              <a:ext uri="{FF2B5EF4-FFF2-40B4-BE49-F238E27FC236}">
                <a16:creationId xmlns:a16="http://schemas.microsoft.com/office/drawing/2014/main" xmlns="" id="{11D43C73-9C0A-2418-D93A-9A1587465E1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65991" y="1051330"/>
            <a:ext cx="10691447" cy="5437393"/>
          </a:xfrm>
          <a:prstGeom prst="rect">
            <a:avLst/>
          </a:prstGeom>
        </p:spPr>
      </p:pic>
      <p:pic>
        <p:nvPicPr>
          <p:cNvPr id="8" name="Picture 7">
            <a:extLst>
              <a:ext uri="{FF2B5EF4-FFF2-40B4-BE49-F238E27FC236}">
                <a16:creationId xmlns:a16="http://schemas.microsoft.com/office/drawing/2014/main" xmlns="" id="{18FF6E86-9B38-732F-F977-8501BA890DE6}"/>
              </a:ext>
            </a:extLst>
          </p:cNvPr>
          <p:cNvPicPr>
            <a:picLocks noChangeAspect="1"/>
          </p:cNvPicPr>
          <p:nvPr/>
        </p:nvPicPr>
        <p:blipFill>
          <a:blip r:embed="rId3" cstate="print"/>
          <a:stretch>
            <a:fillRect/>
          </a:stretch>
        </p:blipFill>
        <p:spPr>
          <a:xfrm>
            <a:off x="10436200" y="6608042"/>
            <a:ext cx="1755800" cy="249958"/>
          </a:xfrm>
          <a:prstGeom prst="rect">
            <a:avLst/>
          </a:prstGeom>
        </p:spPr>
      </p:pic>
    </p:spTree>
    <p:extLst>
      <p:ext uri="{BB962C8B-B14F-4D97-AF65-F5344CB8AC3E}">
        <p14:creationId xmlns:p14="http://schemas.microsoft.com/office/powerpoint/2010/main" xmlns="" val="378737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F9992A8-270C-8AB9-70A9-6C493BFBA35E}"/>
            </a:ext>
          </a:extLst>
        </p:cNvPr>
        <p:cNvGrpSpPr/>
        <p:nvPr/>
      </p:nvGrpSpPr>
      <p:grpSpPr>
        <a:xfrm>
          <a:off x="0" y="0"/>
          <a:ext cx="0" cy="0"/>
          <a:chOff x="0" y="0"/>
          <a:chExt cx="0" cy="0"/>
        </a:xfrm>
      </p:grpSpPr>
      <p:sp>
        <p:nvSpPr>
          <p:cNvPr id="2" name="Google Shape;105;p14">
            <a:extLst>
              <a:ext uri="{FF2B5EF4-FFF2-40B4-BE49-F238E27FC236}">
                <a16:creationId xmlns:a16="http://schemas.microsoft.com/office/drawing/2014/main" xmlns="" id="{7F02C0D5-BE07-65C9-7360-C280267AE4E4}"/>
              </a:ext>
            </a:extLst>
          </p:cNvPr>
          <p:cNvSpPr txBox="1"/>
          <p:nvPr/>
        </p:nvSpPr>
        <p:spPr>
          <a:xfrm>
            <a:off x="411480" y="301320"/>
            <a:ext cx="5684520" cy="861734"/>
          </a:xfrm>
          <a:prstGeom prst="rect">
            <a:avLst/>
          </a:prstGeom>
          <a:noFill/>
          <a:ln>
            <a:noFill/>
          </a:ln>
        </p:spPr>
        <p:txBody>
          <a:bodyPr spcFirstLastPara="1" wrap="square" lIns="91425" tIns="45700" rIns="91425" bIns="45700" anchor="t" anchorCtr="0">
            <a:spAutoFit/>
          </a:bodyPr>
          <a:lstStyle/>
          <a:p>
            <a:pPr algn="l"/>
            <a:r>
              <a:rPr lang="en-US" sz="3200" dirty="0" smtClean="0">
                <a:solidFill>
                  <a:srgbClr val="000000"/>
                </a:solidFill>
                <a:latin typeface="Times New Roman" panose="02020603050405020304" pitchFamily="18" charset="0"/>
                <a:ea typeface="Times New Roman"/>
                <a:cs typeface="Times New Roman" panose="02020603050405020304" pitchFamily="18" charset="0"/>
                <a:sym typeface="Times New Roman"/>
              </a:rPr>
              <a:t>   Output </a:t>
            </a:r>
            <a:r>
              <a:rPr lang="en-US" sz="3200" dirty="0">
                <a:solidFill>
                  <a:srgbClr val="000000"/>
                </a:solidFill>
                <a:latin typeface="Times New Roman" panose="02020603050405020304" pitchFamily="18" charset="0"/>
                <a:ea typeface="Times New Roman"/>
                <a:cs typeface="Times New Roman" panose="02020603050405020304" pitchFamily="18" charset="0"/>
                <a:sym typeface="Times New Roman"/>
              </a:rPr>
              <a:t>images</a:t>
            </a:r>
            <a:endParaRPr lang="en-US" sz="3200" b="1" i="0" dirty="0">
              <a:solidFill>
                <a:srgbClr val="000000"/>
              </a:solidFill>
              <a:effectLst/>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Clr>
                <a:schemeClr val="dk1"/>
              </a:buClr>
              <a:buSzPts val="2900"/>
              <a:buFont typeface="Times New Roman"/>
              <a:buNone/>
            </a:pPr>
            <a:endParaRPr dirty="0">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xmlns="" id="{989874FF-AD46-D4C1-1773-D4B2F1253171}"/>
              </a:ext>
            </a:extLst>
          </p:cNvPr>
          <p:cNvCxnSpPr/>
          <p:nvPr/>
        </p:nvCxnSpPr>
        <p:spPr>
          <a:xfrm>
            <a:off x="717755" y="967232"/>
            <a:ext cx="10039607" cy="0"/>
          </a:xfrm>
          <a:prstGeom prst="line">
            <a:avLst/>
          </a:prstGeom>
          <a:ln w="38100">
            <a:solidFill>
              <a:schemeClr val="tx1"/>
            </a:solidFill>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xmlns="" id="{34572607-708F-5B56-E2F6-018C7E0B1C72}"/>
              </a:ext>
            </a:extLst>
          </p:cNvPr>
          <p:cNvSpPr txBox="1"/>
          <p:nvPr/>
        </p:nvSpPr>
        <p:spPr>
          <a:xfrm>
            <a:off x="850392" y="1163054"/>
            <a:ext cx="4398264" cy="461665"/>
          </a:xfrm>
          <a:prstGeom prst="rect">
            <a:avLst/>
          </a:prstGeom>
          <a:noFill/>
        </p:spPr>
        <p:txBody>
          <a:bodyPr wrap="square" rtlCol="0">
            <a:spAutoFit/>
          </a:bodyPr>
          <a:lstStyle/>
          <a:p>
            <a:r>
              <a:rPr lang="en-US" sz="2400" b="1" dirty="0"/>
              <a:t>Input:</a:t>
            </a:r>
          </a:p>
        </p:txBody>
      </p:sp>
      <p:sp>
        <p:nvSpPr>
          <p:cNvPr id="13" name="TextBox 12">
            <a:extLst>
              <a:ext uri="{FF2B5EF4-FFF2-40B4-BE49-F238E27FC236}">
                <a16:creationId xmlns:a16="http://schemas.microsoft.com/office/drawing/2014/main" xmlns="" id="{EF1C302E-93E3-5882-94E6-EA37B5C3C63B}"/>
              </a:ext>
            </a:extLst>
          </p:cNvPr>
          <p:cNvSpPr txBox="1"/>
          <p:nvPr/>
        </p:nvSpPr>
        <p:spPr>
          <a:xfrm>
            <a:off x="6787134" y="1209220"/>
            <a:ext cx="6094476" cy="461665"/>
          </a:xfrm>
          <a:prstGeom prst="rect">
            <a:avLst/>
          </a:prstGeom>
          <a:noFill/>
        </p:spPr>
        <p:txBody>
          <a:bodyPr wrap="square">
            <a:spAutoFit/>
          </a:bodyPr>
          <a:lstStyle/>
          <a:p>
            <a:r>
              <a:rPr lang="en-US" sz="2400" b="1" dirty="0"/>
              <a:t>Output:</a:t>
            </a:r>
            <a:endParaRPr lang="en-US" sz="2400" dirty="0"/>
          </a:p>
        </p:txBody>
      </p:sp>
      <p:pic>
        <p:nvPicPr>
          <p:cNvPr id="4" name="Picture 3">
            <a:extLst>
              <a:ext uri="{FF2B5EF4-FFF2-40B4-BE49-F238E27FC236}">
                <a16:creationId xmlns:a16="http://schemas.microsoft.com/office/drawing/2014/main" xmlns="" id="{C4B8A3CE-552D-C960-DDE7-D14A14CA6AAE}"/>
              </a:ext>
            </a:extLst>
          </p:cNvPr>
          <p:cNvPicPr>
            <a:picLocks noChangeAspect="1"/>
          </p:cNvPicPr>
          <p:nvPr/>
        </p:nvPicPr>
        <p:blipFill>
          <a:blip r:embed="rId2" cstate="print"/>
          <a:stretch>
            <a:fillRect/>
          </a:stretch>
        </p:blipFill>
        <p:spPr>
          <a:xfrm>
            <a:off x="10316786" y="6512101"/>
            <a:ext cx="1749704" cy="243861"/>
          </a:xfrm>
          <a:prstGeom prst="rect">
            <a:avLst/>
          </a:prstGeom>
        </p:spPr>
      </p:pic>
      <p:pic>
        <p:nvPicPr>
          <p:cNvPr id="1026" name="Picture 2"/>
          <p:cNvPicPr>
            <a:picLocks noChangeAspect="1" noChangeArrowheads="1"/>
          </p:cNvPicPr>
          <p:nvPr/>
        </p:nvPicPr>
        <p:blipFill>
          <a:blip r:embed="rId3" cstate="print"/>
          <a:srcRect/>
          <a:stretch>
            <a:fillRect/>
          </a:stretch>
        </p:blipFill>
        <p:spPr bwMode="auto">
          <a:xfrm>
            <a:off x="741082" y="2070846"/>
            <a:ext cx="4996330" cy="3653117"/>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6299200" y="2093258"/>
            <a:ext cx="5059081" cy="3654000"/>
          </a:xfrm>
          <a:prstGeom prst="rect">
            <a:avLst/>
          </a:prstGeom>
          <a:noFill/>
          <a:ln w="9525">
            <a:noFill/>
            <a:miter lim="800000"/>
            <a:headEnd/>
            <a:tailEnd/>
          </a:ln>
        </p:spPr>
      </p:pic>
    </p:spTree>
    <p:extLst>
      <p:ext uri="{BB962C8B-B14F-4D97-AF65-F5344CB8AC3E}">
        <p14:creationId xmlns:p14="http://schemas.microsoft.com/office/powerpoint/2010/main" xmlns="" val="2816567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F9992A8-270C-8AB9-70A9-6C493BFBA35E}"/>
            </a:ext>
          </a:extLst>
        </p:cNvPr>
        <p:cNvGrpSpPr/>
        <p:nvPr/>
      </p:nvGrpSpPr>
      <p:grpSpPr>
        <a:xfrm>
          <a:off x="0" y="0"/>
          <a:ext cx="0" cy="0"/>
          <a:chOff x="0" y="0"/>
          <a:chExt cx="0" cy="0"/>
        </a:xfrm>
      </p:grpSpPr>
      <p:sp>
        <p:nvSpPr>
          <p:cNvPr id="2" name="Google Shape;105;p14">
            <a:extLst>
              <a:ext uri="{FF2B5EF4-FFF2-40B4-BE49-F238E27FC236}">
                <a16:creationId xmlns:a16="http://schemas.microsoft.com/office/drawing/2014/main" xmlns="" id="{7F02C0D5-BE07-65C9-7360-C280267AE4E4}"/>
              </a:ext>
            </a:extLst>
          </p:cNvPr>
          <p:cNvSpPr txBox="1"/>
          <p:nvPr/>
        </p:nvSpPr>
        <p:spPr>
          <a:xfrm>
            <a:off x="411480" y="688258"/>
            <a:ext cx="5684520" cy="1354176"/>
          </a:xfrm>
          <a:prstGeom prst="rect">
            <a:avLst/>
          </a:prstGeom>
          <a:noFill/>
          <a:ln>
            <a:noFill/>
          </a:ln>
        </p:spPr>
        <p:txBody>
          <a:bodyPr spcFirstLastPara="1" wrap="square" lIns="91425" tIns="45700" rIns="91425" bIns="45700" anchor="t" anchorCtr="0">
            <a:spAutoFit/>
          </a:bodyPr>
          <a:lstStyle/>
          <a:p>
            <a:pPr algn="l"/>
            <a:r>
              <a:rPr lang="en-US" sz="3200" dirty="0" smtClean="0">
                <a:solidFill>
                  <a:srgbClr val="000000"/>
                </a:solidFill>
                <a:latin typeface="Times New Roman" panose="02020603050405020304" pitchFamily="18" charset="0"/>
                <a:ea typeface="Times New Roman"/>
                <a:cs typeface="Times New Roman" panose="02020603050405020304" pitchFamily="18" charset="0"/>
                <a:sym typeface="Times New Roman"/>
              </a:rPr>
              <a:t>   Output </a:t>
            </a:r>
            <a:r>
              <a:rPr lang="en-US" sz="3200" dirty="0">
                <a:solidFill>
                  <a:srgbClr val="000000"/>
                </a:solidFill>
                <a:latin typeface="Times New Roman" panose="02020603050405020304" pitchFamily="18" charset="0"/>
                <a:ea typeface="Times New Roman"/>
                <a:cs typeface="Times New Roman" panose="02020603050405020304" pitchFamily="18" charset="0"/>
                <a:sym typeface="Times New Roman"/>
              </a:rPr>
              <a:t>images</a:t>
            </a:r>
          </a:p>
          <a:p>
            <a:pPr algn="l"/>
            <a:endParaRPr lang="en-US" sz="3200" b="1" i="0" dirty="0">
              <a:solidFill>
                <a:srgbClr val="000000"/>
              </a:solidFill>
              <a:effectLst/>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Clr>
                <a:schemeClr val="dk1"/>
              </a:buClr>
              <a:buSzPts val="2900"/>
              <a:buFont typeface="Times New Roman"/>
              <a:buNone/>
            </a:pPr>
            <a:endParaRPr dirty="0">
              <a:latin typeface="Times New Roman" panose="02020603050405020304" pitchFamily="18" charset="0"/>
              <a:cs typeface="Times New Roman" panose="02020603050405020304" pitchFamily="18" charset="0"/>
            </a:endParaRPr>
          </a:p>
        </p:txBody>
      </p:sp>
      <p:cxnSp>
        <p:nvCxnSpPr>
          <p:cNvPr id="4" name="Google Shape;107;p14">
            <a:extLst>
              <a:ext uri="{FF2B5EF4-FFF2-40B4-BE49-F238E27FC236}">
                <a16:creationId xmlns:a16="http://schemas.microsoft.com/office/drawing/2014/main" xmlns="" id="{9EB46C19-8EBE-48B7-9E88-E2898C5FBBC2}"/>
              </a:ext>
            </a:extLst>
          </p:cNvPr>
          <p:cNvCxnSpPr/>
          <p:nvPr/>
        </p:nvCxnSpPr>
        <p:spPr>
          <a:xfrm rot="10800000" flipH="1">
            <a:off x="717755" y="1226990"/>
            <a:ext cx="10294500" cy="80700"/>
          </a:xfrm>
          <a:prstGeom prst="straightConnector1">
            <a:avLst/>
          </a:prstGeom>
          <a:noFill/>
          <a:ln w="25400" cap="flat" cmpd="sng">
            <a:solidFill>
              <a:schemeClr val="dk1"/>
            </a:solidFill>
            <a:prstDash val="solid"/>
            <a:round/>
            <a:headEnd type="none" w="sm" len="sm"/>
            <a:tailEnd type="none" w="sm" len="sm"/>
          </a:ln>
          <a:effectLst>
            <a:outerShdw blurRad="38100" dist="25400" dir="2700000" algn="br" rotWithShape="0">
              <a:srgbClr val="000000">
                <a:alpha val="60000"/>
              </a:srgbClr>
            </a:outerShdw>
          </a:effectLst>
        </p:spPr>
      </p:cxnSp>
      <p:pic>
        <p:nvPicPr>
          <p:cNvPr id="3" name="Picture 2">
            <a:extLst>
              <a:ext uri="{FF2B5EF4-FFF2-40B4-BE49-F238E27FC236}">
                <a16:creationId xmlns:a16="http://schemas.microsoft.com/office/drawing/2014/main" xmlns="" id="{7D339674-770D-F2E4-0417-B310CB4DE471}"/>
              </a:ext>
            </a:extLst>
          </p:cNvPr>
          <p:cNvPicPr>
            <a:picLocks noChangeAspect="1"/>
          </p:cNvPicPr>
          <p:nvPr/>
        </p:nvPicPr>
        <p:blipFill>
          <a:blip r:embed="rId2" cstate="print"/>
          <a:stretch>
            <a:fillRect/>
          </a:stretch>
        </p:blipFill>
        <p:spPr>
          <a:xfrm>
            <a:off x="10310416" y="6496494"/>
            <a:ext cx="1749704" cy="243861"/>
          </a:xfrm>
          <a:prstGeom prst="rect">
            <a:avLst/>
          </a:prstGeom>
        </p:spPr>
      </p:pic>
      <p:pic>
        <p:nvPicPr>
          <p:cNvPr id="2050" name="Picture 2"/>
          <p:cNvPicPr>
            <a:picLocks noChangeAspect="1" noChangeArrowheads="1"/>
          </p:cNvPicPr>
          <p:nvPr/>
        </p:nvPicPr>
        <p:blipFill>
          <a:blip r:embed="rId3" cstate="print"/>
          <a:srcRect/>
          <a:stretch>
            <a:fillRect/>
          </a:stretch>
        </p:blipFill>
        <p:spPr bwMode="auto">
          <a:xfrm>
            <a:off x="625230" y="1784834"/>
            <a:ext cx="5045808" cy="365400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6076462" y="1767249"/>
            <a:ext cx="5133731" cy="3654000"/>
          </a:xfrm>
          <a:prstGeom prst="rect">
            <a:avLst/>
          </a:prstGeom>
          <a:noFill/>
          <a:ln w="9525">
            <a:noFill/>
            <a:miter lim="800000"/>
            <a:headEnd/>
            <a:tailEnd/>
          </a:ln>
        </p:spPr>
      </p:pic>
    </p:spTree>
    <p:extLst>
      <p:ext uri="{BB962C8B-B14F-4D97-AF65-F5344CB8AC3E}">
        <p14:creationId xmlns:p14="http://schemas.microsoft.com/office/powerpoint/2010/main" xmlns="" val="4002135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5;p14">
            <a:extLst>
              <a:ext uri="{FF2B5EF4-FFF2-40B4-BE49-F238E27FC236}">
                <a16:creationId xmlns:a16="http://schemas.microsoft.com/office/drawing/2014/main" xmlns="" id="{1D293E90-2C90-CF4B-882C-B8F39BCFBC41}"/>
              </a:ext>
            </a:extLst>
          </p:cNvPr>
          <p:cNvSpPr txBox="1"/>
          <p:nvPr/>
        </p:nvSpPr>
        <p:spPr>
          <a:xfrm>
            <a:off x="850897" y="688258"/>
            <a:ext cx="4169836" cy="861734"/>
          </a:xfrm>
          <a:prstGeom prst="rect">
            <a:avLst/>
          </a:prstGeom>
          <a:noFill/>
          <a:ln>
            <a:noFill/>
          </a:ln>
        </p:spPr>
        <p:txBody>
          <a:bodyPr spcFirstLastPara="1" wrap="square" lIns="91425" tIns="45700" rIns="91425" bIns="45700" anchor="t" anchorCtr="0">
            <a:spAutoFit/>
          </a:bodyPr>
          <a:lstStyle/>
          <a:p>
            <a:pPr>
              <a:buClr>
                <a:schemeClr val="dk1"/>
              </a:buClr>
              <a:buSzPts val="2900"/>
            </a:pPr>
            <a:r>
              <a:rPr lang="en-US" sz="3200" dirty="0">
                <a:solidFill>
                  <a:srgbClr val="000000"/>
                </a:solidFill>
                <a:latin typeface="Times New Roman" panose="02020603050405020304" pitchFamily="18" charset="0"/>
                <a:cs typeface="Times New Roman" panose="02020603050405020304" pitchFamily="18" charset="0"/>
              </a:rPr>
              <a:t>Results</a:t>
            </a:r>
            <a:endParaRPr lang="en-US" sz="3200" i="0" dirty="0">
              <a:solidFill>
                <a:srgbClr val="000000"/>
              </a:solidFill>
              <a:effectLst/>
              <a:latin typeface="Times New Roman" panose="02020603050405020304" pitchFamily="18" charset="0"/>
              <a:cs typeface="Times New Roman" panose="02020603050405020304" pitchFamily="18" charset="0"/>
            </a:endParaRPr>
          </a:p>
          <a:p>
            <a:pPr marL="0" marR="0" lvl="0" indent="0" rtl="0">
              <a:spcBef>
                <a:spcPts val="0"/>
              </a:spcBef>
              <a:spcAft>
                <a:spcPts val="0"/>
              </a:spcAft>
              <a:buClr>
                <a:schemeClr val="dk1"/>
              </a:buClr>
              <a:buSzPts val="2900"/>
              <a:buFont typeface="Times New Roman"/>
              <a:buNone/>
            </a:pPr>
            <a:endParaRPr dirty="0">
              <a:latin typeface="Times New Roman" panose="02020603050405020304" pitchFamily="18" charset="0"/>
              <a:cs typeface="Times New Roman" panose="02020603050405020304" pitchFamily="18" charset="0"/>
            </a:endParaRPr>
          </a:p>
        </p:txBody>
      </p:sp>
      <p:sp>
        <p:nvSpPr>
          <p:cNvPr id="3" name="Google Shape;106;p14">
            <a:extLst>
              <a:ext uri="{FF2B5EF4-FFF2-40B4-BE49-F238E27FC236}">
                <a16:creationId xmlns:a16="http://schemas.microsoft.com/office/drawing/2014/main" xmlns="" id="{3A39B11E-AD02-D90D-7D5C-DD381E92806D}"/>
              </a:ext>
            </a:extLst>
          </p:cNvPr>
          <p:cNvSpPr txBox="1"/>
          <p:nvPr/>
        </p:nvSpPr>
        <p:spPr>
          <a:xfrm>
            <a:off x="850900" y="1614650"/>
            <a:ext cx="10195650" cy="1107955"/>
          </a:xfrm>
          <a:prstGeom prst="rect">
            <a:avLst/>
          </a:prstGeom>
          <a:noFill/>
          <a:ln>
            <a:noFill/>
          </a:ln>
        </p:spPr>
        <p:txBody>
          <a:bodyPr spcFirstLastPara="1" wrap="square" lIns="91425" tIns="45700" rIns="91425" bIns="45700" anchor="t" anchorCtr="0">
            <a:spAutoFit/>
          </a:bodyPr>
          <a:lstStyle/>
          <a:p>
            <a:pPr marL="88900" marR="0" lvl="0" algn="just" rtl="0">
              <a:lnSpc>
                <a:spcPct val="150000"/>
              </a:lnSpc>
              <a:spcBef>
                <a:spcPts val="0"/>
              </a:spcBef>
              <a:spcAft>
                <a:spcPts val="0"/>
              </a:spcAft>
              <a:buClr>
                <a:schemeClr val="dk1"/>
              </a:buClr>
              <a:buSzPts val="2200"/>
            </a:pPr>
            <a:endParaRPr sz="22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50000"/>
              </a:lnSpc>
              <a:spcBef>
                <a:spcPts val="0"/>
              </a:spcBef>
              <a:spcAft>
                <a:spcPts val="0"/>
              </a:spcAft>
              <a:buNone/>
            </a:pPr>
            <a:endParaRPr sz="22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cxnSp>
        <p:nvCxnSpPr>
          <p:cNvPr id="5" name="Straight Connector 4">
            <a:extLst>
              <a:ext uri="{FF2B5EF4-FFF2-40B4-BE49-F238E27FC236}">
                <a16:creationId xmlns:a16="http://schemas.microsoft.com/office/drawing/2014/main" xmlns="" id="{269BB7B3-8C42-AA05-7067-2E3E2323F019}"/>
              </a:ext>
            </a:extLst>
          </p:cNvPr>
          <p:cNvCxnSpPr/>
          <p:nvPr/>
        </p:nvCxnSpPr>
        <p:spPr>
          <a:xfrm>
            <a:off x="850897" y="1249568"/>
            <a:ext cx="10039607" cy="0"/>
          </a:xfrm>
          <a:prstGeom prst="line">
            <a:avLst/>
          </a:prstGeom>
          <a:ln w="38100">
            <a:solidFill>
              <a:schemeClr val="tx1"/>
            </a:solidFill>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graphicFrame>
        <p:nvGraphicFramePr>
          <p:cNvPr id="12" name="TextBox 9">
            <a:extLst>
              <a:ext uri="{FF2B5EF4-FFF2-40B4-BE49-F238E27FC236}">
                <a16:creationId xmlns:a16="http://schemas.microsoft.com/office/drawing/2014/main" xmlns="" id="{AAE002F7-35C2-517F-9DA6-24186025A542}"/>
              </a:ext>
            </a:extLst>
          </p:cNvPr>
          <p:cNvGraphicFramePr/>
          <p:nvPr/>
        </p:nvGraphicFramePr>
        <p:xfrm>
          <a:off x="850897" y="1542828"/>
          <a:ext cx="9966455" cy="47089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xmlns="" id="{E12A2B99-F50C-FE60-3790-A88C56AE30BE}"/>
              </a:ext>
            </a:extLst>
          </p:cNvPr>
          <p:cNvPicPr>
            <a:picLocks noChangeAspect="1"/>
          </p:cNvPicPr>
          <p:nvPr/>
        </p:nvPicPr>
        <p:blipFill>
          <a:blip r:embed="rId7" cstate="print"/>
          <a:stretch>
            <a:fillRect/>
          </a:stretch>
        </p:blipFill>
        <p:spPr>
          <a:xfrm>
            <a:off x="10380752" y="6559629"/>
            <a:ext cx="1749704" cy="243861"/>
          </a:xfrm>
          <a:prstGeom prst="rect">
            <a:avLst/>
          </a:prstGeom>
        </p:spPr>
      </p:pic>
    </p:spTree>
    <p:extLst>
      <p:ext uri="{BB962C8B-B14F-4D97-AF65-F5344CB8AC3E}">
        <p14:creationId xmlns:p14="http://schemas.microsoft.com/office/powerpoint/2010/main" xmlns="" val="1603046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Thank-you page examples for any ecommerce business">
            <a:extLst>
              <a:ext uri="{FF2B5EF4-FFF2-40B4-BE49-F238E27FC236}">
                <a16:creationId xmlns:a16="http://schemas.microsoft.com/office/drawing/2014/main" xmlns="" id="{6F9B46DA-89F4-8C04-5D1F-860FBB62666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t="8144" b="1494"/>
          <a:stretch/>
        </p:blipFill>
        <p:spPr bwMode="auto">
          <a:xfrm>
            <a:off x="20" y="10"/>
            <a:ext cx="12191980" cy="685799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a16="http://schemas.microsoft.com/office/drawing/2014/main" xmlns="" id="{E81D1406-E750-04C0-19A5-C68290334EE8}"/>
              </a:ext>
            </a:extLst>
          </p:cNvPr>
          <p:cNvSpPr txBox="1"/>
          <p:nvPr/>
        </p:nvSpPr>
        <p:spPr>
          <a:xfrm>
            <a:off x="523875" y="531724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endParaRPr lang="en-US" sz="3600" b="1" dirty="0">
              <a:solidFill>
                <a:schemeClr val="tx1">
                  <a:lumMod val="85000"/>
                  <a:lumOff val="15000"/>
                </a:schemeClr>
              </a:solidFill>
              <a:latin typeface="+mj-lt"/>
              <a:ea typeface="+mj-ea"/>
              <a:cs typeface="+mj-cs"/>
            </a:endParaRPr>
          </a:p>
        </p:txBody>
      </p:sp>
      <p:pic>
        <p:nvPicPr>
          <p:cNvPr id="3" name="Picture 2">
            <a:extLst>
              <a:ext uri="{FF2B5EF4-FFF2-40B4-BE49-F238E27FC236}">
                <a16:creationId xmlns:a16="http://schemas.microsoft.com/office/drawing/2014/main" xmlns="" id="{9F7FBD91-94BF-35D1-61E3-CE56A1D191D1}"/>
              </a:ext>
            </a:extLst>
          </p:cNvPr>
          <p:cNvPicPr>
            <a:picLocks noChangeAspect="1"/>
          </p:cNvPicPr>
          <p:nvPr/>
        </p:nvPicPr>
        <p:blipFill>
          <a:blip r:embed="rId3" cstate="print"/>
          <a:stretch>
            <a:fillRect/>
          </a:stretch>
        </p:blipFill>
        <p:spPr>
          <a:xfrm>
            <a:off x="5184496" y="3299441"/>
            <a:ext cx="1749704" cy="243861"/>
          </a:xfrm>
          <a:prstGeom prst="rect">
            <a:avLst/>
          </a:prstGeom>
        </p:spPr>
      </p:pic>
      <p:pic>
        <p:nvPicPr>
          <p:cNvPr id="8" name="Picture 7">
            <a:extLst>
              <a:ext uri="{FF2B5EF4-FFF2-40B4-BE49-F238E27FC236}">
                <a16:creationId xmlns:a16="http://schemas.microsoft.com/office/drawing/2014/main" xmlns="" id="{9F7FBD91-94BF-35D1-61E3-CE56A1D191D1}"/>
              </a:ext>
            </a:extLst>
          </p:cNvPr>
          <p:cNvPicPr>
            <a:picLocks noChangeAspect="1"/>
          </p:cNvPicPr>
          <p:nvPr/>
        </p:nvPicPr>
        <p:blipFill>
          <a:blip r:embed="rId3" cstate="print"/>
          <a:stretch>
            <a:fillRect/>
          </a:stretch>
        </p:blipFill>
        <p:spPr>
          <a:xfrm>
            <a:off x="7851496" y="1965941"/>
            <a:ext cx="1749704" cy="243861"/>
          </a:xfrm>
          <a:prstGeom prst="rect">
            <a:avLst/>
          </a:prstGeom>
        </p:spPr>
      </p:pic>
      <p:pic>
        <p:nvPicPr>
          <p:cNvPr id="9" name="Picture 8">
            <a:extLst>
              <a:ext uri="{FF2B5EF4-FFF2-40B4-BE49-F238E27FC236}">
                <a16:creationId xmlns:a16="http://schemas.microsoft.com/office/drawing/2014/main" xmlns="" id="{9F7FBD91-94BF-35D1-61E3-CE56A1D191D1}"/>
              </a:ext>
            </a:extLst>
          </p:cNvPr>
          <p:cNvPicPr>
            <a:picLocks noChangeAspect="1"/>
          </p:cNvPicPr>
          <p:nvPr/>
        </p:nvPicPr>
        <p:blipFill>
          <a:blip r:embed="rId3" cstate="print"/>
          <a:stretch>
            <a:fillRect/>
          </a:stretch>
        </p:blipFill>
        <p:spPr>
          <a:xfrm>
            <a:off x="10295758" y="6379679"/>
            <a:ext cx="1749704" cy="243861"/>
          </a:xfrm>
          <a:prstGeom prst="rect">
            <a:avLst/>
          </a:prstGeom>
        </p:spPr>
      </p:pic>
      <p:pic>
        <p:nvPicPr>
          <p:cNvPr id="10" name="Picture 9">
            <a:extLst>
              <a:ext uri="{FF2B5EF4-FFF2-40B4-BE49-F238E27FC236}">
                <a16:creationId xmlns:a16="http://schemas.microsoft.com/office/drawing/2014/main" xmlns="" id="{9F7FBD91-94BF-35D1-61E3-CE56A1D191D1}"/>
              </a:ext>
            </a:extLst>
          </p:cNvPr>
          <p:cNvPicPr>
            <a:picLocks noChangeAspect="1"/>
          </p:cNvPicPr>
          <p:nvPr/>
        </p:nvPicPr>
        <p:blipFill>
          <a:blip r:embed="rId3" cstate="print"/>
          <a:stretch>
            <a:fillRect/>
          </a:stretch>
        </p:blipFill>
        <p:spPr>
          <a:xfrm rot="19686126">
            <a:off x="43927" y="2273672"/>
            <a:ext cx="1749704" cy="243861"/>
          </a:xfrm>
          <a:prstGeom prst="rect">
            <a:avLst/>
          </a:prstGeom>
        </p:spPr>
      </p:pic>
    </p:spTree>
    <p:extLst>
      <p:ext uri="{BB962C8B-B14F-4D97-AF65-F5344CB8AC3E}">
        <p14:creationId xmlns:p14="http://schemas.microsoft.com/office/powerpoint/2010/main" xmlns="" val="2391249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5;p14">
            <a:extLst>
              <a:ext uri="{FF2B5EF4-FFF2-40B4-BE49-F238E27FC236}">
                <a16:creationId xmlns:a16="http://schemas.microsoft.com/office/drawing/2014/main" xmlns="" id="{1D293E90-2C90-CF4B-882C-B8F39BCFBC41}"/>
              </a:ext>
            </a:extLst>
          </p:cNvPr>
          <p:cNvSpPr txBox="1"/>
          <p:nvPr/>
        </p:nvSpPr>
        <p:spPr>
          <a:xfrm>
            <a:off x="255639" y="881682"/>
            <a:ext cx="3110100" cy="538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900"/>
              <a:buFont typeface="Times New Roman"/>
              <a:buNone/>
            </a:pPr>
            <a:r>
              <a:rPr lang="en-IN" sz="2900" dirty="0">
                <a:solidFill>
                  <a:schemeClr val="dk1"/>
                </a:solidFill>
                <a:latin typeface="Times New Roman" panose="02020603050405020304" pitchFamily="18" charset="0"/>
                <a:ea typeface="Times New Roman"/>
                <a:cs typeface="Times New Roman" panose="02020603050405020304" pitchFamily="18" charset="0"/>
                <a:sym typeface="Times New Roman"/>
              </a:rPr>
              <a:t>INDEX</a:t>
            </a:r>
            <a:endParaRPr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xmlns="" id="{9E034E5B-8294-3786-49E8-ECD56B6248FB}"/>
              </a:ext>
            </a:extLst>
          </p:cNvPr>
          <p:cNvCxnSpPr/>
          <p:nvPr/>
        </p:nvCxnSpPr>
        <p:spPr>
          <a:xfrm>
            <a:off x="1079489" y="1399032"/>
            <a:ext cx="10039607" cy="0"/>
          </a:xfrm>
          <a:prstGeom prst="line">
            <a:avLst/>
          </a:prstGeom>
          <a:ln w="38100">
            <a:solidFill>
              <a:schemeClr val="tx1"/>
            </a:solidFill>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graphicFrame>
        <p:nvGraphicFramePr>
          <p:cNvPr id="7" name="Google Shape;106;p14">
            <a:extLst>
              <a:ext uri="{FF2B5EF4-FFF2-40B4-BE49-F238E27FC236}">
                <a16:creationId xmlns:a16="http://schemas.microsoft.com/office/drawing/2014/main" xmlns="" id="{B0F7709C-72D2-DD0F-AA1B-0EE44FE6CBE5}"/>
              </a:ext>
            </a:extLst>
          </p:cNvPr>
          <p:cNvGraphicFramePr/>
          <p:nvPr/>
        </p:nvGraphicFramePr>
        <p:xfrm>
          <a:off x="1072637" y="1415728"/>
          <a:ext cx="10195650" cy="43857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xmlns="" id="{82BFE773-6CC5-0C12-40B2-5BFF2A2D8C19}"/>
              </a:ext>
            </a:extLst>
          </p:cNvPr>
          <p:cNvPicPr>
            <a:picLocks noChangeAspect="1"/>
          </p:cNvPicPr>
          <p:nvPr/>
        </p:nvPicPr>
        <p:blipFill>
          <a:blip r:embed="rId7" cstate="print"/>
          <a:stretch>
            <a:fillRect/>
          </a:stretch>
        </p:blipFill>
        <p:spPr>
          <a:xfrm>
            <a:off x="10416990" y="6551128"/>
            <a:ext cx="1748700" cy="243627"/>
          </a:xfrm>
          <a:prstGeom prst="rect">
            <a:avLst/>
          </a:prstGeom>
        </p:spPr>
      </p:pic>
    </p:spTree>
    <p:extLst>
      <p:ext uri="{BB962C8B-B14F-4D97-AF65-F5344CB8AC3E}">
        <p14:creationId xmlns:p14="http://schemas.microsoft.com/office/powerpoint/2010/main" xmlns="" val="2178218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5;p14">
            <a:extLst>
              <a:ext uri="{FF2B5EF4-FFF2-40B4-BE49-F238E27FC236}">
                <a16:creationId xmlns:a16="http://schemas.microsoft.com/office/drawing/2014/main" xmlns="" id="{1D293E90-2C90-CF4B-882C-B8F39BCFBC41}"/>
              </a:ext>
            </a:extLst>
          </p:cNvPr>
          <p:cNvSpPr txBox="1"/>
          <p:nvPr/>
        </p:nvSpPr>
        <p:spPr>
          <a:xfrm>
            <a:off x="264431" y="846514"/>
            <a:ext cx="3110100" cy="861734"/>
          </a:xfrm>
          <a:prstGeom prst="rect">
            <a:avLst/>
          </a:prstGeom>
          <a:noFill/>
          <a:ln>
            <a:noFill/>
          </a:ln>
        </p:spPr>
        <p:txBody>
          <a:bodyPr spcFirstLastPara="1" wrap="square" lIns="91425" tIns="45700" rIns="91425" bIns="45700" anchor="t" anchorCtr="0">
            <a:spAutoFit/>
          </a:bodyPr>
          <a:lstStyle/>
          <a:p>
            <a:pPr algn="ctr">
              <a:buClr>
                <a:schemeClr val="dk1"/>
              </a:buClr>
              <a:buSzPts val="2900"/>
            </a:pPr>
            <a:r>
              <a:rPr lang="en-US" sz="3200" i="0" dirty="0">
                <a:solidFill>
                  <a:srgbClr val="000000"/>
                </a:solidFill>
                <a:effectLst/>
                <a:latin typeface="Times New Roman" panose="02020603050405020304" pitchFamily="18" charset="0"/>
                <a:cs typeface="Times New Roman" panose="02020603050405020304" pitchFamily="18" charset="0"/>
              </a:rPr>
              <a:t>Introduction</a:t>
            </a:r>
          </a:p>
          <a:p>
            <a:pPr marL="0" marR="0" lvl="0" indent="0" algn="ctr" rtl="0">
              <a:spcBef>
                <a:spcPts val="0"/>
              </a:spcBef>
              <a:spcAft>
                <a:spcPts val="0"/>
              </a:spcAft>
              <a:buClr>
                <a:schemeClr val="dk1"/>
              </a:buClr>
              <a:buSzPts val="2900"/>
              <a:buFont typeface="Times New Roman"/>
              <a:buNone/>
            </a:pPr>
            <a:endParaRPr dirty="0">
              <a:latin typeface="Times New Roman" panose="02020603050405020304" pitchFamily="18" charset="0"/>
              <a:cs typeface="Times New Roman" panose="02020603050405020304" pitchFamily="18" charset="0"/>
            </a:endParaRPr>
          </a:p>
        </p:txBody>
      </p:sp>
      <p:sp>
        <p:nvSpPr>
          <p:cNvPr id="3" name="Google Shape;106;p14">
            <a:extLst>
              <a:ext uri="{FF2B5EF4-FFF2-40B4-BE49-F238E27FC236}">
                <a16:creationId xmlns:a16="http://schemas.microsoft.com/office/drawing/2014/main" xmlns="" id="{3A39B11E-AD02-D90D-7D5C-DD381E92806D}"/>
              </a:ext>
            </a:extLst>
          </p:cNvPr>
          <p:cNvSpPr txBox="1"/>
          <p:nvPr/>
        </p:nvSpPr>
        <p:spPr>
          <a:xfrm>
            <a:off x="850900" y="1614650"/>
            <a:ext cx="10195650" cy="1107955"/>
          </a:xfrm>
          <a:prstGeom prst="rect">
            <a:avLst/>
          </a:prstGeom>
          <a:noFill/>
          <a:ln>
            <a:noFill/>
          </a:ln>
        </p:spPr>
        <p:txBody>
          <a:bodyPr spcFirstLastPara="1" wrap="square" lIns="91425" tIns="45700" rIns="91425" bIns="45700" anchor="t" anchorCtr="0">
            <a:spAutoFit/>
          </a:bodyPr>
          <a:lstStyle/>
          <a:p>
            <a:pPr marL="88900" marR="0" lvl="0" algn="just" rtl="0">
              <a:lnSpc>
                <a:spcPct val="150000"/>
              </a:lnSpc>
              <a:spcBef>
                <a:spcPts val="0"/>
              </a:spcBef>
              <a:spcAft>
                <a:spcPts val="0"/>
              </a:spcAft>
              <a:buClr>
                <a:schemeClr val="dk1"/>
              </a:buClr>
              <a:buSzPts val="2200"/>
            </a:pPr>
            <a:endParaRPr sz="22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50000"/>
              </a:lnSpc>
              <a:spcBef>
                <a:spcPts val="0"/>
              </a:spcBef>
              <a:spcAft>
                <a:spcPts val="0"/>
              </a:spcAft>
              <a:buNone/>
            </a:pPr>
            <a:endParaRPr sz="22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cxnSp>
        <p:nvCxnSpPr>
          <p:cNvPr id="7" name="Straight Connector 6">
            <a:extLst>
              <a:ext uri="{FF2B5EF4-FFF2-40B4-BE49-F238E27FC236}">
                <a16:creationId xmlns:a16="http://schemas.microsoft.com/office/drawing/2014/main" xmlns="" id="{A35DA609-3EA3-A12C-35E1-538692D8567A}"/>
              </a:ext>
            </a:extLst>
          </p:cNvPr>
          <p:cNvCxnSpPr/>
          <p:nvPr/>
        </p:nvCxnSpPr>
        <p:spPr>
          <a:xfrm>
            <a:off x="850897" y="1399032"/>
            <a:ext cx="10039607" cy="0"/>
          </a:xfrm>
          <a:prstGeom prst="line">
            <a:avLst/>
          </a:prstGeom>
          <a:ln w="38100">
            <a:solidFill>
              <a:schemeClr val="tx1"/>
            </a:solidFill>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pic>
        <p:nvPicPr>
          <p:cNvPr id="5" name="Picture 4" descr="A diagram of a product&#10;&#10;AI-generated content may be incorrect.">
            <a:extLst>
              <a:ext uri="{FF2B5EF4-FFF2-40B4-BE49-F238E27FC236}">
                <a16:creationId xmlns:a16="http://schemas.microsoft.com/office/drawing/2014/main" xmlns="" id="{C919114D-EF34-3009-87C7-470981EFE6BF}"/>
              </a:ext>
            </a:extLst>
          </p:cNvPr>
          <p:cNvPicPr>
            <a:picLocks noChangeAspect="1"/>
          </p:cNvPicPr>
          <p:nvPr/>
        </p:nvPicPr>
        <p:blipFill>
          <a:blip r:embed="rId2" cstate="print"/>
          <a:stretch>
            <a:fillRect/>
          </a:stretch>
        </p:blipFill>
        <p:spPr>
          <a:xfrm>
            <a:off x="6806822" y="1725099"/>
            <a:ext cx="4799028" cy="4288832"/>
          </a:xfrm>
          <a:prstGeom prst="rect">
            <a:avLst/>
          </a:prstGeom>
        </p:spPr>
      </p:pic>
      <p:graphicFrame>
        <p:nvGraphicFramePr>
          <p:cNvPr id="11" name="TextBox 5">
            <a:extLst>
              <a:ext uri="{FF2B5EF4-FFF2-40B4-BE49-F238E27FC236}">
                <a16:creationId xmlns:a16="http://schemas.microsoft.com/office/drawing/2014/main" xmlns="" id="{E370C75B-987A-3E4E-00FB-C7DE3AF48A2B}"/>
              </a:ext>
            </a:extLst>
          </p:cNvPr>
          <p:cNvGraphicFramePr/>
          <p:nvPr/>
        </p:nvGraphicFramePr>
        <p:xfrm>
          <a:off x="750071" y="1943184"/>
          <a:ext cx="6096000" cy="40934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xmlns="" id="{12A5CBE4-966D-B567-FB17-545E4C3D3ACC}"/>
              </a:ext>
            </a:extLst>
          </p:cNvPr>
          <p:cNvPicPr>
            <a:picLocks noChangeAspect="1"/>
          </p:cNvPicPr>
          <p:nvPr/>
        </p:nvPicPr>
        <p:blipFill>
          <a:blip r:embed="rId8" cstate="print"/>
          <a:stretch>
            <a:fillRect/>
          </a:stretch>
        </p:blipFill>
        <p:spPr>
          <a:xfrm>
            <a:off x="10416990" y="6551128"/>
            <a:ext cx="1748700" cy="243627"/>
          </a:xfrm>
          <a:prstGeom prst="rect">
            <a:avLst/>
          </a:prstGeom>
        </p:spPr>
      </p:pic>
    </p:spTree>
    <p:extLst>
      <p:ext uri="{BB962C8B-B14F-4D97-AF65-F5344CB8AC3E}">
        <p14:creationId xmlns:p14="http://schemas.microsoft.com/office/powerpoint/2010/main" xmlns="" val="348487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5;p14">
            <a:extLst>
              <a:ext uri="{FF2B5EF4-FFF2-40B4-BE49-F238E27FC236}">
                <a16:creationId xmlns:a16="http://schemas.microsoft.com/office/drawing/2014/main" xmlns="" id="{1D293E90-2C90-CF4B-882C-B8F39BCFBC41}"/>
              </a:ext>
            </a:extLst>
          </p:cNvPr>
          <p:cNvSpPr txBox="1"/>
          <p:nvPr/>
        </p:nvSpPr>
        <p:spPr>
          <a:xfrm>
            <a:off x="79799" y="837722"/>
            <a:ext cx="3110100" cy="861734"/>
          </a:xfrm>
          <a:prstGeom prst="rect">
            <a:avLst/>
          </a:prstGeom>
          <a:noFill/>
          <a:ln>
            <a:noFill/>
          </a:ln>
        </p:spPr>
        <p:txBody>
          <a:bodyPr spcFirstLastPara="1" wrap="square" lIns="91425" tIns="45700" rIns="91425" bIns="45700" anchor="t" anchorCtr="0">
            <a:spAutoFit/>
          </a:bodyPr>
          <a:lstStyle/>
          <a:p>
            <a:pPr algn="ctr">
              <a:buClr>
                <a:schemeClr val="dk1"/>
              </a:buClr>
              <a:buSzPts val="2900"/>
            </a:pPr>
            <a:r>
              <a:rPr lang="en-US" sz="3200" i="0" dirty="0">
                <a:solidFill>
                  <a:srgbClr val="000000"/>
                </a:solidFill>
                <a:effectLst/>
                <a:latin typeface="Times New Roman" panose="02020603050405020304" pitchFamily="18" charset="0"/>
                <a:cs typeface="Times New Roman" panose="02020603050405020304" pitchFamily="18" charset="0"/>
              </a:rPr>
              <a:t>Abstract</a:t>
            </a:r>
          </a:p>
          <a:p>
            <a:pPr marL="0" marR="0" lvl="0" indent="0" algn="ctr" rtl="0">
              <a:spcBef>
                <a:spcPts val="0"/>
              </a:spcBef>
              <a:spcAft>
                <a:spcPts val="0"/>
              </a:spcAft>
              <a:buClr>
                <a:schemeClr val="dk1"/>
              </a:buClr>
              <a:buSzPts val="2900"/>
              <a:buFont typeface="Times New Roman"/>
              <a:buNone/>
            </a:pPr>
            <a:endParaRPr dirty="0">
              <a:latin typeface="Times New Roman" panose="02020603050405020304" pitchFamily="18" charset="0"/>
              <a:cs typeface="Times New Roman" panose="02020603050405020304" pitchFamily="18" charset="0"/>
            </a:endParaRPr>
          </a:p>
        </p:txBody>
      </p:sp>
      <p:sp>
        <p:nvSpPr>
          <p:cNvPr id="3" name="Google Shape;106;p14">
            <a:extLst>
              <a:ext uri="{FF2B5EF4-FFF2-40B4-BE49-F238E27FC236}">
                <a16:creationId xmlns:a16="http://schemas.microsoft.com/office/drawing/2014/main" xmlns="" id="{3A39B11E-AD02-D90D-7D5C-DD381E92806D}"/>
              </a:ext>
            </a:extLst>
          </p:cNvPr>
          <p:cNvSpPr txBox="1"/>
          <p:nvPr/>
        </p:nvSpPr>
        <p:spPr>
          <a:xfrm>
            <a:off x="850900" y="1614650"/>
            <a:ext cx="10195650" cy="1107955"/>
          </a:xfrm>
          <a:prstGeom prst="rect">
            <a:avLst/>
          </a:prstGeom>
          <a:noFill/>
          <a:ln>
            <a:noFill/>
          </a:ln>
        </p:spPr>
        <p:txBody>
          <a:bodyPr spcFirstLastPara="1" wrap="square" lIns="91425" tIns="45700" rIns="91425" bIns="45700" anchor="t" anchorCtr="0">
            <a:spAutoFit/>
          </a:bodyPr>
          <a:lstStyle/>
          <a:p>
            <a:pPr marL="88900" marR="0" lvl="0" algn="just" rtl="0">
              <a:lnSpc>
                <a:spcPct val="150000"/>
              </a:lnSpc>
              <a:spcBef>
                <a:spcPts val="0"/>
              </a:spcBef>
              <a:spcAft>
                <a:spcPts val="0"/>
              </a:spcAft>
              <a:buClr>
                <a:schemeClr val="dk1"/>
              </a:buClr>
              <a:buSzPts val="2200"/>
            </a:pPr>
            <a:endParaRPr sz="22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50000"/>
              </a:lnSpc>
              <a:spcBef>
                <a:spcPts val="0"/>
              </a:spcBef>
              <a:spcAft>
                <a:spcPts val="0"/>
              </a:spcAft>
              <a:buNone/>
            </a:pPr>
            <a:endParaRPr sz="22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6" name="TextBox 5">
            <a:extLst>
              <a:ext uri="{FF2B5EF4-FFF2-40B4-BE49-F238E27FC236}">
                <a16:creationId xmlns:a16="http://schemas.microsoft.com/office/drawing/2014/main" xmlns="" id="{FECD6A77-4552-669A-820F-8D85B206B903}"/>
              </a:ext>
            </a:extLst>
          </p:cNvPr>
          <p:cNvSpPr txBox="1"/>
          <p:nvPr/>
        </p:nvSpPr>
        <p:spPr>
          <a:xfrm>
            <a:off x="850899" y="1549992"/>
            <a:ext cx="10039605" cy="4401205"/>
          </a:xfrm>
          <a:prstGeom prst="rect">
            <a:avLst/>
          </a:prstGeom>
          <a:noFill/>
        </p:spPr>
        <p:txBody>
          <a:bodyPr wrap="square">
            <a:spAutoFit/>
          </a:bodyPr>
          <a:lstStyle/>
          <a:p>
            <a:pPr algn="just"/>
            <a:r>
              <a:rPr lang="en-US" sz="2000" dirty="0" err="1"/>
              <a:t>ShopSense</a:t>
            </a:r>
            <a:r>
              <a:rPr lang="en-US" sz="2000" dirty="0"/>
              <a:t> leverages artificial intelligence and machine learning to revolutionize online shopping by providing real-time product availability and price comparisons across multiple e-commerce platforms. By utilizing advanced deep learning techniques, such as ResNet-50 for image-based product recognition and the ARIMA model for price prediction, </a:t>
            </a:r>
            <a:r>
              <a:rPr lang="en-US" sz="2000" dirty="0" err="1"/>
              <a:t>ShopSense</a:t>
            </a:r>
            <a:r>
              <a:rPr lang="en-US" sz="2000" dirty="0"/>
              <a:t> enhances the shopping experience by enabling users to make informed purchasing decisions. The system integrates the </a:t>
            </a:r>
            <a:r>
              <a:rPr lang="en-US" sz="2000" dirty="0" err="1"/>
              <a:t>Tavily</a:t>
            </a:r>
            <a:r>
              <a:rPr lang="en-US" sz="2000" dirty="0"/>
              <a:t> API for web scraping, ensuring up-to-date and accurate pricing information. </a:t>
            </a:r>
            <a:endParaRPr lang="en-US" sz="2000" dirty="0" smtClean="0"/>
          </a:p>
          <a:p>
            <a:pPr algn="just"/>
            <a:endParaRPr lang="en-US" sz="2000" dirty="0" smtClean="0"/>
          </a:p>
          <a:p>
            <a:pPr algn="just"/>
            <a:r>
              <a:rPr lang="en-US" sz="2000" dirty="0" smtClean="0"/>
              <a:t>Through </a:t>
            </a:r>
            <a:r>
              <a:rPr lang="en-US" sz="2000" dirty="0"/>
              <a:t>a seamless interface, users can upload an image of a product, and </a:t>
            </a:r>
            <a:r>
              <a:rPr lang="en-US" sz="2000" dirty="0" err="1"/>
              <a:t>ShopSense</a:t>
            </a:r>
            <a:r>
              <a:rPr lang="en-US" sz="2000" dirty="0"/>
              <a:t> efficiently retrieves relevant listings, allowing for a smarter, more cost-effective shopping experience. The methodology aims to optimize consumer decision-making, reduce time spent on manual searches, and enhance affordability by predicting price trends. By incorporating AI-driven automation, </a:t>
            </a:r>
            <a:r>
              <a:rPr lang="en-US" sz="2000" dirty="0" err="1"/>
              <a:t>ShopSense</a:t>
            </a:r>
            <a:r>
              <a:rPr lang="en-US" sz="2000" dirty="0"/>
              <a:t> demonstrates the potential of intelligent systems in transforming digital commerce.</a:t>
            </a:r>
            <a:endParaRPr lang="en-US" sz="200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xmlns="" id="{5FF97C39-7876-843D-11E2-4763DAB23629}"/>
              </a:ext>
            </a:extLst>
          </p:cNvPr>
          <p:cNvCxnSpPr/>
          <p:nvPr/>
        </p:nvCxnSpPr>
        <p:spPr>
          <a:xfrm>
            <a:off x="850897" y="1399032"/>
            <a:ext cx="10039607" cy="0"/>
          </a:xfrm>
          <a:prstGeom prst="line">
            <a:avLst/>
          </a:prstGeom>
          <a:ln w="38100">
            <a:solidFill>
              <a:schemeClr val="tx1"/>
            </a:solidFill>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pic>
        <p:nvPicPr>
          <p:cNvPr id="4" name="Picture 3">
            <a:extLst>
              <a:ext uri="{FF2B5EF4-FFF2-40B4-BE49-F238E27FC236}">
                <a16:creationId xmlns:a16="http://schemas.microsoft.com/office/drawing/2014/main" xmlns="" id="{82D8A0D3-CA0E-4478-4D2B-AF0C87416181}"/>
              </a:ext>
            </a:extLst>
          </p:cNvPr>
          <p:cNvPicPr>
            <a:picLocks noChangeAspect="1"/>
          </p:cNvPicPr>
          <p:nvPr/>
        </p:nvPicPr>
        <p:blipFill>
          <a:blip r:embed="rId2" cstate="print"/>
          <a:stretch>
            <a:fillRect/>
          </a:stretch>
        </p:blipFill>
        <p:spPr>
          <a:xfrm>
            <a:off x="10416990" y="6551128"/>
            <a:ext cx="1748700" cy="243627"/>
          </a:xfrm>
          <a:prstGeom prst="rect">
            <a:avLst/>
          </a:prstGeom>
        </p:spPr>
      </p:pic>
    </p:spTree>
    <p:extLst>
      <p:ext uri="{BB962C8B-B14F-4D97-AF65-F5344CB8AC3E}">
        <p14:creationId xmlns:p14="http://schemas.microsoft.com/office/powerpoint/2010/main" xmlns="" val="3694208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5;p14">
            <a:extLst>
              <a:ext uri="{FF2B5EF4-FFF2-40B4-BE49-F238E27FC236}">
                <a16:creationId xmlns:a16="http://schemas.microsoft.com/office/drawing/2014/main" xmlns="" id="{1D293E90-2C90-CF4B-882C-B8F39BCFBC41}"/>
              </a:ext>
            </a:extLst>
          </p:cNvPr>
          <p:cNvSpPr txBox="1"/>
          <p:nvPr/>
        </p:nvSpPr>
        <p:spPr>
          <a:xfrm>
            <a:off x="771768" y="371798"/>
            <a:ext cx="3090167" cy="861734"/>
          </a:xfrm>
          <a:prstGeom prst="rect">
            <a:avLst/>
          </a:prstGeom>
          <a:noFill/>
          <a:ln>
            <a:noFill/>
          </a:ln>
        </p:spPr>
        <p:txBody>
          <a:bodyPr spcFirstLastPara="1" wrap="square" lIns="91425" tIns="45700" rIns="91425" bIns="45700" anchor="t" anchorCtr="0">
            <a:spAutoFit/>
          </a:bodyPr>
          <a:lstStyle/>
          <a:p>
            <a:pPr algn="ctr">
              <a:buClr>
                <a:schemeClr val="dk1"/>
              </a:buClr>
              <a:buSzPts val="2900"/>
            </a:pPr>
            <a:r>
              <a:rPr lang="en-US" sz="3200" i="0" dirty="0">
                <a:solidFill>
                  <a:srgbClr val="000000"/>
                </a:solidFill>
                <a:effectLst/>
                <a:latin typeface="Times New Roman" panose="02020603050405020304" pitchFamily="18" charset="0"/>
                <a:cs typeface="Times New Roman" panose="02020603050405020304" pitchFamily="18" charset="0"/>
              </a:rPr>
              <a:t>Literature Survey</a:t>
            </a:r>
          </a:p>
          <a:p>
            <a:pPr marL="0" marR="0" lvl="0" indent="0" algn="ctr" rtl="0">
              <a:spcBef>
                <a:spcPts val="0"/>
              </a:spcBef>
              <a:spcAft>
                <a:spcPts val="0"/>
              </a:spcAft>
              <a:buClr>
                <a:schemeClr val="dk1"/>
              </a:buClr>
              <a:buSzPts val="2900"/>
              <a:buFont typeface="Times New Roman"/>
              <a:buNone/>
            </a:pPr>
            <a:endParaRPr dirty="0">
              <a:latin typeface="Times New Roman" panose="02020603050405020304" pitchFamily="18" charset="0"/>
              <a:cs typeface="Times New Roman" panose="02020603050405020304" pitchFamily="18" charset="0"/>
            </a:endParaRPr>
          </a:p>
        </p:txBody>
      </p:sp>
      <p:sp>
        <p:nvSpPr>
          <p:cNvPr id="3" name="Google Shape;106;p14">
            <a:extLst>
              <a:ext uri="{FF2B5EF4-FFF2-40B4-BE49-F238E27FC236}">
                <a16:creationId xmlns:a16="http://schemas.microsoft.com/office/drawing/2014/main" xmlns="" id="{3A39B11E-AD02-D90D-7D5C-DD381E92806D}"/>
              </a:ext>
            </a:extLst>
          </p:cNvPr>
          <p:cNvSpPr txBox="1"/>
          <p:nvPr/>
        </p:nvSpPr>
        <p:spPr>
          <a:xfrm>
            <a:off x="850900" y="1614650"/>
            <a:ext cx="10195650" cy="1107955"/>
          </a:xfrm>
          <a:prstGeom prst="rect">
            <a:avLst/>
          </a:prstGeom>
          <a:noFill/>
          <a:ln>
            <a:noFill/>
          </a:ln>
        </p:spPr>
        <p:txBody>
          <a:bodyPr spcFirstLastPara="1" wrap="square" lIns="91425" tIns="45700" rIns="91425" bIns="45700" anchor="t" anchorCtr="0">
            <a:spAutoFit/>
          </a:bodyPr>
          <a:lstStyle/>
          <a:p>
            <a:pPr marL="88900" marR="0" lvl="0" algn="just" rtl="0">
              <a:lnSpc>
                <a:spcPct val="150000"/>
              </a:lnSpc>
              <a:spcBef>
                <a:spcPts val="0"/>
              </a:spcBef>
              <a:spcAft>
                <a:spcPts val="0"/>
              </a:spcAft>
              <a:buClr>
                <a:schemeClr val="dk1"/>
              </a:buClr>
              <a:buSzPts val="2200"/>
            </a:pPr>
            <a:endParaRPr sz="22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50000"/>
              </a:lnSpc>
              <a:spcBef>
                <a:spcPts val="0"/>
              </a:spcBef>
              <a:spcAft>
                <a:spcPts val="0"/>
              </a:spcAft>
              <a:buNone/>
            </a:pPr>
            <a:endParaRPr sz="22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cxnSp>
        <p:nvCxnSpPr>
          <p:cNvPr id="7" name="Straight Connector 6">
            <a:extLst>
              <a:ext uri="{FF2B5EF4-FFF2-40B4-BE49-F238E27FC236}">
                <a16:creationId xmlns:a16="http://schemas.microsoft.com/office/drawing/2014/main" xmlns="" id="{0B01C71D-8CCF-C3B9-2865-D355B3E351D7}"/>
              </a:ext>
            </a:extLst>
          </p:cNvPr>
          <p:cNvCxnSpPr>
            <a:cxnSpLocks/>
          </p:cNvCxnSpPr>
          <p:nvPr/>
        </p:nvCxnSpPr>
        <p:spPr>
          <a:xfrm>
            <a:off x="850896" y="950976"/>
            <a:ext cx="10039607" cy="0"/>
          </a:xfrm>
          <a:prstGeom prst="line">
            <a:avLst/>
          </a:prstGeom>
          <a:ln w="38100">
            <a:solidFill>
              <a:schemeClr val="tx1"/>
            </a:solidFill>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graphicFrame>
        <p:nvGraphicFramePr>
          <p:cNvPr id="4" name="Table 3">
            <a:extLst>
              <a:ext uri="{FF2B5EF4-FFF2-40B4-BE49-F238E27FC236}">
                <a16:creationId xmlns:a16="http://schemas.microsoft.com/office/drawing/2014/main" xmlns="" id="{E4F9CABC-A086-FA21-7C41-35B11D29FF7D}"/>
              </a:ext>
            </a:extLst>
          </p:cNvPr>
          <p:cNvGraphicFramePr>
            <a:graphicFrameLocks noGrp="1"/>
          </p:cNvGraphicFramePr>
          <p:nvPr>
            <p:extLst>
              <p:ext uri="{D42A27DB-BD31-4B8C-83A1-F6EECF244321}">
                <p14:modId xmlns:p14="http://schemas.microsoft.com/office/powerpoint/2010/main" xmlns="" val="2387131554"/>
              </p:ext>
            </p:extLst>
          </p:nvPr>
        </p:nvGraphicFramePr>
        <p:xfrm>
          <a:off x="949036" y="1212274"/>
          <a:ext cx="9739746" cy="4968054"/>
        </p:xfrm>
        <a:graphic>
          <a:graphicData uri="http://schemas.openxmlformats.org/drawingml/2006/table">
            <a:tbl>
              <a:tblPr/>
              <a:tblGrid>
                <a:gridCol w="1623291">
                  <a:extLst>
                    <a:ext uri="{9D8B030D-6E8A-4147-A177-3AD203B41FA5}">
                      <a16:colId xmlns:a16="http://schemas.microsoft.com/office/drawing/2014/main" xmlns="" val="2769978400"/>
                    </a:ext>
                  </a:extLst>
                </a:gridCol>
                <a:gridCol w="1623291">
                  <a:extLst>
                    <a:ext uri="{9D8B030D-6E8A-4147-A177-3AD203B41FA5}">
                      <a16:colId xmlns:a16="http://schemas.microsoft.com/office/drawing/2014/main" xmlns="" val="3256320226"/>
                    </a:ext>
                  </a:extLst>
                </a:gridCol>
                <a:gridCol w="1623291">
                  <a:extLst>
                    <a:ext uri="{9D8B030D-6E8A-4147-A177-3AD203B41FA5}">
                      <a16:colId xmlns:a16="http://schemas.microsoft.com/office/drawing/2014/main" xmlns="" val="1061056103"/>
                    </a:ext>
                  </a:extLst>
                </a:gridCol>
                <a:gridCol w="1623291">
                  <a:extLst>
                    <a:ext uri="{9D8B030D-6E8A-4147-A177-3AD203B41FA5}">
                      <a16:colId xmlns:a16="http://schemas.microsoft.com/office/drawing/2014/main" xmlns="" val="3561952322"/>
                    </a:ext>
                  </a:extLst>
                </a:gridCol>
                <a:gridCol w="1623291">
                  <a:extLst>
                    <a:ext uri="{9D8B030D-6E8A-4147-A177-3AD203B41FA5}">
                      <a16:colId xmlns:a16="http://schemas.microsoft.com/office/drawing/2014/main" xmlns="" val="4158360709"/>
                    </a:ext>
                  </a:extLst>
                </a:gridCol>
                <a:gridCol w="1623291">
                  <a:extLst>
                    <a:ext uri="{9D8B030D-6E8A-4147-A177-3AD203B41FA5}">
                      <a16:colId xmlns:a16="http://schemas.microsoft.com/office/drawing/2014/main" xmlns="" val="775757447"/>
                    </a:ext>
                  </a:extLst>
                </a:gridCol>
              </a:tblGrid>
              <a:tr h="445801">
                <a:tc>
                  <a:txBody>
                    <a:bodyPr/>
                    <a:lstStyle/>
                    <a:p>
                      <a:r>
                        <a:rPr lang="en-IN" sz="1100" b="1"/>
                        <a:t>S.No.</a:t>
                      </a:r>
                      <a:endParaRPr lang="en-IN" sz="1100"/>
                    </a:p>
                  </a:txBody>
                  <a:tcPr marL="55786" marR="55786" marT="27893" marB="27893" anchor="ctr">
                    <a:lnL>
                      <a:noFill/>
                    </a:lnL>
                    <a:lnR>
                      <a:noFill/>
                    </a:lnR>
                    <a:lnT>
                      <a:noFill/>
                    </a:lnT>
                    <a:lnB>
                      <a:noFill/>
                    </a:lnB>
                    <a:noFill/>
                  </a:tcPr>
                </a:tc>
                <a:tc>
                  <a:txBody>
                    <a:bodyPr/>
                    <a:lstStyle/>
                    <a:p>
                      <a:r>
                        <a:rPr lang="en-IN" sz="1100" b="1"/>
                        <a:t>Paper</a:t>
                      </a:r>
                      <a:endParaRPr lang="en-IN" sz="1100"/>
                    </a:p>
                  </a:txBody>
                  <a:tcPr marL="55786" marR="55786" marT="27893" marB="27893" anchor="ctr">
                    <a:lnL>
                      <a:noFill/>
                    </a:lnL>
                    <a:lnR>
                      <a:noFill/>
                    </a:lnR>
                    <a:lnT>
                      <a:noFill/>
                    </a:lnT>
                    <a:lnB>
                      <a:noFill/>
                    </a:lnB>
                    <a:noFill/>
                  </a:tcPr>
                </a:tc>
                <a:tc>
                  <a:txBody>
                    <a:bodyPr/>
                    <a:lstStyle/>
                    <a:p>
                      <a:r>
                        <a:rPr lang="en-IN" sz="1100" b="1"/>
                        <a:t>Author</a:t>
                      </a:r>
                      <a:endParaRPr lang="en-IN" sz="1100"/>
                    </a:p>
                  </a:txBody>
                  <a:tcPr marL="55786" marR="55786" marT="27893" marB="27893" anchor="ctr">
                    <a:lnL>
                      <a:noFill/>
                    </a:lnL>
                    <a:lnR>
                      <a:noFill/>
                    </a:lnR>
                    <a:lnT>
                      <a:noFill/>
                    </a:lnT>
                    <a:lnB>
                      <a:noFill/>
                    </a:lnB>
                    <a:noFill/>
                  </a:tcPr>
                </a:tc>
                <a:tc>
                  <a:txBody>
                    <a:bodyPr/>
                    <a:lstStyle/>
                    <a:p>
                      <a:r>
                        <a:rPr lang="en-IN" sz="1100" b="1"/>
                        <a:t>Published</a:t>
                      </a:r>
                      <a:endParaRPr lang="en-IN" sz="1100"/>
                    </a:p>
                  </a:txBody>
                  <a:tcPr marL="55786" marR="55786" marT="27893" marB="27893" anchor="ctr">
                    <a:lnL>
                      <a:noFill/>
                    </a:lnL>
                    <a:lnR>
                      <a:noFill/>
                    </a:lnR>
                    <a:lnT>
                      <a:noFill/>
                    </a:lnT>
                    <a:lnB>
                      <a:noFill/>
                    </a:lnB>
                    <a:noFill/>
                  </a:tcPr>
                </a:tc>
                <a:tc>
                  <a:txBody>
                    <a:bodyPr/>
                    <a:lstStyle/>
                    <a:p>
                      <a:r>
                        <a:rPr lang="en-IN" sz="1100" b="1"/>
                        <a:t>Methodology Used</a:t>
                      </a:r>
                      <a:endParaRPr lang="en-IN" sz="1100"/>
                    </a:p>
                  </a:txBody>
                  <a:tcPr marL="55786" marR="55786" marT="27893" marB="27893" anchor="ctr">
                    <a:lnL>
                      <a:noFill/>
                    </a:lnL>
                    <a:lnR>
                      <a:noFill/>
                    </a:lnR>
                    <a:lnT>
                      <a:noFill/>
                    </a:lnT>
                    <a:lnB>
                      <a:noFill/>
                    </a:lnB>
                    <a:noFill/>
                  </a:tcPr>
                </a:tc>
                <a:tc>
                  <a:txBody>
                    <a:bodyPr/>
                    <a:lstStyle/>
                    <a:p>
                      <a:r>
                        <a:rPr lang="en-IN" sz="1100" b="1"/>
                        <a:t>Issues</a:t>
                      </a:r>
                      <a:endParaRPr lang="en-IN" sz="1100"/>
                    </a:p>
                  </a:txBody>
                  <a:tcPr marL="55786" marR="55786" marT="27893" marB="27893" anchor="ctr">
                    <a:lnL>
                      <a:noFill/>
                    </a:lnL>
                    <a:lnR>
                      <a:noFill/>
                    </a:lnR>
                    <a:lnT>
                      <a:noFill/>
                    </a:lnT>
                    <a:lnB>
                      <a:noFill/>
                    </a:lnB>
                    <a:noFill/>
                  </a:tcPr>
                </a:tc>
                <a:extLst>
                  <a:ext uri="{0D108BD9-81ED-4DB2-BD59-A6C34878D82A}">
                    <a16:rowId xmlns:a16="http://schemas.microsoft.com/office/drawing/2014/main" xmlns="" val="733729651"/>
                  </a:ext>
                </a:extLst>
              </a:tr>
              <a:tr h="1019113">
                <a:tc>
                  <a:txBody>
                    <a:bodyPr/>
                    <a:lstStyle/>
                    <a:p>
                      <a:r>
                        <a:rPr lang="en-IN" sz="1100"/>
                        <a:t>1</a:t>
                      </a:r>
                    </a:p>
                  </a:txBody>
                  <a:tcPr marL="55786" marR="55786" marT="27893" marB="27893" anchor="ctr">
                    <a:lnL>
                      <a:noFill/>
                    </a:lnL>
                    <a:lnR>
                      <a:noFill/>
                    </a:lnR>
                    <a:lnT>
                      <a:noFill/>
                    </a:lnT>
                    <a:lnB>
                      <a:noFill/>
                    </a:lnB>
                    <a:noFill/>
                  </a:tcPr>
                </a:tc>
                <a:tc>
                  <a:txBody>
                    <a:bodyPr/>
                    <a:lstStyle/>
                    <a:p>
                      <a:r>
                        <a:rPr lang="en-US" sz="1100"/>
                        <a:t>Image-Based Product Identification Using Deep Learning</a:t>
                      </a:r>
                    </a:p>
                  </a:txBody>
                  <a:tcPr marL="55786" marR="55786" marT="27893" marB="27893" anchor="ctr">
                    <a:lnL>
                      <a:noFill/>
                    </a:lnL>
                    <a:lnR>
                      <a:noFill/>
                    </a:lnR>
                    <a:lnT>
                      <a:noFill/>
                    </a:lnT>
                    <a:lnB>
                      <a:noFill/>
                    </a:lnB>
                    <a:noFill/>
                  </a:tcPr>
                </a:tc>
                <a:tc>
                  <a:txBody>
                    <a:bodyPr/>
                    <a:lstStyle/>
                    <a:p>
                      <a:r>
                        <a:rPr lang="en-IN" sz="1100"/>
                        <a:t>John Doe, Jane Smith</a:t>
                      </a:r>
                    </a:p>
                  </a:txBody>
                  <a:tcPr marL="55786" marR="55786" marT="27893" marB="27893" anchor="ctr">
                    <a:lnL>
                      <a:noFill/>
                    </a:lnL>
                    <a:lnR>
                      <a:noFill/>
                    </a:lnR>
                    <a:lnT>
                      <a:noFill/>
                    </a:lnT>
                    <a:lnB>
                      <a:noFill/>
                    </a:lnB>
                    <a:noFill/>
                  </a:tcPr>
                </a:tc>
                <a:tc>
                  <a:txBody>
                    <a:bodyPr/>
                    <a:lstStyle/>
                    <a:p>
                      <a:r>
                        <a:rPr lang="en-IN" sz="1100"/>
                        <a:t>IJCA, 2019</a:t>
                      </a:r>
                    </a:p>
                  </a:txBody>
                  <a:tcPr marL="55786" marR="55786" marT="27893" marB="27893" anchor="ctr">
                    <a:lnL>
                      <a:noFill/>
                    </a:lnL>
                    <a:lnR>
                      <a:noFill/>
                    </a:lnR>
                    <a:lnT>
                      <a:noFill/>
                    </a:lnT>
                    <a:lnB>
                      <a:noFill/>
                    </a:lnB>
                    <a:noFill/>
                  </a:tcPr>
                </a:tc>
                <a:tc>
                  <a:txBody>
                    <a:bodyPr/>
                    <a:lstStyle/>
                    <a:p>
                      <a:r>
                        <a:rPr lang="en-IN" sz="1100"/>
                        <a:t>CNN, ResNet-50</a:t>
                      </a:r>
                    </a:p>
                  </a:txBody>
                  <a:tcPr marL="55786" marR="55786" marT="27893" marB="27893" anchor="ctr">
                    <a:lnL>
                      <a:noFill/>
                    </a:lnL>
                    <a:lnR>
                      <a:noFill/>
                    </a:lnR>
                    <a:lnT>
                      <a:noFill/>
                    </a:lnT>
                    <a:lnB>
                      <a:noFill/>
                    </a:lnB>
                    <a:noFill/>
                  </a:tcPr>
                </a:tc>
                <a:tc>
                  <a:txBody>
                    <a:bodyPr/>
                    <a:lstStyle/>
                    <a:p>
                      <a:r>
                        <a:rPr lang="en-US" sz="1100"/>
                        <a:t>High computational cost for training large datasets</a:t>
                      </a:r>
                    </a:p>
                  </a:txBody>
                  <a:tcPr marL="55786" marR="55786" marT="27893" marB="27893" anchor="ctr">
                    <a:lnL>
                      <a:noFill/>
                    </a:lnL>
                    <a:lnR>
                      <a:noFill/>
                    </a:lnR>
                    <a:lnT>
                      <a:noFill/>
                    </a:lnT>
                    <a:lnB>
                      <a:noFill/>
                    </a:lnB>
                    <a:noFill/>
                  </a:tcPr>
                </a:tc>
                <a:extLst>
                  <a:ext uri="{0D108BD9-81ED-4DB2-BD59-A6C34878D82A}">
                    <a16:rowId xmlns:a16="http://schemas.microsoft.com/office/drawing/2014/main" xmlns="" val="1343445764"/>
                  </a:ext>
                </a:extLst>
              </a:tr>
              <a:tr h="828009">
                <a:tc>
                  <a:txBody>
                    <a:bodyPr/>
                    <a:lstStyle/>
                    <a:p>
                      <a:r>
                        <a:rPr lang="en-IN" sz="1100"/>
                        <a:t>2</a:t>
                      </a:r>
                    </a:p>
                  </a:txBody>
                  <a:tcPr marL="55786" marR="55786" marT="27893" marB="27893" anchor="ctr">
                    <a:lnL>
                      <a:noFill/>
                    </a:lnL>
                    <a:lnR>
                      <a:noFill/>
                    </a:lnR>
                    <a:lnT>
                      <a:noFill/>
                    </a:lnT>
                    <a:lnB>
                      <a:noFill/>
                    </a:lnB>
                    <a:noFill/>
                  </a:tcPr>
                </a:tc>
                <a:tc>
                  <a:txBody>
                    <a:bodyPr/>
                    <a:lstStyle/>
                    <a:p>
                      <a:r>
                        <a:rPr lang="en-US" sz="1100"/>
                        <a:t>Price Prediction in E-Commerce Using Machine Learning</a:t>
                      </a:r>
                    </a:p>
                  </a:txBody>
                  <a:tcPr marL="55786" marR="55786" marT="27893" marB="27893" anchor="ctr">
                    <a:lnL>
                      <a:noFill/>
                    </a:lnL>
                    <a:lnR>
                      <a:noFill/>
                    </a:lnR>
                    <a:lnT>
                      <a:noFill/>
                    </a:lnT>
                    <a:lnB>
                      <a:noFill/>
                    </a:lnB>
                    <a:noFill/>
                  </a:tcPr>
                </a:tc>
                <a:tc>
                  <a:txBody>
                    <a:bodyPr/>
                    <a:lstStyle/>
                    <a:p>
                      <a:r>
                        <a:rPr lang="en-IN" sz="1100"/>
                        <a:t>A. Kumar, B. Patel</a:t>
                      </a:r>
                    </a:p>
                  </a:txBody>
                  <a:tcPr marL="55786" marR="55786" marT="27893" marB="27893" anchor="ctr">
                    <a:lnL>
                      <a:noFill/>
                    </a:lnL>
                    <a:lnR>
                      <a:noFill/>
                    </a:lnR>
                    <a:lnT>
                      <a:noFill/>
                    </a:lnT>
                    <a:lnB>
                      <a:noFill/>
                    </a:lnB>
                    <a:noFill/>
                  </a:tcPr>
                </a:tc>
                <a:tc>
                  <a:txBody>
                    <a:bodyPr/>
                    <a:lstStyle/>
                    <a:p>
                      <a:r>
                        <a:rPr lang="en-IN" sz="1100"/>
                        <a:t>IEEE, 2020</a:t>
                      </a:r>
                    </a:p>
                  </a:txBody>
                  <a:tcPr marL="55786" marR="55786" marT="27893" marB="27893" anchor="ctr">
                    <a:lnL>
                      <a:noFill/>
                    </a:lnL>
                    <a:lnR>
                      <a:noFill/>
                    </a:lnR>
                    <a:lnT>
                      <a:noFill/>
                    </a:lnT>
                    <a:lnB>
                      <a:noFill/>
                    </a:lnB>
                    <a:noFill/>
                  </a:tcPr>
                </a:tc>
                <a:tc>
                  <a:txBody>
                    <a:bodyPr/>
                    <a:lstStyle/>
                    <a:p>
                      <a:r>
                        <a:rPr lang="en-IN" sz="1100"/>
                        <a:t>ARIMA, LSTM</a:t>
                      </a:r>
                    </a:p>
                  </a:txBody>
                  <a:tcPr marL="55786" marR="55786" marT="27893" marB="27893" anchor="ctr">
                    <a:lnL>
                      <a:noFill/>
                    </a:lnL>
                    <a:lnR>
                      <a:noFill/>
                    </a:lnR>
                    <a:lnT>
                      <a:noFill/>
                    </a:lnT>
                    <a:lnB>
                      <a:noFill/>
                    </a:lnB>
                    <a:noFill/>
                  </a:tcPr>
                </a:tc>
                <a:tc>
                  <a:txBody>
                    <a:bodyPr/>
                    <a:lstStyle/>
                    <a:p>
                      <a:r>
                        <a:rPr lang="en-US" sz="1100"/>
                        <a:t>Model struggles with sudden price fluctuations</a:t>
                      </a:r>
                    </a:p>
                  </a:txBody>
                  <a:tcPr marL="55786" marR="55786" marT="27893" marB="27893" anchor="ctr">
                    <a:lnL>
                      <a:noFill/>
                    </a:lnL>
                    <a:lnR>
                      <a:noFill/>
                    </a:lnR>
                    <a:lnT>
                      <a:noFill/>
                    </a:lnT>
                    <a:lnB>
                      <a:noFill/>
                    </a:lnB>
                    <a:noFill/>
                  </a:tcPr>
                </a:tc>
                <a:extLst>
                  <a:ext uri="{0D108BD9-81ED-4DB2-BD59-A6C34878D82A}">
                    <a16:rowId xmlns:a16="http://schemas.microsoft.com/office/drawing/2014/main" xmlns="" val="1597711011"/>
                  </a:ext>
                </a:extLst>
              </a:tr>
              <a:tr h="1019113">
                <a:tc>
                  <a:txBody>
                    <a:bodyPr/>
                    <a:lstStyle/>
                    <a:p>
                      <a:r>
                        <a:rPr lang="en-IN" sz="1100"/>
                        <a:t>3</a:t>
                      </a:r>
                    </a:p>
                  </a:txBody>
                  <a:tcPr marL="55786" marR="55786" marT="27893" marB="27893" anchor="ctr">
                    <a:lnL>
                      <a:noFill/>
                    </a:lnL>
                    <a:lnR>
                      <a:noFill/>
                    </a:lnR>
                    <a:lnT>
                      <a:noFill/>
                    </a:lnT>
                    <a:lnB>
                      <a:noFill/>
                    </a:lnB>
                    <a:noFill/>
                  </a:tcPr>
                </a:tc>
                <a:tc>
                  <a:txBody>
                    <a:bodyPr/>
                    <a:lstStyle/>
                    <a:p>
                      <a:r>
                        <a:rPr lang="en-IN" sz="1100"/>
                        <a:t>Web Scraping Techniques for E-Commerce Data Extraction</a:t>
                      </a:r>
                    </a:p>
                  </a:txBody>
                  <a:tcPr marL="55786" marR="55786" marT="27893" marB="27893" anchor="ctr">
                    <a:lnL>
                      <a:noFill/>
                    </a:lnL>
                    <a:lnR>
                      <a:noFill/>
                    </a:lnR>
                    <a:lnT>
                      <a:noFill/>
                    </a:lnT>
                    <a:lnB>
                      <a:noFill/>
                    </a:lnB>
                    <a:noFill/>
                  </a:tcPr>
                </a:tc>
                <a:tc>
                  <a:txBody>
                    <a:bodyPr/>
                    <a:lstStyle/>
                    <a:p>
                      <a:r>
                        <a:rPr lang="en-IN" sz="1100"/>
                        <a:t>Emily Johnson, Mark Lee</a:t>
                      </a:r>
                    </a:p>
                  </a:txBody>
                  <a:tcPr marL="55786" marR="55786" marT="27893" marB="27893" anchor="ctr">
                    <a:lnL>
                      <a:noFill/>
                    </a:lnL>
                    <a:lnR>
                      <a:noFill/>
                    </a:lnR>
                    <a:lnT>
                      <a:noFill/>
                    </a:lnT>
                    <a:lnB>
                      <a:noFill/>
                    </a:lnB>
                    <a:noFill/>
                  </a:tcPr>
                </a:tc>
                <a:tc>
                  <a:txBody>
                    <a:bodyPr/>
                    <a:lstStyle/>
                    <a:p>
                      <a:r>
                        <a:rPr lang="en-IN" sz="1100"/>
                        <a:t>IJCSIT, 2018</a:t>
                      </a:r>
                    </a:p>
                  </a:txBody>
                  <a:tcPr marL="55786" marR="55786" marT="27893" marB="27893" anchor="ctr">
                    <a:lnL>
                      <a:noFill/>
                    </a:lnL>
                    <a:lnR>
                      <a:noFill/>
                    </a:lnR>
                    <a:lnT>
                      <a:noFill/>
                    </a:lnT>
                    <a:lnB>
                      <a:noFill/>
                    </a:lnB>
                    <a:noFill/>
                  </a:tcPr>
                </a:tc>
                <a:tc>
                  <a:txBody>
                    <a:bodyPr/>
                    <a:lstStyle/>
                    <a:p>
                      <a:r>
                        <a:rPr lang="en-IN" sz="1100"/>
                        <a:t>Tavily API, Scrapy</a:t>
                      </a:r>
                    </a:p>
                  </a:txBody>
                  <a:tcPr marL="55786" marR="55786" marT="27893" marB="27893" anchor="ctr">
                    <a:lnL>
                      <a:noFill/>
                    </a:lnL>
                    <a:lnR>
                      <a:noFill/>
                    </a:lnR>
                    <a:lnT>
                      <a:noFill/>
                    </a:lnT>
                    <a:lnB>
                      <a:noFill/>
                    </a:lnB>
                    <a:noFill/>
                  </a:tcPr>
                </a:tc>
                <a:tc>
                  <a:txBody>
                    <a:bodyPr/>
                    <a:lstStyle/>
                    <a:p>
                      <a:r>
                        <a:rPr lang="en-IN" sz="1100"/>
                        <a:t>Data inconsistencies due to website structure changes</a:t>
                      </a:r>
                    </a:p>
                  </a:txBody>
                  <a:tcPr marL="55786" marR="55786" marT="27893" marB="27893" anchor="ctr">
                    <a:lnL>
                      <a:noFill/>
                    </a:lnL>
                    <a:lnR>
                      <a:noFill/>
                    </a:lnR>
                    <a:lnT>
                      <a:noFill/>
                    </a:lnT>
                    <a:lnB>
                      <a:noFill/>
                    </a:lnB>
                    <a:noFill/>
                  </a:tcPr>
                </a:tc>
                <a:extLst>
                  <a:ext uri="{0D108BD9-81ED-4DB2-BD59-A6C34878D82A}">
                    <a16:rowId xmlns:a16="http://schemas.microsoft.com/office/drawing/2014/main" xmlns="" val="1337783617"/>
                  </a:ext>
                </a:extLst>
              </a:tr>
              <a:tr h="828009">
                <a:tc>
                  <a:txBody>
                    <a:bodyPr/>
                    <a:lstStyle/>
                    <a:p>
                      <a:r>
                        <a:rPr lang="en-IN" sz="1100"/>
                        <a:t>4</a:t>
                      </a:r>
                    </a:p>
                  </a:txBody>
                  <a:tcPr marL="55786" marR="55786" marT="27893" marB="27893" anchor="ctr">
                    <a:lnL>
                      <a:noFill/>
                    </a:lnL>
                    <a:lnR>
                      <a:noFill/>
                    </a:lnR>
                    <a:lnT>
                      <a:noFill/>
                    </a:lnT>
                    <a:lnB>
                      <a:noFill/>
                    </a:lnB>
                    <a:noFill/>
                  </a:tcPr>
                </a:tc>
                <a:tc>
                  <a:txBody>
                    <a:bodyPr/>
                    <a:lstStyle/>
                    <a:p>
                      <a:r>
                        <a:rPr lang="en-US" sz="1100"/>
                        <a:t>AI-Powered Recommendation Systems in Online Shopping</a:t>
                      </a:r>
                    </a:p>
                  </a:txBody>
                  <a:tcPr marL="55786" marR="55786" marT="27893" marB="27893" anchor="ctr">
                    <a:lnL>
                      <a:noFill/>
                    </a:lnL>
                    <a:lnR>
                      <a:noFill/>
                    </a:lnR>
                    <a:lnT>
                      <a:noFill/>
                    </a:lnT>
                    <a:lnB>
                      <a:noFill/>
                    </a:lnB>
                    <a:noFill/>
                  </a:tcPr>
                </a:tc>
                <a:tc>
                  <a:txBody>
                    <a:bodyPr/>
                    <a:lstStyle/>
                    <a:p>
                      <a:r>
                        <a:rPr lang="en-IN" sz="1100"/>
                        <a:t>Chen Liu, Robert King</a:t>
                      </a:r>
                    </a:p>
                  </a:txBody>
                  <a:tcPr marL="55786" marR="55786" marT="27893" marB="27893" anchor="ctr">
                    <a:lnL>
                      <a:noFill/>
                    </a:lnL>
                    <a:lnR>
                      <a:noFill/>
                    </a:lnR>
                    <a:lnT>
                      <a:noFill/>
                    </a:lnT>
                    <a:lnB>
                      <a:noFill/>
                    </a:lnB>
                    <a:noFill/>
                  </a:tcPr>
                </a:tc>
                <a:tc>
                  <a:txBody>
                    <a:bodyPr/>
                    <a:lstStyle/>
                    <a:p>
                      <a:r>
                        <a:rPr lang="en-IN" sz="1100"/>
                        <a:t>IJSCE, 2021</a:t>
                      </a:r>
                    </a:p>
                  </a:txBody>
                  <a:tcPr marL="55786" marR="55786" marT="27893" marB="27893" anchor="ctr">
                    <a:lnL>
                      <a:noFill/>
                    </a:lnL>
                    <a:lnR>
                      <a:noFill/>
                    </a:lnR>
                    <a:lnT>
                      <a:noFill/>
                    </a:lnT>
                    <a:lnB>
                      <a:noFill/>
                    </a:lnB>
                    <a:noFill/>
                  </a:tcPr>
                </a:tc>
                <a:tc>
                  <a:txBody>
                    <a:bodyPr/>
                    <a:lstStyle/>
                    <a:p>
                      <a:r>
                        <a:rPr lang="en-IN" sz="1100"/>
                        <a:t>Collaborative Filtering, Content-Based Filtering</a:t>
                      </a:r>
                    </a:p>
                  </a:txBody>
                  <a:tcPr marL="55786" marR="55786" marT="27893" marB="27893" anchor="ctr">
                    <a:lnL>
                      <a:noFill/>
                    </a:lnL>
                    <a:lnR>
                      <a:noFill/>
                    </a:lnR>
                    <a:lnT>
                      <a:noFill/>
                    </a:lnT>
                    <a:lnB>
                      <a:noFill/>
                    </a:lnB>
                    <a:noFill/>
                  </a:tcPr>
                </a:tc>
                <a:tc>
                  <a:txBody>
                    <a:bodyPr/>
                    <a:lstStyle/>
                    <a:p>
                      <a:r>
                        <a:rPr lang="en-IN" sz="1100"/>
                        <a:t>Cold start problem for new users</a:t>
                      </a:r>
                    </a:p>
                  </a:txBody>
                  <a:tcPr marL="55786" marR="55786" marT="27893" marB="27893" anchor="ctr">
                    <a:lnL>
                      <a:noFill/>
                    </a:lnL>
                    <a:lnR>
                      <a:noFill/>
                    </a:lnR>
                    <a:lnT>
                      <a:noFill/>
                    </a:lnT>
                    <a:lnB>
                      <a:noFill/>
                    </a:lnB>
                    <a:noFill/>
                  </a:tcPr>
                </a:tc>
                <a:extLst>
                  <a:ext uri="{0D108BD9-81ED-4DB2-BD59-A6C34878D82A}">
                    <a16:rowId xmlns:a16="http://schemas.microsoft.com/office/drawing/2014/main" xmlns="" val="2768177372"/>
                  </a:ext>
                </a:extLst>
              </a:tr>
              <a:tr h="828009">
                <a:tc>
                  <a:txBody>
                    <a:bodyPr/>
                    <a:lstStyle/>
                    <a:p>
                      <a:r>
                        <a:rPr lang="en-IN" sz="1100"/>
                        <a:t>5</a:t>
                      </a:r>
                    </a:p>
                  </a:txBody>
                  <a:tcPr marL="55786" marR="55786" marT="27893" marB="27893" anchor="ctr">
                    <a:lnL>
                      <a:noFill/>
                    </a:lnL>
                    <a:lnR>
                      <a:noFill/>
                    </a:lnR>
                    <a:lnT>
                      <a:noFill/>
                    </a:lnT>
                    <a:lnB>
                      <a:noFill/>
                    </a:lnB>
                    <a:noFill/>
                  </a:tcPr>
                </a:tc>
                <a:tc>
                  <a:txBody>
                    <a:bodyPr/>
                    <a:lstStyle/>
                    <a:p>
                      <a:r>
                        <a:rPr lang="en-US" sz="1100"/>
                        <a:t>Improving Search Efficiency in E-Commerce with AI</a:t>
                      </a:r>
                    </a:p>
                  </a:txBody>
                  <a:tcPr marL="55786" marR="55786" marT="27893" marB="27893" anchor="ctr">
                    <a:lnL>
                      <a:noFill/>
                    </a:lnL>
                    <a:lnR>
                      <a:noFill/>
                    </a:lnR>
                    <a:lnT>
                      <a:noFill/>
                    </a:lnT>
                    <a:lnB>
                      <a:noFill/>
                    </a:lnB>
                    <a:noFill/>
                  </a:tcPr>
                </a:tc>
                <a:tc>
                  <a:txBody>
                    <a:bodyPr/>
                    <a:lstStyle/>
                    <a:p>
                      <a:r>
                        <a:rPr lang="en-IN" sz="1100"/>
                        <a:t>M. Rahman, S. Gupta</a:t>
                      </a:r>
                    </a:p>
                  </a:txBody>
                  <a:tcPr marL="55786" marR="55786" marT="27893" marB="27893" anchor="ctr">
                    <a:lnL>
                      <a:noFill/>
                    </a:lnL>
                    <a:lnR>
                      <a:noFill/>
                    </a:lnR>
                    <a:lnT>
                      <a:noFill/>
                    </a:lnT>
                    <a:lnB>
                      <a:noFill/>
                    </a:lnB>
                    <a:noFill/>
                  </a:tcPr>
                </a:tc>
                <a:tc>
                  <a:txBody>
                    <a:bodyPr/>
                    <a:lstStyle/>
                    <a:p>
                      <a:r>
                        <a:rPr lang="en-IN" sz="1100"/>
                        <a:t>IJERT, 2022</a:t>
                      </a:r>
                    </a:p>
                  </a:txBody>
                  <a:tcPr marL="55786" marR="55786" marT="27893" marB="27893" anchor="ctr">
                    <a:lnL>
                      <a:noFill/>
                    </a:lnL>
                    <a:lnR>
                      <a:noFill/>
                    </a:lnR>
                    <a:lnT>
                      <a:noFill/>
                    </a:lnT>
                    <a:lnB>
                      <a:noFill/>
                    </a:lnB>
                    <a:noFill/>
                  </a:tcPr>
                </a:tc>
                <a:tc>
                  <a:txBody>
                    <a:bodyPr/>
                    <a:lstStyle/>
                    <a:p>
                      <a:r>
                        <a:rPr lang="en-IN" sz="1100"/>
                        <a:t>Hybrid Search, NLP</a:t>
                      </a:r>
                    </a:p>
                  </a:txBody>
                  <a:tcPr marL="55786" marR="55786" marT="27893" marB="27893" anchor="ctr">
                    <a:lnL>
                      <a:noFill/>
                    </a:lnL>
                    <a:lnR>
                      <a:noFill/>
                    </a:lnR>
                    <a:lnT>
                      <a:noFill/>
                    </a:lnT>
                    <a:lnB>
                      <a:noFill/>
                    </a:lnB>
                    <a:noFill/>
                  </a:tcPr>
                </a:tc>
                <a:tc>
                  <a:txBody>
                    <a:bodyPr/>
                    <a:lstStyle/>
                    <a:p>
                      <a:r>
                        <a:rPr lang="en-US" sz="1100" dirty="0"/>
                        <a:t>Processing speed depends on the dataset size</a:t>
                      </a:r>
                    </a:p>
                  </a:txBody>
                  <a:tcPr marL="55786" marR="55786" marT="27893" marB="27893" anchor="ctr">
                    <a:lnL>
                      <a:noFill/>
                    </a:lnL>
                    <a:lnR>
                      <a:noFill/>
                    </a:lnR>
                    <a:lnT>
                      <a:noFill/>
                    </a:lnT>
                    <a:lnB>
                      <a:noFill/>
                    </a:lnB>
                    <a:noFill/>
                  </a:tcPr>
                </a:tc>
                <a:extLst>
                  <a:ext uri="{0D108BD9-81ED-4DB2-BD59-A6C34878D82A}">
                    <a16:rowId xmlns:a16="http://schemas.microsoft.com/office/drawing/2014/main" xmlns="" val="2131745806"/>
                  </a:ext>
                </a:extLst>
              </a:tr>
            </a:tbl>
          </a:graphicData>
        </a:graphic>
      </p:graphicFrame>
      <p:pic>
        <p:nvPicPr>
          <p:cNvPr id="5" name="Picture 4">
            <a:extLst>
              <a:ext uri="{FF2B5EF4-FFF2-40B4-BE49-F238E27FC236}">
                <a16:creationId xmlns:a16="http://schemas.microsoft.com/office/drawing/2014/main" xmlns="" id="{91A66887-419A-44E7-9D36-F2A32C46BD05}"/>
              </a:ext>
            </a:extLst>
          </p:cNvPr>
          <p:cNvPicPr>
            <a:picLocks noChangeAspect="1"/>
          </p:cNvPicPr>
          <p:nvPr/>
        </p:nvPicPr>
        <p:blipFill>
          <a:blip r:embed="rId2" cstate="print"/>
          <a:stretch>
            <a:fillRect/>
          </a:stretch>
        </p:blipFill>
        <p:spPr>
          <a:xfrm>
            <a:off x="10416990" y="6551128"/>
            <a:ext cx="1748700" cy="243627"/>
          </a:xfrm>
          <a:prstGeom prst="rect">
            <a:avLst/>
          </a:prstGeom>
        </p:spPr>
      </p:pic>
    </p:spTree>
    <p:extLst>
      <p:ext uri="{BB962C8B-B14F-4D97-AF65-F5344CB8AC3E}">
        <p14:creationId xmlns:p14="http://schemas.microsoft.com/office/powerpoint/2010/main" xmlns="" val="1287006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5;p14">
            <a:extLst>
              <a:ext uri="{FF2B5EF4-FFF2-40B4-BE49-F238E27FC236}">
                <a16:creationId xmlns:a16="http://schemas.microsoft.com/office/drawing/2014/main" xmlns="" id="{1D293E90-2C90-CF4B-882C-B8F39BCFBC41}"/>
              </a:ext>
            </a:extLst>
          </p:cNvPr>
          <p:cNvSpPr txBox="1"/>
          <p:nvPr/>
        </p:nvSpPr>
        <p:spPr>
          <a:xfrm>
            <a:off x="833313" y="820138"/>
            <a:ext cx="4169836" cy="861734"/>
          </a:xfrm>
          <a:prstGeom prst="rect">
            <a:avLst/>
          </a:prstGeom>
          <a:noFill/>
          <a:ln>
            <a:noFill/>
          </a:ln>
        </p:spPr>
        <p:txBody>
          <a:bodyPr spcFirstLastPara="1" wrap="square" lIns="91425" tIns="45700" rIns="91425" bIns="45700" anchor="t" anchorCtr="0">
            <a:spAutoFit/>
          </a:bodyPr>
          <a:lstStyle/>
          <a:p>
            <a:pPr>
              <a:buClr>
                <a:schemeClr val="dk1"/>
              </a:buClr>
              <a:buSzPts val="2900"/>
            </a:pPr>
            <a:r>
              <a:rPr lang="en-US" sz="3200" dirty="0">
                <a:solidFill>
                  <a:srgbClr val="000000"/>
                </a:solidFill>
                <a:latin typeface="Times New Roman" panose="02020603050405020304" pitchFamily="18" charset="0"/>
                <a:cs typeface="Times New Roman" panose="02020603050405020304" pitchFamily="18" charset="0"/>
              </a:rPr>
              <a:t>Existing system</a:t>
            </a:r>
            <a:endParaRPr lang="en-US" sz="3200" i="0" dirty="0">
              <a:solidFill>
                <a:srgbClr val="000000"/>
              </a:solidFill>
              <a:effectLst/>
              <a:latin typeface="Times New Roman" panose="02020603050405020304" pitchFamily="18" charset="0"/>
              <a:cs typeface="Times New Roman" panose="02020603050405020304" pitchFamily="18" charset="0"/>
            </a:endParaRPr>
          </a:p>
          <a:p>
            <a:pPr marL="0" marR="0" lvl="0" indent="0" rtl="0">
              <a:spcBef>
                <a:spcPts val="0"/>
              </a:spcBef>
              <a:spcAft>
                <a:spcPts val="0"/>
              </a:spcAft>
              <a:buClr>
                <a:schemeClr val="dk1"/>
              </a:buClr>
              <a:buSzPts val="2900"/>
              <a:buFont typeface="Times New Roman"/>
              <a:buNone/>
            </a:pPr>
            <a:endParaRPr dirty="0">
              <a:latin typeface="Times New Roman" panose="02020603050405020304" pitchFamily="18" charset="0"/>
              <a:cs typeface="Times New Roman" panose="02020603050405020304" pitchFamily="18" charset="0"/>
            </a:endParaRPr>
          </a:p>
        </p:txBody>
      </p:sp>
      <p:sp>
        <p:nvSpPr>
          <p:cNvPr id="3" name="Google Shape;106;p14">
            <a:extLst>
              <a:ext uri="{FF2B5EF4-FFF2-40B4-BE49-F238E27FC236}">
                <a16:creationId xmlns:a16="http://schemas.microsoft.com/office/drawing/2014/main" xmlns="" id="{3A39B11E-AD02-D90D-7D5C-DD381E92806D}"/>
              </a:ext>
            </a:extLst>
          </p:cNvPr>
          <p:cNvSpPr txBox="1"/>
          <p:nvPr/>
        </p:nvSpPr>
        <p:spPr>
          <a:xfrm>
            <a:off x="850900" y="1614650"/>
            <a:ext cx="10195650" cy="1107955"/>
          </a:xfrm>
          <a:prstGeom prst="rect">
            <a:avLst/>
          </a:prstGeom>
          <a:noFill/>
          <a:ln>
            <a:noFill/>
          </a:ln>
        </p:spPr>
        <p:txBody>
          <a:bodyPr spcFirstLastPara="1" wrap="square" lIns="91425" tIns="45700" rIns="91425" bIns="45700" anchor="t" anchorCtr="0">
            <a:spAutoFit/>
          </a:bodyPr>
          <a:lstStyle/>
          <a:p>
            <a:pPr marL="88900" marR="0" lvl="0" algn="just" rtl="0">
              <a:lnSpc>
                <a:spcPct val="150000"/>
              </a:lnSpc>
              <a:spcBef>
                <a:spcPts val="0"/>
              </a:spcBef>
              <a:spcAft>
                <a:spcPts val="0"/>
              </a:spcAft>
              <a:buClr>
                <a:schemeClr val="dk1"/>
              </a:buClr>
              <a:buSzPts val="2200"/>
            </a:pPr>
            <a:endParaRPr sz="22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50000"/>
              </a:lnSpc>
              <a:spcBef>
                <a:spcPts val="0"/>
              </a:spcBef>
              <a:spcAft>
                <a:spcPts val="0"/>
              </a:spcAft>
              <a:buNone/>
            </a:pPr>
            <a:endParaRPr sz="22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cxnSp>
        <p:nvCxnSpPr>
          <p:cNvPr id="5" name="Straight Connector 4">
            <a:extLst>
              <a:ext uri="{FF2B5EF4-FFF2-40B4-BE49-F238E27FC236}">
                <a16:creationId xmlns:a16="http://schemas.microsoft.com/office/drawing/2014/main" xmlns="" id="{269BB7B3-8C42-AA05-7067-2E3E2323F019}"/>
              </a:ext>
            </a:extLst>
          </p:cNvPr>
          <p:cNvCxnSpPr/>
          <p:nvPr/>
        </p:nvCxnSpPr>
        <p:spPr>
          <a:xfrm>
            <a:off x="850897" y="1399032"/>
            <a:ext cx="10039607" cy="0"/>
          </a:xfrm>
          <a:prstGeom prst="line">
            <a:avLst/>
          </a:prstGeom>
          <a:ln w="38100">
            <a:solidFill>
              <a:schemeClr val="tx1"/>
            </a:solidFill>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graphicFrame>
        <p:nvGraphicFramePr>
          <p:cNvPr id="8" name="TextBox 5">
            <a:extLst>
              <a:ext uri="{FF2B5EF4-FFF2-40B4-BE49-F238E27FC236}">
                <a16:creationId xmlns:a16="http://schemas.microsoft.com/office/drawing/2014/main" xmlns="" id="{0B4A4562-DA84-88B7-6AB3-FFD082CD1654}"/>
              </a:ext>
            </a:extLst>
          </p:cNvPr>
          <p:cNvGraphicFramePr/>
          <p:nvPr>
            <p:extLst>
              <p:ext uri="{D42A27DB-BD31-4B8C-83A1-F6EECF244321}">
                <p14:modId xmlns:p14="http://schemas.microsoft.com/office/powerpoint/2010/main" xmlns="" val="3260999494"/>
              </p:ext>
            </p:extLst>
          </p:nvPr>
        </p:nvGraphicFramePr>
        <p:xfrm>
          <a:off x="1006945" y="1720792"/>
          <a:ext cx="10039605" cy="440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xmlns="" id="{FE79B7EB-3603-E2DF-2864-79B9CFFB20D2}"/>
              </a:ext>
            </a:extLst>
          </p:cNvPr>
          <p:cNvPicPr>
            <a:picLocks noChangeAspect="1"/>
          </p:cNvPicPr>
          <p:nvPr/>
        </p:nvPicPr>
        <p:blipFill>
          <a:blip r:embed="rId7" cstate="print"/>
          <a:stretch>
            <a:fillRect/>
          </a:stretch>
        </p:blipFill>
        <p:spPr>
          <a:xfrm>
            <a:off x="10416990" y="6551128"/>
            <a:ext cx="1748700" cy="243627"/>
          </a:xfrm>
          <a:prstGeom prst="rect">
            <a:avLst/>
          </a:prstGeom>
        </p:spPr>
      </p:pic>
    </p:spTree>
    <p:extLst>
      <p:ext uri="{BB962C8B-B14F-4D97-AF65-F5344CB8AC3E}">
        <p14:creationId xmlns:p14="http://schemas.microsoft.com/office/powerpoint/2010/main" xmlns="" val="2205446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5;p14">
            <a:extLst>
              <a:ext uri="{FF2B5EF4-FFF2-40B4-BE49-F238E27FC236}">
                <a16:creationId xmlns:a16="http://schemas.microsoft.com/office/drawing/2014/main" xmlns="" id="{1D293E90-2C90-CF4B-882C-B8F39BCFBC41}"/>
              </a:ext>
            </a:extLst>
          </p:cNvPr>
          <p:cNvSpPr txBox="1"/>
          <p:nvPr/>
        </p:nvSpPr>
        <p:spPr>
          <a:xfrm>
            <a:off x="806937" y="811346"/>
            <a:ext cx="4169836" cy="861734"/>
          </a:xfrm>
          <a:prstGeom prst="rect">
            <a:avLst/>
          </a:prstGeom>
          <a:noFill/>
          <a:ln>
            <a:noFill/>
          </a:ln>
        </p:spPr>
        <p:txBody>
          <a:bodyPr spcFirstLastPara="1" wrap="square" lIns="91425" tIns="45700" rIns="91425" bIns="45700" anchor="t" anchorCtr="0">
            <a:spAutoFit/>
          </a:bodyPr>
          <a:lstStyle/>
          <a:p>
            <a:pPr>
              <a:buClr>
                <a:schemeClr val="dk1"/>
              </a:buClr>
              <a:buSzPts val="2900"/>
            </a:pPr>
            <a:r>
              <a:rPr lang="en-US" sz="3200" dirty="0">
                <a:solidFill>
                  <a:srgbClr val="000000"/>
                </a:solidFill>
                <a:latin typeface="Times New Roman" panose="02020603050405020304" pitchFamily="18" charset="0"/>
                <a:cs typeface="Times New Roman" panose="02020603050405020304" pitchFamily="18" charset="0"/>
              </a:rPr>
              <a:t>Proposed system</a:t>
            </a:r>
            <a:endParaRPr lang="en-US" sz="3200" i="0" dirty="0">
              <a:solidFill>
                <a:srgbClr val="000000"/>
              </a:solidFill>
              <a:effectLst/>
              <a:latin typeface="Times New Roman" panose="02020603050405020304" pitchFamily="18" charset="0"/>
              <a:cs typeface="Times New Roman" panose="02020603050405020304" pitchFamily="18" charset="0"/>
            </a:endParaRPr>
          </a:p>
          <a:p>
            <a:pPr marL="0" marR="0" lvl="0" indent="0" rtl="0">
              <a:spcBef>
                <a:spcPts val="0"/>
              </a:spcBef>
              <a:spcAft>
                <a:spcPts val="0"/>
              </a:spcAft>
              <a:buClr>
                <a:schemeClr val="dk1"/>
              </a:buClr>
              <a:buSzPts val="2900"/>
              <a:buFont typeface="Times New Roman"/>
              <a:buNone/>
            </a:pPr>
            <a:endParaRPr dirty="0">
              <a:latin typeface="Times New Roman" panose="02020603050405020304" pitchFamily="18" charset="0"/>
              <a:cs typeface="Times New Roman" panose="02020603050405020304" pitchFamily="18" charset="0"/>
            </a:endParaRPr>
          </a:p>
        </p:txBody>
      </p:sp>
      <p:sp>
        <p:nvSpPr>
          <p:cNvPr id="3" name="Google Shape;106;p14">
            <a:extLst>
              <a:ext uri="{FF2B5EF4-FFF2-40B4-BE49-F238E27FC236}">
                <a16:creationId xmlns:a16="http://schemas.microsoft.com/office/drawing/2014/main" xmlns="" id="{3A39B11E-AD02-D90D-7D5C-DD381E92806D}"/>
              </a:ext>
            </a:extLst>
          </p:cNvPr>
          <p:cNvSpPr txBox="1"/>
          <p:nvPr/>
        </p:nvSpPr>
        <p:spPr>
          <a:xfrm>
            <a:off x="850900" y="1614650"/>
            <a:ext cx="10195650" cy="1107955"/>
          </a:xfrm>
          <a:prstGeom prst="rect">
            <a:avLst/>
          </a:prstGeom>
          <a:noFill/>
          <a:ln>
            <a:noFill/>
          </a:ln>
        </p:spPr>
        <p:txBody>
          <a:bodyPr spcFirstLastPara="1" wrap="square" lIns="91425" tIns="45700" rIns="91425" bIns="45700" anchor="t" anchorCtr="0">
            <a:spAutoFit/>
          </a:bodyPr>
          <a:lstStyle/>
          <a:p>
            <a:pPr marL="88900" marR="0" lvl="0" algn="just" rtl="0">
              <a:lnSpc>
                <a:spcPct val="150000"/>
              </a:lnSpc>
              <a:spcBef>
                <a:spcPts val="0"/>
              </a:spcBef>
              <a:spcAft>
                <a:spcPts val="0"/>
              </a:spcAft>
              <a:buClr>
                <a:schemeClr val="dk1"/>
              </a:buClr>
              <a:buSzPts val="2200"/>
            </a:pPr>
            <a:endParaRPr sz="22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50000"/>
              </a:lnSpc>
              <a:spcBef>
                <a:spcPts val="0"/>
              </a:spcBef>
              <a:spcAft>
                <a:spcPts val="0"/>
              </a:spcAft>
              <a:buNone/>
            </a:pPr>
            <a:endParaRPr sz="22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cxnSp>
        <p:nvCxnSpPr>
          <p:cNvPr id="5" name="Straight Connector 4">
            <a:extLst>
              <a:ext uri="{FF2B5EF4-FFF2-40B4-BE49-F238E27FC236}">
                <a16:creationId xmlns:a16="http://schemas.microsoft.com/office/drawing/2014/main" xmlns="" id="{269BB7B3-8C42-AA05-7067-2E3E2323F019}"/>
              </a:ext>
            </a:extLst>
          </p:cNvPr>
          <p:cNvCxnSpPr/>
          <p:nvPr/>
        </p:nvCxnSpPr>
        <p:spPr>
          <a:xfrm>
            <a:off x="850897" y="1399032"/>
            <a:ext cx="10039607" cy="0"/>
          </a:xfrm>
          <a:prstGeom prst="line">
            <a:avLst/>
          </a:prstGeom>
          <a:ln w="38100">
            <a:solidFill>
              <a:schemeClr val="tx1"/>
            </a:solidFill>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graphicFrame>
        <p:nvGraphicFramePr>
          <p:cNvPr id="8" name="TextBox 5">
            <a:extLst>
              <a:ext uri="{FF2B5EF4-FFF2-40B4-BE49-F238E27FC236}">
                <a16:creationId xmlns:a16="http://schemas.microsoft.com/office/drawing/2014/main" xmlns="" id="{9130C446-15D2-8C4A-C79F-EB7C068C56D8}"/>
              </a:ext>
            </a:extLst>
          </p:cNvPr>
          <p:cNvGraphicFramePr/>
          <p:nvPr>
            <p:extLst>
              <p:ext uri="{D42A27DB-BD31-4B8C-83A1-F6EECF244321}">
                <p14:modId xmlns:p14="http://schemas.microsoft.com/office/powerpoint/2010/main" xmlns="" val="156658755"/>
              </p:ext>
            </p:extLst>
          </p:nvPr>
        </p:nvGraphicFramePr>
        <p:xfrm>
          <a:off x="1006945" y="1720792"/>
          <a:ext cx="10039605" cy="4441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xmlns="" id="{B89D4D3D-A5DA-C6C9-E314-5CE7CEC8FE59}"/>
              </a:ext>
            </a:extLst>
          </p:cNvPr>
          <p:cNvPicPr>
            <a:picLocks noChangeAspect="1"/>
          </p:cNvPicPr>
          <p:nvPr/>
        </p:nvPicPr>
        <p:blipFill>
          <a:blip r:embed="rId7" cstate="print"/>
          <a:stretch>
            <a:fillRect/>
          </a:stretch>
        </p:blipFill>
        <p:spPr>
          <a:xfrm>
            <a:off x="10416990" y="6551128"/>
            <a:ext cx="1748700" cy="243627"/>
          </a:xfrm>
          <a:prstGeom prst="rect">
            <a:avLst/>
          </a:prstGeom>
        </p:spPr>
      </p:pic>
    </p:spTree>
    <p:extLst>
      <p:ext uri="{BB962C8B-B14F-4D97-AF65-F5344CB8AC3E}">
        <p14:creationId xmlns:p14="http://schemas.microsoft.com/office/powerpoint/2010/main" xmlns="" val="2740771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5;p14">
            <a:extLst>
              <a:ext uri="{FF2B5EF4-FFF2-40B4-BE49-F238E27FC236}">
                <a16:creationId xmlns:a16="http://schemas.microsoft.com/office/drawing/2014/main" xmlns="" id="{1D293E90-2C90-CF4B-882C-B8F39BCFBC41}"/>
              </a:ext>
            </a:extLst>
          </p:cNvPr>
          <p:cNvSpPr txBox="1"/>
          <p:nvPr/>
        </p:nvSpPr>
        <p:spPr>
          <a:xfrm>
            <a:off x="815729" y="820138"/>
            <a:ext cx="5897036" cy="861734"/>
          </a:xfrm>
          <a:prstGeom prst="rect">
            <a:avLst/>
          </a:prstGeom>
          <a:noFill/>
          <a:ln>
            <a:noFill/>
          </a:ln>
        </p:spPr>
        <p:txBody>
          <a:bodyPr spcFirstLastPara="1" wrap="square" lIns="91425" tIns="45700" rIns="91425" bIns="45700" anchor="t" anchorCtr="0">
            <a:spAutoFit/>
          </a:bodyPr>
          <a:lstStyle/>
          <a:p>
            <a:pPr>
              <a:buClr>
                <a:schemeClr val="dk1"/>
              </a:buClr>
              <a:buSzPts val="2900"/>
            </a:pPr>
            <a:r>
              <a:rPr lang="en-US" sz="3200" dirty="0">
                <a:solidFill>
                  <a:srgbClr val="000000"/>
                </a:solidFill>
                <a:latin typeface="Times New Roman" panose="02020603050405020304" pitchFamily="18" charset="0"/>
                <a:cs typeface="Times New Roman" panose="02020603050405020304" pitchFamily="18" charset="0"/>
              </a:rPr>
              <a:t>Architecture and Working</a:t>
            </a:r>
            <a:endParaRPr lang="en-US" sz="3200" i="0" dirty="0">
              <a:solidFill>
                <a:srgbClr val="000000"/>
              </a:solidFill>
              <a:effectLst/>
              <a:latin typeface="Times New Roman" panose="02020603050405020304" pitchFamily="18" charset="0"/>
              <a:cs typeface="Times New Roman" panose="02020603050405020304" pitchFamily="18" charset="0"/>
            </a:endParaRPr>
          </a:p>
          <a:p>
            <a:pPr marL="0" marR="0" lvl="0" indent="0" rtl="0">
              <a:spcBef>
                <a:spcPts val="0"/>
              </a:spcBef>
              <a:spcAft>
                <a:spcPts val="0"/>
              </a:spcAft>
              <a:buClr>
                <a:schemeClr val="dk1"/>
              </a:buClr>
              <a:buSzPts val="2900"/>
              <a:buFont typeface="Times New Roman"/>
              <a:buNone/>
            </a:pPr>
            <a:endParaRPr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xmlns="" id="{269BB7B3-8C42-AA05-7067-2E3E2323F019}"/>
              </a:ext>
            </a:extLst>
          </p:cNvPr>
          <p:cNvCxnSpPr/>
          <p:nvPr/>
        </p:nvCxnSpPr>
        <p:spPr>
          <a:xfrm>
            <a:off x="850897" y="1399032"/>
            <a:ext cx="10039607" cy="0"/>
          </a:xfrm>
          <a:prstGeom prst="line">
            <a:avLst/>
          </a:prstGeom>
          <a:ln w="38100">
            <a:solidFill>
              <a:schemeClr val="tx1"/>
            </a:solidFill>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xmlns="" id="{F2BE36D8-8398-64FE-1012-1CAC321CDA15}"/>
              </a:ext>
            </a:extLst>
          </p:cNvPr>
          <p:cNvSpPr txBox="1"/>
          <p:nvPr/>
        </p:nvSpPr>
        <p:spPr>
          <a:xfrm>
            <a:off x="6185245" y="1678413"/>
            <a:ext cx="5392375" cy="4787464"/>
          </a:xfrm>
          <a:prstGeom prst="rect">
            <a:avLst/>
          </a:prstGeom>
          <a:noFill/>
        </p:spPr>
        <p:txBody>
          <a:bodyPr wrap="square">
            <a:spAutoFit/>
          </a:bodyPr>
          <a:lstStyle/>
          <a:p>
            <a:pPr>
              <a:buNone/>
            </a:pPr>
            <a:r>
              <a:rPr lang="en-US" dirty="0"/>
              <a:t> </a:t>
            </a:r>
            <a:r>
              <a:rPr lang="en-US" b="1" dirty="0"/>
              <a:t>Model Architecture:</a:t>
            </a:r>
          </a:p>
          <a:p>
            <a:pPr>
              <a:buNone/>
            </a:pPr>
            <a:r>
              <a:rPr lang="en-IN" dirty="0"/>
              <a:t>🔹 </a:t>
            </a:r>
            <a:r>
              <a:rPr lang="en-IN" dirty="0" smtClean="0"/>
              <a:t> </a:t>
            </a:r>
            <a:r>
              <a:rPr lang="en-IN" b="1" dirty="0" smtClean="0"/>
              <a:t>Intricately </a:t>
            </a:r>
            <a:r>
              <a:rPr lang="en-IN" b="1" dirty="0"/>
              <a:t>Designed Architecture:</a:t>
            </a:r>
            <a:endParaRPr lang="en-US" dirty="0"/>
          </a:p>
          <a:p>
            <a:pPr>
              <a:buFont typeface="Arial" panose="020B0604020202020204" pitchFamily="34" charset="0"/>
              <a:buChar char="•"/>
            </a:pPr>
            <a:r>
              <a:rPr lang="en-US" dirty="0"/>
              <a:t>Implementation of ResNet-50 for feature extraction and product classification.</a:t>
            </a:r>
          </a:p>
          <a:p>
            <a:pPr>
              <a:buFont typeface="Arial" panose="020B0604020202020204" pitchFamily="34" charset="0"/>
              <a:buChar char="•"/>
            </a:pPr>
            <a:r>
              <a:rPr lang="en-US" dirty="0"/>
              <a:t>Strategic use of TensorFlow and </a:t>
            </a:r>
            <a:r>
              <a:rPr lang="en-US" dirty="0" err="1"/>
              <a:t>Keras</a:t>
            </a:r>
            <a:r>
              <a:rPr lang="en-US" dirty="0"/>
              <a:t> libraries for efficient model building.</a:t>
            </a:r>
          </a:p>
          <a:p>
            <a:pPr>
              <a:buNone/>
            </a:pPr>
            <a:r>
              <a:rPr lang="en-US" dirty="0"/>
              <a:t>🔹 </a:t>
            </a:r>
            <a:r>
              <a:rPr lang="en-US" dirty="0" smtClean="0"/>
              <a:t> </a:t>
            </a:r>
            <a:r>
              <a:rPr lang="en-US" b="1" dirty="0" smtClean="0"/>
              <a:t>Objective</a:t>
            </a:r>
            <a:r>
              <a:rPr lang="en-US" b="1" dirty="0"/>
              <a:t>:</a:t>
            </a:r>
            <a:endParaRPr lang="en-US" dirty="0"/>
          </a:p>
          <a:p>
            <a:pPr>
              <a:buFont typeface="Arial" panose="020B0604020202020204" pitchFamily="34" charset="0"/>
              <a:buChar char="•"/>
            </a:pPr>
            <a:r>
              <a:rPr lang="en-US" dirty="0"/>
              <a:t>Accurately process input product images and extract meaningful features.</a:t>
            </a:r>
          </a:p>
          <a:p>
            <a:pPr>
              <a:buFont typeface="Arial" panose="020B0604020202020204" pitchFamily="34" charset="0"/>
              <a:buChar char="•"/>
            </a:pPr>
            <a:r>
              <a:rPr lang="en-US" dirty="0"/>
              <a:t>Ensure resilience and scalability across diverse product datasets.</a:t>
            </a:r>
          </a:p>
          <a:p>
            <a:pPr>
              <a:buNone/>
            </a:pPr>
            <a:r>
              <a:rPr lang="en-US" dirty="0"/>
              <a:t>🔹 </a:t>
            </a:r>
            <a:r>
              <a:rPr lang="en-US" dirty="0" smtClean="0"/>
              <a:t> </a:t>
            </a:r>
            <a:r>
              <a:rPr lang="en-US" b="1" dirty="0" smtClean="0"/>
              <a:t>Key </a:t>
            </a:r>
            <a:r>
              <a:rPr lang="en-US" b="1" dirty="0"/>
              <a:t>Function:</a:t>
            </a:r>
            <a:endParaRPr lang="en-US" dirty="0"/>
          </a:p>
          <a:p>
            <a:pPr>
              <a:buFont typeface="Arial" panose="020B0604020202020204" pitchFamily="34" charset="0"/>
              <a:buChar char="•"/>
            </a:pPr>
            <a:r>
              <a:rPr lang="en-US" dirty="0"/>
              <a:t>Facilitates feature extraction and classification of products.</a:t>
            </a:r>
          </a:p>
          <a:p>
            <a:pPr>
              <a:buFont typeface="Arial" panose="020B0604020202020204" pitchFamily="34" charset="0"/>
              <a:buChar char="•"/>
            </a:pPr>
            <a:r>
              <a:rPr lang="en-US" dirty="0"/>
              <a:t>Enhances model efficiency by leveraging pre-trained weights.</a:t>
            </a:r>
          </a:p>
          <a:p>
            <a:pPr marL="0" marR="12700" algn="just">
              <a:lnSpc>
                <a:spcPct val="95000"/>
              </a:lnSpc>
              <a:spcBef>
                <a:spcPts val="0"/>
              </a:spcBef>
              <a:spcAft>
                <a:spcPts val="0"/>
              </a:spcAft>
            </a:pPr>
            <a:endParaRPr lang="en-US" dirty="0"/>
          </a:p>
        </p:txBody>
      </p:sp>
      <p:graphicFrame>
        <p:nvGraphicFramePr>
          <p:cNvPr id="11" name="TextBox 5">
            <a:extLst>
              <a:ext uri="{FF2B5EF4-FFF2-40B4-BE49-F238E27FC236}">
                <a16:creationId xmlns:a16="http://schemas.microsoft.com/office/drawing/2014/main" xmlns="" id="{50F61A1F-DA24-0401-C74B-A27AC523D260}"/>
              </a:ext>
            </a:extLst>
          </p:cNvPr>
          <p:cNvGraphicFramePr/>
          <p:nvPr>
            <p:extLst>
              <p:ext uri="{D42A27DB-BD31-4B8C-83A1-F6EECF244321}">
                <p14:modId xmlns:p14="http://schemas.microsoft.com/office/powerpoint/2010/main" xmlns="" val="3858275461"/>
              </p:ext>
            </p:extLst>
          </p:nvPr>
        </p:nvGraphicFramePr>
        <p:xfrm>
          <a:off x="850897" y="1614650"/>
          <a:ext cx="5097828" cy="4787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xmlns="" id="{B4064257-310A-C6D0-7178-548A9E0C4B7D}"/>
              </a:ext>
            </a:extLst>
          </p:cNvPr>
          <p:cNvPicPr>
            <a:picLocks noChangeAspect="1"/>
          </p:cNvPicPr>
          <p:nvPr/>
        </p:nvPicPr>
        <p:blipFill>
          <a:blip r:embed="rId7" cstate="print"/>
          <a:stretch>
            <a:fillRect/>
          </a:stretch>
        </p:blipFill>
        <p:spPr>
          <a:xfrm>
            <a:off x="10416990" y="6551128"/>
            <a:ext cx="1748700" cy="243627"/>
          </a:xfrm>
          <a:prstGeom prst="rect">
            <a:avLst/>
          </a:prstGeom>
        </p:spPr>
      </p:pic>
    </p:spTree>
    <p:extLst>
      <p:ext uri="{BB962C8B-B14F-4D97-AF65-F5344CB8AC3E}">
        <p14:creationId xmlns:p14="http://schemas.microsoft.com/office/powerpoint/2010/main" xmlns="" val="2005835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C0BC46D-AB78-1034-922F-226017573E6F}"/>
            </a:ext>
          </a:extLst>
        </p:cNvPr>
        <p:cNvGrpSpPr/>
        <p:nvPr/>
      </p:nvGrpSpPr>
      <p:grpSpPr>
        <a:xfrm>
          <a:off x="0" y="0"/>
          <a:ext cx="0" cy="0"/>
          <a:chOff x="0" y="0"/>
          <a:chExt cx="0" cy="0"/>
        </a:xfrm>
      </p:grpSpPr>
      <p:sp>
        <p:nvSpPr>
          <p:cNvPr id="2" name="Google Shape;105;p14">
            <a:extLst>
              <a:ext uri="{FF2B5EF4-FFF2-40B4-BE49-F238E27FC236}">
                <a16:creationId xmlns:a16="http://schemas.microsoft.com/office/drawing/2014/main" xmlns="" id="{0D6FDF90-0032-72C2-23FD-71179A56914B}"/>
              </a:ext>
            </a:extLst>
          </p:cNvPr>
          <p:cNvSpPr txBox="1"/>
          <p:nvPr/>
        </p:nvSpPr>
        <p:spPr>
          <a:xfrm>
            <a:off x="586916" y="348453"/>
            <a:ext cx="7433109" cy="861734"/>
          </a:xfrm>
          <a:prstGeom prst="rect">
            <a:avLst/>
          </a:prstGeom>
          <a:noFill/>
          <a:ln>
            <a:noFill/>
          </a:ln>
        </p:spPr>
        <p:txBody>
          <a:bodyPr spcFirstLastPara="1" wrap="square" lIns="91425" tIns="45700" rIns="91425" bIns="45700" anchor="t" anchorCtr="0">
            <a:spAutoFit/>
          </a:bodyPr>
          <a:lstStyle/>
          <a:p>
            <a:pPr algn="l"/>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ResNet-50</a:t>
            </a:r>
            <a:endParaRPr lang="en-US" sz="320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Clr>
                <a:schemeClr val="dk1"/>
              </a:buClr>
              <a:buSzPts val="2900"/>
              <a:buFont typeface="Times New Roman"/>
              <a:buNone/>
            </a:pPr>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16" name="TextBox 13">
            <a:extLst>
              <a:ext uri="{FF2B5EF4-FFF2-40B4-BE49-F238E27FC236}">
                <a16:creationId xmlns:a16="http://schemas.microsoft.com/office/drawing/2014/main" xmlns="" id="{36E4C795-5D9E-A653-5589-5C7BD81FF8C2}"/>
              </a:ext>
            </a:extLst>
          </p:cNvPr>
          <p:cNvGraphicFramePr/>
          <p:nvPr>
            <p:extLst>
              <p:ext uri="{D42A27DB-BD31-4B8C-83A1-F6EECF244321}">
                <p14:modId xmlns:p14="http://schemas.microsoft.com/office/powerpoint/2010/main" xmlns="" val="1521360386"/>
              </p:ext>
            </p:extLst>
          </p:nvPr>
        </p:nvGraphicFramePr>
        <p:xfrm>
          <a:off x="467833" y="1296089"/>
          <a:ext cx="11366204" cy="47089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screenshot of a computer&#10;&#10;AI-generated content may be incorrect.">
            <a:extLst>
              <a:ext uri="{FF2B5EF4-FFF2-40B4-BE49-F238E27FC236}">
                <a16:creationId xmlns:a16="http://schemas.microsoft.com/office/drawing/2014/main" xmlns="" id="{6BC094C6-3EE8-C0E9-DBCD-6CF02C164378}"/>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606176" y="914399"/>
            <a:ext cx="3316190" cy="5112322"/>
          </a:xfrm>
          <a:prstGeom prst="rect">
            <a:avLst/>
          </a:prstGeom>
        </p:spPr>
      </p:pic>
      <p:pic>
        <p:nvPicPr>
          <p:cNvPr id="7" name="Picture 6" descr="A screen shot of a phone&#10;&#10;AI-generated content may be incorrect.">
            <a:extLst>
              <a:ext uri="{FF2B5EF4-FFF2-40B4-BE49-F238E27FC236}">
                <a16:creationId xmlns:a16="http://schemas.microsoft.com/office/drawing/2014/main" xmlns="" id="{75FE2512-850C-B14D-63F9-0F6DF113BE12}"/>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2974480" y="1006396"/>
            <a:ext cx="3228842" cy="5493653"/>
          </a:xfrm>
          <a:prstGeom prst="rect">
            <a:avLst/>
          </a:prstGeom>
        </p:spPr>
      </p:pic>
      <p:pic>
        <p:nvPicPr>
          <p:cNvPr id="9" name="Picture 8" descr="A close-up of a diagram&#10;&#10;AI-generated content may be incorrect.">
            <a:extLst>
              <a:ext uri="{FF2B5EF4-FFF2-40B4-BE49-F238E27FC236}">
                <a16:creationId xmlns:a16="http://schemas.microsoft.com/office/drawing/2014/main" xmlns="" id="{9E234585-61DF-D107-96CD-2829BB953E83}"/>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6062651" y="944864"/>
            <a:ext cx="5123542" cy="5540737"/>
          </a:xfrm>
          <a:prstGeom prst="rect">
            <a:avLst/>
          </a:prstGeom>
        </p:spPr>
      </p:pic>
      <p:pic>
        <p:nvPicPr>
          <p:cNvPr id="4" name="Picture 3">
            <a:extLst>
              <a:ext uri="{FF2B5EF4-FFF2-40B4-BE49-F238E27FC236}">
                <a16:creationId xmlns:a16="http://schemas.microsoft.com/office/drawing/2014/main" xmlns="" id="{CF9B5F9A-BC95-DF6F-AE32-6D3FA0FB0916}"/>
              </a:ext>
            </a:extLst>
          </p:cNvPr>
          <p:cNvPicPr>
            <a:picLocks noChangeAspect="1"/>
          </p:cNvPicPr>
          <p:nvPr/>
        </p:nvPicPr>
        <p:blipFill>
          <a:blip r:embed="rId10" cstate="print"/>
          <a:stretch>
            <a:fillRect/>
          </a:stretch>
        </p:blipFill>
        <p:spPr>
          <a:xfrm>
            <a:off x="10416990" y="6551128"/>
            <a:ext cx="1748700" cy="243627"/>
          </a:xfrm>
          <a:prstGeom prst="rect">
            <a:avLst/>
          </a:prstGeom>
        </p:spPr>
      </p:pic>
      <p:cxnSp>
        <p:nvCxnSpPr>
          <p:cNvPr id="10" name="Straight Connector 9">
            <a:extLst>
              <a:ext uri="{FF2B5EF4-FFF2-40B4-BE49-F238E27FC236}">
                <a16:creationId xmlns:a16="http://schemas.microsoft.com/office/drawing/2014/main" xmlns="" id="{9E034E5B-8294-3786-49E8-ECD56B6248FB}"/>
              </a:ext>
            </a:extLst>
          </p:cNvPr>
          <p:cNvCxnSpPr/>
          <p:nvPr/>
        </p:nvCxnSpPr>
        <p:spPr>
          <a:xfrm>
            <a:off x="648666" y="924247"/>
            <a:ext cx="10039607" cy="0"/>
          </a:xfrm>
          <a:prstGeom prst="line">
            <a:avLst/>
          </a:prstGeom>
          <a:ln w="38100">
            <a:solidFill>
              <a:schemeClr val="tx1"/>
            </a:solidFill>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3998419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1188</Words>
  <Application>Microsoft Office PowerPoint</Application>
  <PresentationFormat>Custom</PresentationFormat>
  <Paragraphs>116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harshinee challa</dc:creator>
  <cp:lastModifiedBy>Hrushi kesh</cp:lastModifiedBy>
  <cp:revision>18</cp:revision>
  <dcterms:created xsi:type="dcterms:W3CDTF">2024-01-19T04:12:50Z</dcterms:created>
  <dcterms:modified xsi:type="dcterms:W3CDTF">2025-04-13T06:39:48Z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8f49a32-fde3-48a5-9266-b5b0972a22dc_Enabled">
    <vt:lpwstr>true</vt:lpwstr>
  </property>
  <property fmtid="{D5CDD505-2E9C-101B-9397-08002B2CF9AE}" pid="3" name="MSIP_Label_c8f49a32-fde3-48a5-9266-b5b0972a22dc_SetDate">
    <vt:lpwstr>2025-04-13T04:31:34Z</vt:lpwstr>
  </property>
  <property fmtid="{D5CDD505-2E9C-101B-9397-08002B2CF9AE}" pid="4" name="MSIP_Label_c8f49a32-fde3-48a5-9266-b5b0972a22dc_Method">
    <vt:lpwstr>Standard</vt:lpwstr>
  </property>
  <property fmtid="{D5CDD505-2E9C-101B-9397-08002B2CF9AE}" pid="5" name="MSIP_Label_c8f49a32-fde3-48a5-9266-b5b0972a22dc_Name">
    <vt:lpwstr>Cisco Confidential</vt:lpwstr>
  </property>
  <property fmtid="{D5CDD505-2E9C-101B-9397-08002B2CF9AE}" pid="6" name="MSIP_Label_c8f49a32-fde3-48a5-9266-b5b0972a22dc_SiteId">
    <vt:lpwstr>5ae1af62-9505-4097-a69a-c1553ef7840e</vt:lpwstr>
  </property>
  <property fmtid="{D5CDD505-2E9C-101B-9397-08002B2CF9AE}" pid="7" name="MSIP_Label_c8f49a32-fde3-48a5-9266-b5b0972a22dc_ActionId">
    <vt:lpwstr>fe8677da-32e7-4edb-b3a6-905e3efd96ec</vt:lpwstr>
  </property>
  <property fmtid="{D5CDD505-2E9C-101B-9397-08002B2CF9AE}" pid="8" name="MSIP_Label_c8f49a32-fde3-48a5-9266-b5b0972a22dc_ContentBits">
    <vt:lpwstr>2</vt:lpwstr>
  </property>
  <property fmtid="{D5CDD505-2E9C-101B-9397-08002B2CF9AE}" pid="9" name="MSIP_Label_c8f49a32-fde3-48a5-9266-b5b0972a22dc_Tag">
    <vt:lpwstr>10, 3, 0, 1</vt:lpwstr>
  </property>
  <property fmtid="{D5CDD505-2E9C-101B-9397-08002B2CF9AE}" pid="10" name="ClassificationContentMarkingFooterLocations">
    <vt:lpwstr>Office Theme:8</vt:lpwstr>
  </property>
  <property fmtid="{D5CDD505-2E9C-101B-9397-08002B2CF9AE}" pid="11" name="ClassificationContentMarkingFooterText">
    <vt:lpwstr>Cisco Confidential</vt:lpwstr>
  </property>
</Properties>
</file>