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317" r:id="rId4"/>
    <p:sldId id="318" r:id="rId5"/>
    <p:sldId id="299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40" r:id="rId15"/>
    <p:sldId id="369" r:id="rId16"/>
    <p:sldId id="341" r:id="rId17"/>
    <p:sldId id="342" r:id="rId18"/>
    <p:sldId id="343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Gita" initials="L" lastIdx="1" clrIdx="0">
    <p:extLst>
      <p:ext uri="{19B8F6BF-5375-455C-9EA6-DF929625EA0E}">
        <p15:presenceInfo xmlns:p15="http://schemas.microsoft.com/office/powerpoint/2012/main" userId="LakshmiG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0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8AB24-4E68-455B-BC88-089177A2B936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3A5B9-C45F-4BE2-A870-B3343E2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1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3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0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4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0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9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4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6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7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9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4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3A5B9-C45F-4BE2-A870-B3343E2E1DD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9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9483-AAC0-4A70-862E-8A7ED1BC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CA033-DC7C-4405-A18B-5CBBA819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A13-9956-4CBD-854B-7900123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3462-7B76-4CD3-933E-05F8436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D4E0-BB2A-4B11-8C1A-EEF2624C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5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F371-C86F-4C32-88B3-94A5891E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F4C5-B468-464D-95F9-F69D71E97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B9F4-8FD3-4153-8A8C-E29B19E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3BCC-AC55-4C83-B6D7-C70FE994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45C3-AED4-483B-AE8E-30EED02B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483E0-A53E-4114-B039-C1C83511C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34BE-9D53-4C39-A748-2FC1BA0D3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EA59-60D5-4DDF-AD17-FAFA8F2A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C9B9-A55E-4816-973C-4325824D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6B7F-04BB-48BB-BD08-46F5EE72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8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C3EF-3FF5-4605-9E8A-E014CB32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A63F-8323-4AB9-9272-AF2C652B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6575-D228-4942-9578-8EE0AF23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C251-110B-4955-98BE-58344D7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B3BF-15CB-412A-9E28-663FCD1E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8165-C40A-40D0-BC3E-2BB8E761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BB42-A6CE-4519-AAF2-05D40A60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1F7D-7B20-4087-916D-680287FE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FFDB-CA80-4EBD-8FA4-90A3D6C5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5B0A-AED4-467D-83A4-AA4C3736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8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7105-65A5-465B-9290-76A81BD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DFE8-C5FF-419F-98FC-FE8691889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74CC-2E3A-4F13-BC01-0D2B73AA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7C25-7617-4CA3-8C00-979F342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6EA8-6901-4190-AE70-C908F7A8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864D-F152-4A29-9A17-E064C29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0064-D8C9-4A17-9CE4-58EDE154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0B7DD-DB07-4D76-81F8-2A0A810C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E993-846B-4BD0-95D3-EE202C52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5B9AF-D10D-4515-A7A8-2150A1086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49BB9-0EB8-41FA-A2A3-372B8FF11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79D5F-1F6A-4B39-A41E-03824EEC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2319C-BF6C-4233-B023-A87034C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D7785-79B2-4620-9747-F4E145C1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D990-37C8-4150-BF67-E276750F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FA7C4-6FD8-45B0-AB6E-7034A604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E165C-DE90-45C4-B60D-B7AFEEC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E1471-64AE-4712-AEF3-6EDE40C3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8CDD4-2FE7-4656-8228-52E6B531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4F15-F7C7-46D4-8EDA-9034723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63F81-41BE-4E72-B718-E1ECF199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6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A069-E18B-42A4-93AE-A3F6D15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121A-B671-421B-B609-FB6D95FB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1BA1-8C17-46F7-8E25-EB4E0BD5F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CCC08-8BBD-49A7-AC8F-04713871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639E4-C733-4F89-8312-07153F9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AA55-C4A9-464B-9C49-A4B9B0A7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9B88-8A79-403E-83E9-8110B67D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5B205-BD57-4705-AEBF-E09B4D751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EC8FD-1F83-4985-95BA-E05B9AFA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2357-331F-4F7B-8677-D23514BF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84793-B5A1-4DB2-B3CC-8F8921C8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829A0-83A2-4904-8C22-FBB294C7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2D7FA-D5D6-45A5-8E86-F8E1833E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27A9-5E15-49B6-BE0D-9D693E9C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E192-22F2-4F2A-96A4-FF83D0FA5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6658-2C4F-4490-8C29-2B6E08EE60D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24C0-AFAB-4477-B49F-F177F092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0EAA-FD36-41CF-944B-32AF7F2FF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5BF9-5650-4E18-85C4-B3CAF87D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454" y="1954923"/>
            <a:ext cx="8681545" cy="1061545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Accenture</a:t>
            </a:r>
            <a:r>
              <a:rPr lang="en-IN" dirty="0"/>
              <a:t> AWS KT-2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5F746-4BEA-47E5-88BE-2B0E2CF8C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NEW IT Technology </a:t>
            </a:r>
          </a:p>
          <a:p>
            <a:r>
              <a:rPr lang="en-IN" dirty="0"/>
              <a:t>Amazon Web Services</a:t>
            </a:r>
          </a:p>
          <a:p>
            <a:r>
              <a:rPr lang="en-IN" dirty="0" err="1"/>
              <a:t>Hrushi</a:t>
            </a:r>
            <a:r>
              <a:rPr lang="en-IN" dirty="0"/>
              <a:t>  </a:t>
            </a:r>
            <a:r>
              <a:rPr lang="en-IN" dirty="0" err="1"/>
              <a:t>Kesava</a:t>
            </a:r>
            <a:r>
              <a:rPr lang="en-IN" dirty="0"/>
              <a:t> Gupta P L </a:t>
            </a:r>
          </a:p>
          <a:p>
            <a:r>
              <a:rPr lang="en-IN" dirty="0"/>
              <a:t>Contributed to Accenture </a:t>
            </a:r>
          </a:p>
          <a:p>
            <a:endParaRPr lang="en-IN" dirty="0"/>
          </a:p>
        </p:txBody>
      </p:sp>
      <p:pic>
        <p:nvPicPr>
          <p:cNvPr id="8194" name="Picture 2" descr="Accenture">
            <a:extLst>
              <a:ext uri="{FF2B5EF4-FFF2-40B4-BE49-F238E27FC236}">
                <a16:creationId xmlns:a16="http://schemas.microsoft.com/office/drawing/2014/main" id="{830AFDDE-1B26-4AA2-A90F-C51DDE8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0" y="632773"/>
            <a:ext cx="3668023" cy="8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4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3 Storage Class Comparison:&#10;S3 Standard&#10;S3 Standard-&#10;IA&#10;S3&#10;One Zone-IA&#10;Amazon&#10;Glacier&#10;Designed for&#10;Durability&#10;99.99999999...">
            <a:extLst>
              <a:ext uri="{FF2B5EF4-FFF2-40B4-BE49-F238E27FC236}">
                <a16:creationId xmlns:a16="http://schemas.microsoft.com/office/drawing/2014/main" id="{75BCFC8D-3319-4983-8399-B4176DCB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02" y="1377387"/>
            <a:ext cx="8055979" cy="376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0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3 Storage Classes:&#10;What is Glacier??&#10;Glacier is an extremely low-cost storage service for data archival. Amazon Glacier s...">
            <a:extLst>
              <a:ext uri="{FF2B5EF4-FFF2-40B4-BE49-F238E27FC236}">
                <a16:creationId xmlns:a16="http://schemas.microsoft.com/office/drawing/2014/main" id="{DC9E552C-7087-4738-AA65-9944C86C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8" y="1719263"/>
            <a:ext cx="7780237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4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S3 Charges:&#10;Charged for&#10;- Storage space&#10;- Requests&#10;- Storage Management Pricing&#10;- Data Transfer Pricing&#10;- Transfer Acceler...">
            <a:extLst>
              <a:ext uri="{FF2B5EF4-FFF2-40B4-BE49-F238E27FC236}">
                <a16:creationId xmlns:a16="http://schemas.microsoft.com/office/drawing/2014/main" id="{317634C4-15FA-483F-8478-DC65272B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65" y="1719263"/>
            <a:ext cx="783811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3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S3 Transfer Acceleration:&#10;• Amazon S3 Transfer Acceleration enables fast, easy, and secure transfers of ﬁles over long dis...">
            <a:extLst>
              <a:ext uri="{FF2B5EF4-FFF2-40B4-BE49-F238E27FC236}">
                <a16:creationId xmlns:a16="http://schemas.microsoft.com/office/drawing/2014/main" id="{6424A813-BE98-42B1-9FBD-A8BA0265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2" y="1719263"/>
            <a:ext cx="8356921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9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3 Life Cycle Management:&#10;• Can be used in conjunction with versioning.&#10;• Can be applied to current versions and previous ...">
            <a:extLst>
              <a:ext uri="{FF2B5EF4-FFF2-40B4-BE49-F238E27FC236}">
                <a16:creationId xmlns:a16="http://schemas.microsoft.com/office/drawing/2014/main" id="{0A9BF3D5-1957-4EDA-8532-39E5F707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71926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3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S3: Security and Encryption&#10; ">
            <a:extLst>
              <a:ext uri="{FF2B5EF4-FFF2-40B4-BE49-F238E27FC236}">
                <a16:creationId xmlns:a16="http://schemas.microsoft.com/office/drawing/2014/main" id="{C99FA005-1A36-4269-BD4C-4703CED2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01" y="1719263"/>
            <a:ext cx="7351974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1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S3 Securing your bucket:&#10;• By default, all newly created buckets are PRIVATE&#10;• You can setup access control to your bucket...">
            <a:extLst>
              <a:ext uri="{FF2B5EF4-FFF2-40B4-BE49-F238E27FC236}">
                <a16:creationId xmlns:a16="http://schemas.microsoft.com/office/drawing/2014/main" id="{0A9C2591-43AE-4F95-8987-FC338810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2" y="1458411"/>
            <a:ext cx="7884409" cy="368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8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S3 Securing your bucket:&#10;• In Transit&#10;- SSL/TLS&#10;• At Rest&#10;Server Side Encryption&#10;- S3 Managed Keys – SSE(Server Side Encry...">
            <a:extLst>
              <a:ext uri="{FF2B5EF4-FFF2-40B4-BE49-F238E27FC236}">
                <a16:creationId xmlns:a16="http://schemas.microsoft.com/office/drawing/2014/main" id="{33D3B75B-2FE9-4811-8A4A-6D342956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23" y="1719263"/>
            <a:ext cx="8139052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8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S3 Server Access Logging&#10;● To track requests for access to your bucket, you can enable access logging.&#10;● Each access log r...">
            <a:extLst>
              <a:ext uri="{FF2B5EF4-FFF2-40B4-BE49-F238E27FC236}">
                <a16:creationId xmlns:a16="http://schemas.microsoft.com/office/drawing/2014/main" id="{948F66C2-D1B7-483D-A16D-5D468EE6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5" y="1719263"/>
            <a:ext cx="8034880" cy="398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7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E44-E48C-49C1-9288-A7D80BA3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Introduction to Amazon Web Services">
            <a:extLst>
              <a:ext uri="{FF2B5EF4-FFF2-40B4-BE49-F238E27FC236}">
                <a16:creationId xmlns:a16="http://schemas.microsoft.com/office/drawing/2014/main" id="{6EC18DEA-8335-4639-9599-44540367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75945"/>
            <a:ext cx="6934200" cy="405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8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enture">
            <a:extLst>
              <a:ext uri="{FF2B5EF4-FFF2-40B4-BE49-F238E27FC236}">
                <a16:creationId xmlns:a16="http://schemas.microsoft.com/office/drawing/2014/main" id="{FC0E0B66-9BBA-40D1-B7A6-0A0DF750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53855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Web Services&#10;AWS S3: Simple Storage Service&#10; ">
            <a:extLst>
              <a:ext uri="{FF2B5EF4-FFF2-40B4-BE49-F238E27FC236}">
                <a16:creationId xmlns:a16="http://schemas.microsoft.com/office/drawing/2014/main" id="{861DFDE2-7AB8-48BB-B1D9-3F5B75F6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4" y="1719263"/>
            <a:ext cx="7602759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enture">
            <a:extLst>
              <a:ext uri="{FF2B5EF4-FFF2-40B4-BE49-F238E27FC236}">
                <a16:creationId xmlns:a16="http://schemas.microsoft.com/office/drawing/2014/main" id="{FC0E0B66-9BBA-40D1-B7A6-0A0DF750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88579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3 – Basics&#10;• S3 is a safe place to store your files.&#10;• It is Object based storage.&#10;• The data is spread across multiple d...">
            <a:extLst>
              <a:ext uri="{FF2B5EF4-FFF2-40B4-BE49-F238E27FC236}">
                <a16:creationId xmlns:a16="http://schemas.microsoft.com/office/drawing/2014/main" id="{1B6AEACF-E953-4B0D-AC2A-D835446D5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3" y="1678329"/>
            <a:ext cx="5058136" cy="435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F708C15-B104-4D9A-977E-75C73087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8329"/>
            <a:ext cx="5447817" cy="427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5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enture">
            <a:extLst>
              <a:ext uri="{FF2B5EF4-FFF2-40B4-BE49-F238E27FC236}">
                <a16:creationId xmlns:a16="http://schemas.microsoft.com/office/drawing/2014/main" id="{FC0E0B66-9BBA-40D1-B7A6-0A0DF750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88579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3 – Hierarchy and limits&#10; ">
            <a:extLst>
              <a:ext uri="{FF2B5EF4-FFF2-40B4-BE49-F238E27FC236}">
                <a16:creationId xmlns:a16="http://schemas.microsoft.com/office/drawing/2014/main" id="{41D13FED-DEDE-466C-8F32-8C030E53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99" y="1516285"/>
            <a:ext cx="7048876" cy="420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9A35A-AAA8-4475-A451-9F38CB32CEBE}"/>
              </a:ext>
            </a:extLst>
          </p:cNvPr>
          <p:cNvSpPr txBox="1"/>
          <p:nvPr/>
        </p:nvSpPr>
        <p:spPr>
          <a:xfrm>
            <a:off x="569169" y="494523"/>
            <a:ext cx="2474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</p:txBody>
      </p:sp>
      <p:pic>
        <p:nvPicPr>
          <p:cNvPr id="6" name="Picture 5" descr="Accenture">
            <a:extLst>
              <a:ext uri="{FF2B5EF4-FFF2-40B4-BE49-F238E27FC236}">
                <a16:creationId xmlns:a16="http://schemas.microsoft.com/office/drawing/2014/main" id="{4E45A7D7-E743-4D1C-A899-04DFA6F68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3 – Buckets&#10;• You can then upload any number of objects (pics, docs etc) to the bucket.&#10;• An Amazon S3 bucket name is glo...">
            <a:extLst>
              <a:ext uri="{FF2B5EF4-FFF2-40B4-BE49-F238E27FC236}">
                <a16:creationId xmlns:a16="http://schemas.microsoft.com/office/drawing/2014/main" id="{C9B0CB49-B34C-44D6-B027-39B2DEBE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56" y="1493134"/>
            <a:ext cx="7386698" cy="46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1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3 – Static Web hosting&#10;• You can host a static website on Amazon S3&#10;• Amazon S3 does not support server-side scripting.&#10;•...">
            <a:extLst>
              <a:ext uri="{FF2B5EF4-FFF2-40B4-BE49-F238E27FC236}">
                <a16:creationId xmlns:a16="http://schemas.microsoft.com/office/drawing/2014/main" id="{D2C9B220-EA68-4ADA-BA4F-E2EE2390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41" y="1719263"/>
            <a:ext cx="7872834" cy="37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3 – Cross Region Replication&#10;● Cross-region replication is a bucket-level configuration that enables automatic, asynchron...">
            <a:extLst>
              <a:ext uri="{FF2B5EF4-FFF2-40B4-BE49-F238E27FC236}">
                <a16:creationId xmlns:a16="http://schemas.microsoft.com/office/drawing/2014/main" id="{5A1BC2B3-EE02-4051-82D8-FA3A56AA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25" y="1719263"/>
            <a:ext cx="7315200" cy="353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3 Features&#10;•Durability and availability&#10;•Tiered Storage Available&#10;• Lifecycle Management&#10;•Versioning&#10;•Encryption&#10;•Secure ...">
            <a:extLst>
              <a:ext uri="{FF2B5EF4-FFF2-40B4-BE49-F238E27FC236}">
                <a16:creationId xmlns:a16="http://schemas.microsoft.com/office/drawing/2014/main" id="{8B29C1BB-EE41-4E50-82D5-A2DB6A09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05" y="1719263"/>
            <a:ext cx="7490870" cy="389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561CA65C-AB00-4752-B85E-16FB3753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19131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3 Storage Classes:&#10;• S3-Standard - 99.99% availability, 99.999999999% durability, stored redundantly across multiple devi...">
            <a:extLst>
              <a:ext uri="{FF2B5EF4-FFF2-40B4-BE49-F238E27FC236}">
                <a16:creationId xmlns:a16="http://schemas.microsoft.com/office/drawing/2014/main" id="{04798762-9DC2-48A8-81A1-9053A3FB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47" y="1493135"/>
            <a:ext cx="8808334" cy="39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82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30</Words>
  <Application>Microsoft Office PowerPoint</Application>
  <PresentationFormat>Widescreen</PresentationFormat>
  <Paragraphs>18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Accenture AWS KT-2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AWS Parchey</dc:title>
  <dc:creator>LakshmiGita</dc:creator>
  <cp:lastModifiedBy>LakshmiGita</cp:lastModifiedBy>
  <cp:revision>141</cp:revision>
  <dcterms:created xsi:type="dcterms:W3CDTF">2019-05-23T01:48:20Z</dcterms:created>
  <dcterms:modified xsi:type="dcterms:W3CDTF">2020-08-28T01:58:44Z</dcterms:modified>
</cp:coreProperties>
</file>