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1"/>
  </p:notesMasterIdLst>
  <p:handoutMasterIdLst>
    <p:handoutMasterId r:id="rId12"/>
  </p:handoutMasterIdLst>
  <p:sldIdLst>
    <p:sldId id="281" r:id="rId5"/>
    <p:sldId id="355" r:id="rId6"/>
    <p:sldId id="354" r:id="rId7"/>
    <p:sldId id="353" r:id="rId8"/>
    <p:sldId id="360" r:id="rId9"/>
    <p:sldId id="3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Prodigy Infotech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Hrushikesh Wagh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1749033-B92E-4E63-82DE-801849DA2B1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9575" r="29575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Create Responsive Landing Page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5C423-85DE-48DB-8096-152D738B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8304" y="6356350"/>
            <a:ext cx="2743200" cy="365125"/>
          </a:xfrm>
        </p:spPr>
        <p:txBody>
          <a:bodyPr/>
          <a:lstStyle/>
          <a:p>
            <a:r>
              <a:rPr lang="en-US" dirty="0"/>
              <a:t>03/10/2023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4E39E-D8A0-4428-97D8-FE545232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Technologies: HTML, CSS, JavaScript</a:t>
            </a:r>
          </a:p>
          <a:p>
            <a:r>
              <a:rPr lang="en-US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Editor: Visual Studio code</a:t>
            </a:r>
          </a:p>
          <a:p>
            <a:r>
              <a:rPr lang="en-US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browser: Google Chrome, Edge, Brave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1A615CC8-9DF3-484C-8E7E-BA035F93900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9256" r="19256"/>
          <a:stretch/>
        </p:blipFill>
        <p:spPr>
          <a:xfrm>
            <a:off x="7235773" y="861205"/>
            <a:ext cx="4507992" cy="56777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the code</a:t>
            </a:r>
          </a:p>
        </p:txBody>
      </p:sp>
    </p:spTree>
    <p:extLst>
      <p:ext uri="{BB962C8B-B14F-4D97-AF65-F5344CB8AC3E}">
        <p14:creationId xmlns:p14="http://schemas.microsoft.com/office/powerpoint/2010/main" val="217754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the output</a:t>
            </a:r>
          </a:p>
        </p:txBody>
      </p:sp>
    </p:spTree>
    <p:extLst>
      <p:ext uri="{BB962C8B-B14F-4D97-AF65-F5344CB8AC3E}">
        <p14:creationId xmlns:p14="http://schemas.microsoft.com/office/powerpoint/2010/main" val="74759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2E3A-DB80-46C8-A227-EE0F7E87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A0D4E925-DA83-45CF-9056-D6262F46A7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6040" r="16040"/>
          <a:stretch/>
        </p:blipFill>
        <p:spPr/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00069E65-AC47-4CE9-B19A-7EA5888AA3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040" r="16040"/>
          <a:stretch/>
        </p:blipFill>
        <p:spPr/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D78D46DB-1C3A-41BD-860F-ECE8B446BB8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l="16040" r="16040"/>
          <a:stretch/>
        </p:blipFill>
        <p:spPr/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D978928C-7EEA-4B8E-AA43-12AFD61BC29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5"/>
          <a:srcRect l="16040" r="16040"/>
          <a:stretch/>
        </p:blipFill>
        <p:spPr/>
      </p:pic>
      <p:pic>
        <p:nvPicPr>
          <p:cNvPr id="25" name="Online Image Placeholder 23" descr="User">
            <a:extLst>
              <a:ext uri="{FF2B5EF4-FFF2-40B4-BE49-F238E27FC236}">
                <a16:creationId xmlns:a16="http://schemas.microsoft.com/office/drawing/2014/main" id="{DD136AFE-38B3-4FAE-907B-277600FBDED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2977D1C-657B-4FA7-B4A1-CD08EC61D37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Hrushikesh Wagh</a:t>
            </a:r>
            <a:endParaRPr lang="en-US" sz="1600" dirty="0"/>
          </a:p>
        </p:txBody>
      </p:sp>
      <p:pic>
        <p:nvPicPr>
          <p:cNvPr id="27" name="Online Image Placeholder 27" descr="Envelope">
            <a:extLst>
              <a:ext uri="{FF2B5EF4-FFF2-40B4-BE49-F238E27FC236}">
                <a16:creationId xmlns:a16="http://schemas.microsoft.com/office/drawing/2014/main" id="{79C99175-A844-475F-B903-FB0A246099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2E9EE6-5A74-4119-8DAA-06582357CF7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hwagh864@gmail.com</a:t>
            </a:r>
          </a:p>
        </p:txBody>
      </p:sp>
      <p:pic>
        <p:nvPicPr>
          <p:cNvPr id="29" name="Online Image Placeholder 11" descr="Monitor">
            <a:extLst>
              <a:ext uri="{FF2B5EF4-FFF2-40B4-BE49-F238E27FC236}">
                <a16:creationId xmlns:a16="http://schemas.microsoft.com/office/drawing/2014/main" id="{247D95FD-08A2-4831-BB6A-A0FCA300459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3CE7679-6065-4440-BCF7-BAFF752B01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https://sites.google.com/view/hrushikesh-wagh/home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C90EA9-2998-4A9C-A666-B38258E20B6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1241EFF-1DFD-4B6D-BFDE-8E8B1883344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BB8335-F249-4F37-8C3F-A672116EB87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528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185</TotalTime>
  <Words>96</Words>
  <Application>Microsoft Office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Segoe UI</vt:lpstr>
      <vt:lpstr>AccentBoxVTI</vt:lpstr>
      <vt:lpstr>Prodigy Infotech</vt:lpstr>
      <vt:lpstr>TASK 1</vt:lpstr>
      <vt:lpstr>Requirements</vt:lpstr>
      <vt:lpstr>Let’s see the code</vt:lpstr>
      <vt:lpstr>Let’s see the 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Prodigy Infotech</dc:title>
  <dc:creator>Hrushikesh Wagh</dc:creator>
  <cp:lastModifiedBy>Hrushikesh Wagh</cp:lastModifiedBy>
  <cp:revision>2</cp:revision>
  <dcterms:created xsi:type="dcterms:W3CDTF">2023-10-03T08:03:15Z</dcterms:created>
  <dcterms:modified xsi:type="dcterms:W3CDTF">2023-10-03T11:08:38Z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