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  <p:sldMasterId id="2147483691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3c84b1098_0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243c84b109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: Cover Slide">
  <p:cSld name="Master: Cover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400051" y="1765608"/>
            <a:ext cx="84012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00050" y="2660075"/>
            <a:ext cx="84012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+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60" name="Google Shape;60;p14"/>
          <p:cNvGrpSpPr/>
          <p:nvPr/>
        </p:nvGrpSpPr>
        <p:grpSpPr>
          <a:xfrm>
            <a:off x="6960140" y="-44426"/>
            <a:ext cx="2206579" cy="1445276"/>
            <a:chOff x="9280187" y="-59234"/>
            <a:chExt cx="2942105" cy="1927034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9280187" y="0"/>
              <a:ext cx="544800" cy="18678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14"/>
            <p:cNvCxnSpPr/>
            <p:nvPr/>
          </p:nvCxnSpPr>
          <p:spPr>
            <a:xfrm flipH="1">
              <a:off x="9825000" y="1216162"/>
              <a:ext cx="2367000" cy="6516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9505230" y="0"/>
              <a:ext cx="466200" cy="15984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p14"/>
            <p:cNvCxnSpPr/>
            <p:nvPr/>
          </p:nvCxnSpPr>
          <p:spPr>
            <a:xfrm flipH="1">
              <a:off x="9971409" y="991005"/>
              <a:ext cx="2209200" cy="6081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715770" y="0"/>
              <a:ext cx="393900" cy="13506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14"/>
            <p:cNvCxnSpPr/>
            <p:nvPr/>
          </p:nvCxnSpPr>
          <p:spPr>
            <a:xfrm flipH="1">
              <a:off x="10104300" y="776522"/>
              <a:ext cx="2087700" cy="5745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67;p14"/>
            <p:cNvCxnSpPr/>
            <p:nvPr/>
          </p:nvCxnSpPr>
          <p:spPr>
            <a:xfrm>
              <a:off x="9917138" y="-32502"/>
              <a:ext cx="332400" cy="11397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68;p14"/>
            <p:cNvCxnSpPr/>
            <p:nvPr/>
          </p:nvCxnSpPr>
          <p:spPr>
            <a:xfrm flipH="1">
              <a:off x="10255200" y="574022"/>
              <a:ext cx="1936800" cy="5331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14"/>
            <p:cNvCxnSpPr/>
            <p:nvPr/>
          </p:nvCxnSpPr>
          <p:spPr>
            <a:xfrm flipH="1">
              <a:off x="10401779" y="340478"/>
              <a:ext cx="1809300" cy="4980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70;p14"/>
            <p:cNvCxnSpPr/>
            <p:nvPr/>
          </p:nvCxnSpPr>
          <p:spPr>
            <a:xfrm>
              <a:off x="10350592" y="-59234"/>
              <a:ext cx="189300" cy="6492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71" name="Google Shape;71;p14"/>
            <p:cNvCxnSpPr/>
            <p:nvPr/>
          </p:nvCxnSpPr>
          <p:spPr>
            <a:xfrm flipH="1">
              <a:off x="10534492" y="126044"/>
              <a:ext cx="1687800" cy="4644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72" name="Google Shape;72;p14"/>
            <p:cNvCxnSpPr/>
            <p:nvPr/>
          </p:nvCxnSpPr>
          <p:spPr>
            <a:xfrm>
              <a:off x="10137633" y="-43709"/>
              <a:ext cx="258900" cy="8871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73;p14"/>
            <p:cNvCxnSpPr/>
            <p:nvPr/>
          </p:nvCxnSpPr>
          <p:spPr>
            <a:xfrm>
              <a:off x="10556278" y="-26065"/>
              <a:ext cx="110400" cy="3789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Google Shape;74;p14"/>
            <p:cNvCxnSpPr/>
            <p:nvPr/>
          </p:nvCxnSpPr>
          <p:spPr>
            <a:xfrm flipH="1">
              <a:off x="10661377" y="-19361"/>
              <a:ext cx="1353900" cy="3726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" name="Google Shape;75;p14"/>
            <p:cNvCxnSpPr/>
            <p:nvPr/>
          </p:nvCxnSpPr>
          <p:spPr>
            <a:xfrm>
              <a:off x="10746361" y="-44469"/>
              <a:ext cx="60000" cy="2055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14"/>
            <p:cNvCxnSpPr/>
            <p:nvPr/>
          </p:nvCxnSpPr>
          <p:spPr>
            <a:xfrm flipH="1">
              <a:off x="10801067" y="-14909"/>
              <a:ext cx="640800" cy="1764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77" name="Google Shape;77;p14" descr="A picture containing text, clipar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0050" y="4409411"/>
            <a:ext cx="1816518" cy="36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: Cover Slide_Reverse">
  <p:cSld name="Master: Cover Slide_Revers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132542" y="4658968"/>
            <a:ext cx="523500" cy="36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5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4613" y="4422183"/>
            <a:ext cx="1807390" cy="35967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00051" y="1765608"/>
            <a:ext cx="84012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00050" y="2660075"/>
            <a:ext cx="84012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+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83" name="Google Shape;83;p15"/>
          <p:cNvGrpSpPr/>
          <p:nvPr/>
        </p:nvGrpSpPr>
        <p:grpSpPr>
          <a:xfrm>
            <a:off x="6960140" y="-44426"/>
            <a:ext cx="2206579" cy="1445276"/>
            <a:chOff x="9280187" y="-59234"/>
            <a:chExt cx="2942105" cy="1927034"/>
          </a:xfrm>
        </p:grpSpPr>
        <p:cxnSp>
          <p:nvCxnSpPr>
            <p:cNvPr id="84" name="Google Shape;84;p15"/>
            <p:cNvCxnSpPr/>
            <p:nvPr/>
          </p:nvCxnSpPr>
          <p:spPr>
            <a:xfrm>
              <a:off x="9280187" y="0"/>
              <a:ext cx="544800" cy="18678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" name="Google Shape;85;p15"/>
            <p:cNvCxnSpPr/>
            <p:nvPr/>
          </p:nvCxnSpPr>
          <p:spPr>
            <a:xfrm flipH="1">
              <a:off x="9825000" y="1216162"/>
              <a:ext cx="2367000" cy="6516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" name="Google Shape;86;p15"/>
            <p:cNvCxnSpPr/>
            <p:nvPr/>
          </p:nvCxnSpPr>
          <p:spPr>
            <a:xfrm>
              <a:off x="9505230" y="0"/>
              <a:ext cx="466200" cy="15984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87;p15"/>
            <p:cNvCxnSpPr/>
            <p:nvPr/>
          </p:nvCxnSpPr>
          <p:spPr>
            <a:xfrm flipH="1">
              <a:off x="9971409" y="991005"/>
              <a:ext cx="2209200" cy="6081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Google Shape;88;p15"/>
            <p:cNvCxnSpPr/>
            <p:nvPr/>
          </p:nvCxnSpPr>
          <p:spPr>
            <a:xfrm>
              <a:off x="9715770" y="0"/>
              <a:ext cx="393900" cy="13506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89;p15"/>
            <p:cNvCxnSpPr/>
            <p:nvPr/>
          </p:nvCxnSpPr>
          <p:spPr>
            <a:xfrm flipH="1">
              <a:off x="10104300" y="776522"/>
              <a:ext cx="2087700" cy="5745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90;p15"/>
            <p:cNvCxnSpPr/>
            <p:nvPr/>
          </p:nvCxnSpPr>
          <p:spPr>
            <a:xfrm>
              <a:off x="9917138" y="-32502"/>
              <a:ext cx="332400" cy="11397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Google Shape;91;p15"/>
            <p:cNvCxnSpPr/>
            <p:nvPr/>
          </p:nvCxnSpPr>
          <p:spPr>
            <a:xfrm flipH="1">
              <a:off x="10255200" y="574022"/>
              <a:ext cx="1936800" cy="5331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5"/>
            <p:cNvCxnSpPr/>
            <p:nvPr/>
          </p:nvCxnSpPr>
          <p:spPr>
            <a:xfrm flipH="1">
              <a:off x="10401779" y="340478"/>
              <a:ext cx="1809300" cy="4980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5"/>
            <p:cNvCxnSpPr/>
            <p:nvPr/>
          </p:nvCxnSpPr>
          <p:spPr>
            <a:xfrm>
              <a:off x="10350592" y="-59234"/>
              <a:ext cx="189300" cy="6492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5"/>
            <p:cNvCxnSpPr/>
            <p:nvPr/>
          </p:nvCxnSpPr>
          <p:spPr>
            <a:xfrm flipH="1">
              <a:off x="10534492" y="126044"/>
              <a:ext cx="1687800" cy="4644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10137633" y="-43709"/>
              <a:ext cx="258900" cy="8871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6" name="Google Shape;96;p15"/>
            <p:cNvCxnSpPr/>
            <p:nvPr/>
          </p:nvCxnSpPr>
          <p:spPr>
            <a:xfrm>
              <a:off x="10556278" y="-26065"/>
              <a:ext cx="110400" cy="3789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" name="Google Shape;97;p15"/>
            <p:cNvCxnSpPr/>
            <p:nvPr/>
          </p:nvCxnSpPr>
          <p:spPr>
            <a:xfrm flipH="1">
              <a:off x="10661377" y="-19361"/>
              <a:ext cx="1353900" cy="3726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15"/>
            <p:cNvCxnSpPr/>
            <p:nvPr/>
          </p:nvCxnSpPr>
          <p:spPr>
            <a:xfrm>
              <a:off x="10746361" y="-44469"/>
              <a:ext cx="60000" cy="2055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15"/>
            <p:cNvCxnSpPr/>
            <p:nvPr/>
          </p:nvCxnSpPr>
          <p:spPr>
            <a:xfrm flipH="1">
              <a:off x="10801067" y="-14909"/>
              <a:ext cx="640800" cy="1764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: Right Side_Corner">
  <p:cSld name="Master: Right Side_Corn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-1" y="1351"/>
            <a:ext cx="9144000" cy="149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16"/>
          <p:cNvGrpSpPr/>
          <p:nvPr/>
        </p:nvGrpSpPr>
        <p:grpSpPr>
          <a:xfrm rot="924711">
            <a:off x="7721328" y="-49047"/>
            <a:ext cx="1518628" cy="1188749"/>
            <a:chOff x="9378409" y="-17755"/>
            <a:chExt cx="2416671" cy="1891717"/>
          </a:xfrm>
        </p:grpSpPr>
        <p:cxnSp>
          <p:nvCxnSpPr>
            <p:cNvPr id="103" name="Google Shape;103;p16"/>
            <p:cNvCxnSpPr/>
            <p:nvPr/>
          </p:nvCxnSpPr>
          <p:spPr>
            <a:xfrm rot="-926779">
              <a:off x="9589931" y="304924"/>
              <a:ext cx="23654" cy="1594577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16"/>
            <p:cNvCxnSpPr/>
            <p:nvPr/>
          </p:nvCxnSpPr>
          <p:spPr>
            <a:xfrm rot="9874955">
              <a:off x="9788209" y="1596124"/>
              <a:ext cx="2043641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105;p16"/>
            <p:cNvCxnSpPr/>
            <p:nvPr/>
          </p:nvCxnSpPr>
          <p:spPr>
            <a:xfrm rot="-942518">
              <a:off x="9771618" y="269328"/>
              <a:ext cx="19945" cy="1356218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106;p16"/>
            <p:cNvCxnSpPr/>
            <p:nvPr/>
          </p:nvCxnSpPr>
          <p:spPr>
            <a:xfrm rot="9875173">
              <a:off x="9938414" y="1353941"/>
              <a:ext cx="1843197" cy="949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" name="Google Shape;107;p16"/>
            <p:cNvCxnSpPr/>
            <p:nvPr/>
          </p:nvCxnSpPr>
          <p:spPr>
            <a:xfrm rot="-915307">
              <a:off x="9939636" y="219974"/>
              <a:ext cx="17103" cy="115359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08" name="Google Shape;108;p16"/>
            <p:cNvCxnSpPr/>
            <p:nvPr/>
          </p:nvCxnSpPr>
          <p:spPr>
            <a:xfrm rot="9875408">
              <a:off x="10075032" y="1134943"/>
              <a:ext cx="1626887" cy="671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109;p16"/>
            <p:cNvCxnSpPr/>
            <p:nvPr/>
          </p:nvCxnSpPr>
          <p:spPr>
            <a:xfrm rot="-895885">
              <a:off x="10108553" y="169995"/>
              <a:ext cx="13972" cy="956277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110;p16"/>
            <p:cNvCxnSpPr/>
            <p:nvPr/>
          </p:nvCxnSpPr>
          <p:spPr>
            <a:xfrm rot="9875247">
              <a:off x="10229426" y="917496"/>
              <a:ext cx="1426812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" name="Google Shape;111;p16"/>
            <p:cNvCxnSpPr/>
            <p:nvPr/>
          </p:nvCxnSpPr>
          <p:spPr>
            <a:xfrm rot="9874783">
              <a:off x="10380092" y="677121"/>
              <a:ext cx="1214002" cy="6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112;p16"/>
            <p:cNvCxnSpPr/>
            <p:nvPr/>
          </p:nvCxnSpPr>
          <p:spPr>
            <a:xfrm rot="-938535">
              <a:off x="10462561" y="74984"/>
              <a:ext cx="7788" cy="525632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13" name="Google Shape;113;p16"/>
            <p:cNvCxnSpPr/>
            <p:nvPr/>
          </p:nvCxnSpPr>
          <p:spPr>
            <a:xfrm rot="9875561">
              <a:off x="10516760" y="457668"/>
              <a:ext cx="1000455" cy="3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114;p16"/>
            <p:cNvCxnSpPr/>
            <p:nvPr/>
          </p:nvCxnSpPr>
          <p:spPr>
            <a:xfrm rot="-931447">
              <a:off x="10282811" y="88662"/>
              <a:ext cx="11209" cy="770174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115;p16"/>
            <p:cNvCxnSpPr/>
            <p:nvPr/>
          </p:nvCxnSpPr>
          <p:spPr>
            <a:xfrm rot="-842175">
              <a:off x="10617895" y="27672"/>
              <a:ext cx="4948" cy="33174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" name="Google Shape;116;p16"/>
            <p:cNvCxnSpPr/>
            <p:nvPr/>
          </p:nvCxnSpPr>
          <p:spPr>
            <a:xfrm rot="9875219">
              <a:off x="10646870" y="245473"/>
              <a:ext cx="811589" cy="3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117;p16"/>
            <p:cNvCxnSpPr/>
            <p:nvPr/>
          </p:nvCxnSpPr>
          <p:spPr>
            <a:xfrm>
              <a:off x="10781600" y="-21078"/>
              <a:ext cx="0" cy="185446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16"/>
            <p:cNvCxnSpPr/>
            <p:nvPr/>
          </p:nvCxnSpPr>
          <p:spPr>
            <a:xfrm flipH="1">
              <a:off x="10801067" y="-14909"/>
              <a:ext cx="640800" cy="1764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423412" y="4767263"/>
            <a:ext cx="32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342901" y="360245"/>
            <a:ext cx="68211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342901" y="1683800"/>
            <a:ext cx="83463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TR"/>
              <a:buChar char="+"/>
              <a:defRPr sz="15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+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+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+"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: Title and Content">
  <p:cSld name="Master: Title and Conte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342900" y="360244"/>
            <a:ext cx="84012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423412" y="4767263"/>
            <a:ext cx="32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342900" y="1254919"/>
            <a:ext cx="8401200" cy="30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NTR"/>
              <a:buChar char="+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TR"/>
              <a:buChar char="+"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TR"/>
              <a:buChar char="+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NTR"/>
              <a:buChar char="+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NTR"/>
              <a:buChar char="+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6013295" y="0"/>
            <a:ext cx="3130800" cy="102300"/>
          </a:xfrm>
          <a:prstGeom prst="rect">
            <a:avLst/>
          </a:prstGeom>
          <a:solidFill>
            <a:srgbClr val="0E3551"/>
          </a:solidFill>
          <a:ln w="12700" cap="flat" cmpd="sng">
            <a:solidFill>
              <a:srgbClr val="0A26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: Title, Subheader and Content">
  <p:cSld name="Master: Title, Subheader and Conte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342900" y="360244"/>
            <a:ext cx="840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423412" y="4767263"/>
            <a:ext cx="32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342900" y="1569720"/>
            <a:ext cx="8401200" cy="27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NTR"/>
              <a:buChar char="+"/>
              <a:defRPr sz="1800"/>
            </a:lvl1pPr>
            <a:lvl2pPr marL="91440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TR"/>
              <a:buChar char="+"/>
              <a:defRPr sz="1500"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NTR"/>
              <a:buChar char="+"/>
              <a:defRPr sz="1400"/>
            </a:lvl3pPr>
            <a:lvl4pPr marL="182880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TR"/>
              <a:buChar char="+"/>
              <a:defRPr sz="1200"/>
            </a:lvl4pPr>
            <a:lvl5pPr marL="228600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TR"/>
              <a:buChar char="+"/>
              <a:defRPr sz="12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6013295" y="0"/>
            <a:ext cx="3130800" cy="102300"/>
          </a:xfrm>
          <a:prstGeom prst="rect">
            <a:avLst/>
          </a:prstGeom>
          <a:solidFill>
            <a:srgbClr val="0E3551"/>
          </a:solidFill>
          <a:ln w="12700" cap="flat" cmpd="sng">
            <a:solidFill>
              <a:srgbClr val="0A26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2"/>
          </p:nvPr>
        </p:nvSpPr>
        <p:spPr>
          <a:xfrm>
            <a:off x="342900" y="914400"/>
            <a:ext cx="84012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 b="1"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+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: Title Only">
  <p:cSld name="Master: Title 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42900" y="360244"/>
            <a:ext cx="8801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23412" y="4767263"/>
            <a:ext cx="32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233464" y="4479587"/>
            <a:ext cx="831600" cy="6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3423" t="6956" r="22143" b="68468"/>
          <a:stretch/>
        </p:blipFill>
        <p:spPr>
          <a:xfrm>
            <a:off x="-137245" y="4248731"/>
            <a:ext cx="5203334" cy="89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: Headline, content - blank">
  <p:cSld name="Master: Headline, content - 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8770620" y="4715243"/>
            <a:ext cx="23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342900" y="1318022"/>
            <a:ext cx="8401200" cy="3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✜"/>
              <a:defRPr sz="1200"/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+"/>
              <a:defRPr sz="1100"/>
            </a:lvl2pPr>
            <a:lvl3pPr marL="137160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+"/>
              <a:defRPr sz="900"/>
            </a:lvl3pPr>
            <a:lvl4pPr marL="182880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+"/>
              <a:defRPr sz="800"/>
            </a:lvl4pPr>
            <a:lvl5pPr marL="228600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+"/>
              <a:defRPr sz="800"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342900" y="360244"/>
            <a:ext cx="84012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: Right Side_Corner 1">
  <p:cSld name="Master: Right Side_Corner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-1" y="1351"/>
            <a:ext cx="9144000" cy="128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22"/>
          <p:cNvGrpSpPr/>
          <p:nvPr/>
        </p:nvGrpSpPr>
        <p:grpSpPr>
          <a:xfrm rot="924711">
            <a:off x="7721328" y="-49047"/>
            <a:ext cx="1518628" cy="1188749"/>
            <a:chOff x="9378409" y="-17755"/>
            <a:chExt cx="2416671" cy="1891717"/>
          </a:xfrm>
        </p:grpSpPr>
        <p:cxnSp>
          <p:nvCxnSpPr>
            <p:cNvPr id="149" name="Google Shape;149;p22"/>
            <p:cNvCxnSpPr/>
            <p:nvPr/>
          </p:nvCxnSpPr>
          <p:spPr>
            <a:xfrm rot="-926779">
              <a:off x="9589931" y="304924"/>
              <a:ext cx="23654" cy="1594577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p22"/>
            <p:cNvCxnSpPr/>
            <p:nvPr/>
          </p:nvCxnSpPr>
          <p:spPr>
            <a:xfrm rot="9874955">
              <a:off x="9788209" y="1596124"/>
              <a:ext cx="2043641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" name="Google Shape;151;p22"/>
            <p:cNvCxnSpPr/>
            <p:nvPr/>
          </p:nvCxnSpPr>
          <p:spPr>
            <a:xfrm rot="-942518">
              <a:off x="9771618" y="269328"/>
              <a:ext cx="19945" cy="1356218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" name="Google Shape;152;p22"/>
            <p:cNvCxnSpPr/>
            <p:nvPr/>
          </p:nvCxnSpPr>
          <p:spPr>
            <a:xfrm rot="9875173">
              <a:off x="9938414" y="1353941"/>
              <a:ext cx="1843197" cy="949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" name="Google Shape;153;p22"/>
            <p:cNvCxnSpPr/>
            <p:nvPr/>
          </p:nvCxnSpPr>
          <p:spPr>
            <a:xfrm rot="-915307">
              <a:off x="9939636" y="219974"/>
              <a:ext cx="17103" cy="115359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54" name="Google Shape;154;p22"/>
            <p:cNvCxnSpPr/>
            <p:nvPr/>
          </p:nvCxnSpPr>
          <p:spPr>
            <a:xfrm rot="9875408">
              <a:off x="10075032" y="1134943"/>
              <a:ext cx="1626887" cy="671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55" name="Google Shape;155;p22"/>
            <p:cNvCxnSpPr/>
            <p:nvPr/>
          </p:nvCxnSpPr>
          <p:spPr>
            <a:xfrm rot="-895885">
              <a:off x="10108553" y="169995"/>
              <a:ext cx="13972" cy="956277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6" name="Google Shape;156;p22"/>
            <p:cNvCxnSpPr/>
            <p:nvPr/>
          </p:nvCxnSpPr>
          <p:spPr>
            <a:xfrm rot="9875247">
              <a:off x="10229426" y="917496"/>
              <a:ext cx="1426812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" name="Google Shape;157;p22"/>
            <p:cNvCxnSpPr/>
            <p:nvPr/>
          </p:nvCxnSpPr>
          <p:spPr>
            <a:xfrm rot="9874783">
              <a:off x="10380092" y="677121"/>
              <a:ext cx="1214002" cy="6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22"/>
            <p:cNvCxnSpPr/>
            <p:nvPr/>
          </p:nvCxnSpPr>
          <p:spPr>
            <a:xfrm rot="-938535">
              <a:off x="10462561" y="74984"/>
              <a:ext cx="7788" cy="525632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22"/>
            <p:cNvCxnSpPr/>
            <p:nvPr/>
          </p:nvCxnSpPr>
          <p:spPr>
            <a:xfrm rot="9875561">
              <a:off x="10516760" y="457668"/>
              <a:ext cx="1000455" cy="3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60" name="Google Shape;160;p22"/>
            <p:cNvCxnSpPr/>
            <p:nvPr/>
          </p:nvCxnSpPr>
          <p:spPr>
            <a:xfrm rot="-931447">
              <a:off x="10282811" y="88662"/>
              <a:ext cx="11209" cy="770174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61" name="Google Shape;161;p22"/>
            <p:cNvCxnSpPr/>
            <p:nvPr/>
          </p:nvCxnSpPr>
          <p:spPr>
            <a:xfrm rot="-842175">
              <a:off x="10617895" y="27672"/>
              <a:ext cx="4948" cy="33174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2" name="Google Shape;162;p22"/>
            <p:cNvCxnSpPr/>
            <p:nvPr/>
          </p:nvCxnSpPr>
          <p:spPr>
            <a:xfrm rot="9875219">
              <a:off x="10646870" y="245473"/>
              <a:ext cx="811589" cy="3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3" name="Google Shape;163;p22"/>
            <p:cNvCxnSpPr/>
            <p:nvPr/>
          </p:nvCxnSpPr>
          <p:spPr>
            <a:xfrm>
              <a:off x="10781600" y="-21078"/>
              <a:ext cx="0" cy="185446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4" name="Google Shape;164;p22"/>
            <p:cNvCxnSpPr/>
            <p:nvPr/>
          </p:nvCxnSpPr>
          <p:spPr>
            <a:xfrm flipH="1">
              <a:off x="10801067" y="-14909"/>
              <a:ext cx="640800" cy="1764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770620" y="4715243"/>
            <a:ext cx="23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342901" y="360245"/>
            <a:ext cx="71127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342900" y="1482440"/>
            <a:ext cx="39075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✜"/>
              <a:defRPr sz="1200"/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+"/>
              <a:defRPr sz="1100"/>
            </a:lvl2pPr>
            <a:lvl3pPr marL="137160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+"/>
              <a:defRPr sz="900"/>
            </a:lvl3pPr>
            <a:lvl4pPr marL="182880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+"/>
              <a:defRPr sz="800"/>
            </a:lvl4pPr>
            <a:lvl5pPr marL="228600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+"/>
              <a:defRPr sz="800"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2"/>
          </p:nvPr>
        </p:nvSpPr>
        <p:spPr>
          <a:xfrm>
            <a:off x="4666748" y="1482440"/>
            <a:ext cx="39075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✜"/>
              <a:defRPr sz="1200"/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+"/>
              <a:defRPr sz="1100"/>
            </a:lvl2pPr>
            <a:lvl3pPr marL="137160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+"/>
              <a:defRPr sz="900"/>
            </a:lvl3pPr>
            <a:lvl4pPr marL="182880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+"/>
              <a:defRPr sz="800"/>
            </a:lvl4pPr>
            <a:lvl5pPr marL="228600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+"/>
              <a:defRPr sz="800"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: Right Side_Corner 2">
  <p:cSld name="Master: Right Side_Corner_2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-1" y="1351"/>
            <a:ext cx="9144000" cy="128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23"/>
          <p:cNvGrpSpPr/>
          <p:nvPr/>
        </p:nvGrpSpPr>
        <p:grpSpPr>
          <a:xfrm rot="924711">
            <a:off x="7721328" y="-49047"/>
            <a:ext cx="1518628" cy="1188749"/>
            <a:chOff x="9378409" y="-17755"/>
            <a:chExt cx="2416671" cy="1891717"/>
          </a:xfrm>
        </p:grpSpPr>
        <p:cxnSp>
          <p:nvCxnSpPr>
            <p:cNvPr id="172" name="Google Shape;172;p23"/>
            <p:cNvCxnSpPr/>
            <p:nvPr/>
          </p:nvCxnSpPr>
          <p:spPr>
            <a:xfrm rot="-926779">
              <a:off x="9589931" y="304924"/>
              <a:ext cx="23654" cy="1594577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3" name="Google Shape;173;p23"/>
            <p:cNvCxnSpPr/>
            <p:nvPr/>
          </p:nvCxnSpPr>
          <p:spPr>
            <a:xfrm rot="9874955">
              <a:off x="9788209" y="1596124"/>
              <a:ext cx="2043641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4" name="Google Shape;174;p23"/>
            <p:cNvCxnSpPr/>
            <p:nvPr/>
          </p:nvCxnSpPr>
          <p:spPr>
            <a:xfrm rot="-942518">
              <a:off x="9771618" y="269328"/>
              <a:ext cx="19945" cy="1356218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" name="Google Shape;175;p23"/>
            <p:cNvCxnSpPr/>
            <p:nvPr/>
          </p:nvCxnSpPr>
          <p:spPr>
            <a:xfrm rot="9875173">
              <a:off x="9938414" y="1353941"/>
              <a:ext cx="1843197" cy="949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23"/>
            <p:cNvCxnSpPr/>
            <p:nvPr/>
          </p:nvCxnSpPr>
          <p:spPr>
            <a:xfrm rot="-915307">
              <a:off x="9939636" y="219974"/>
              <a:ext cx="17103" cy="115359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77" name="Google Shape;177;p23"/>
            <p:cNvCxnSpPr/>
            <p:nvPr/>
          </p:nvCxnSpPr>
          <p:spPr>
            <a:xfrm rot="9875408">
              <a:off x="10075032" y="1134943"/>
              <a:ext cx="1626887" cy="671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78" name="Google Shape;178;p23"/>
            <p:cNvCxnSpPr/>
            <p:nvPr/>
          </p:nvCxnSpPr>
          <p:spPr>
            <a:xfrm rot="-895885">
              <a:off x="10108553" y="169995"/>
              <a:ext cx="13972" cy="956277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9" name="Google Shape;179;p23"/>
            <p:cNvCxnSpPr/>
            <p:nvPr/>
          </p:nvCxnSpPr>
          <p:spPr>
            <a:xfrm rot="9875247">
              <a:off x="10229426" y="917496"/>
              <a:ext cx="1426812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23"/>
            <p:cNvCxnSpPr/>
            <p:nvPr/>
          </p:nvCxnSpPr>
          <p:spPr>
            <a:xfrm rot="9874783">
              <a:off x="10380092" y="677121"/>
              <a:ext cx="1214002" cy="6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23"/>
            <p:cNvCxnSpPr/>
            <p:nvPr/>
          </p:nvCxnSpPr>
          <p:spPr>
            <a:xfrm rot="-938535">
              <a:off x="10462561" y="74984"/>
              <a:ext cx="7788" cy="525632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23"/>
            <p:cNvCxnSpPr/>
            <p:nvPr/>
          </p:nvCxnSpPr>
          <p:spPr>
            <a:xfrm rot="9875561">
              <a:off x="10516760" y="457668"/>
              <a:ext cx="1000455" cy="3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3" name="Google Shape;183;p23"/>
            <p:cNvCxnSpPr/>
            <p:nvPr/>
          </p:nvCxnSpPr>
          <p:spPr>
            <a:xfrm rot="-931447">
              <a:off x="10282811" y="88662"/>
              <a:ext cx="11209" cy="770174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4" name="Google Shape;184;p23"/>
            <p:cNvCxnSpPr/>
            <p:nvPr/>
          </p:nvCxnSpPr>
          <p:spPr>
            <a:xfrm rot="-842175">
              <a:off x="10617895" y="27672"/>
              <a:ext cx="4948" cy="33174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85;p23"/>
            <p:cNvCxnSpPr/>
            <p:nvPr/>
          </p:nvCxnSpPr>
          <p:spPr>
            <a:xfrm rot="9875219">
              <a:off x="10646870" y="245473"/>
              <a:ext cx="811589" cy="3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6" name="Google Shape;186;p23"/>
            <p:cNvCxnSpPr/>
            <p:nvPr/>
          </p:nvCxnSpPr>
          <p:spPr>
            <a:xfrm>
              <a:off x="10781600" y="-21078"/>
              <a:ext cx="0" cy="185446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23"/>
            <p:cNvCxnSpPr/>
            <p:nvPr/>
          </p:nvCxnSpPr>
          <p:spPr>
            <a:xfrm flipH="1">
              <a:off x="10801067" y="-14909"/>
              <a:ext cx="640800" cy="1764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8" name="Google Shape;188;p23"/>
          <p:cNvSpPr txBox="1">
            <a:spLocks noGrp="1"/>
          </p:cNvSpPr>
          <p:nvPr>
            <p:ph type="sldNum" idx="12"/>
          </p:nvPr>
        </p:nvSpPr>
        <p:spPr>
          <a:xfrm>
            <a:off x="8770620" y="4715243"/>
            <a:ext cx="23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342901" y="360245"/>
            <a:ext cx="71127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342900" y="1482440"/>
            <a:ext cx="39075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✜"/>
              <a:defRPr sz="1200"/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+"/>
              <a:defRPr sz="1100"/>
            </a:lvl2pPr>
            <a:lvl3pPr marL="137160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+"/>
              <a:defRPr sz="900"/>
            </a:lvl3pPr>
            <a:lvl4pPr marL="182880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+"/>
              <a:defRPr sz="800"/>
            </a:lvl4pPr>
            <a:lvl5pPr marL="228600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+"/>
              <a:defRPr sz="800"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2"/>
          </p:nvPr>
        </p:nvSpPr>
        <p:spPr>
          <a:xfrm>
            <a:off x="4666748" y="1482440"/>
            <a:ext cx="39075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✜"/>
              <a:defRPr sz="1200"/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+"/>
              <a:defRPr sz="1100"/>
            </a:lvl2pPr>
            <a:lvl3pPr marL="137160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+"/>
              <a:defRPr sz="900"/>
            </a:lvl3pPr>
            <a:lvl4pPr marL="182880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+"/>
              <a:defRPr sz="800"/>
            </a:lvl4pPr>
            <a:lvl5pPr marL="228600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+"/>
              <a:defRPr sz="800"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800"/>
              </a:spcBef>
              <a:spcAft>
                <a:spcPts val="0"/>
              </a:spcAft>
              <a:buSzPts val="2100"/>
              <a:buChar char="✜"/>
              <a:defRPr/>
            </a:lvl1pPr>
            <a:lvl2pPr marL="914400" lvl="1" indent="-342900" rtl="0">
              <a:spcBef>
                <a:spcPts val="4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+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+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800"/>
              </a:spcBef>
              <a:spcAft>
                <a:spcPts val="0"/>
              </a:spcAft>
              <a:buSzPts val="1400"/>
              <a:buChar char="✜"/>
              <a:defRPr sz="1400"/>
            </a:lvl1pPr>
            <a:lvl2pPr marL="914400" lvl="1" indent="-304800" rtl="0">
              <a:spcBef>
                <a:spcPts val="400"/>
              </a:spcBef>
              <a:spcAft>
                <a:spcPts val="0"/>
              </a:spcAft>
              <a:buSzPts val="1200"/>
              <a:buChar char="+"/>
              <a:defRPr sz="1200"/>
            </a:lvl2pPr>
            <a:lvl3pPr marL="1371600" lvl="2" indent="-304800" rtl="0">
              <a:spcBef>
                <a:spcPts val="400"/>
              </a:spcBef>
              <a:spcAft>
                <a:spcPts val="0"/>
              </a:spcAft>
              <a:buSzPts val="1200"/>
              <a:buChar char="+"/>
              <a:defRPr sz="1200"/>
            </a:lvl3pPr>
            <a:lvl4pPr marL="1828800" lvl="3" indent="-304800" rtl="0">
              <a:spcBef>
                <a:spcPts val="400"/>
              </a:spcBef>
              <a:spcAft>
                <a:spcPts val="0"/>
              </a:spcAft>
              <a:buSzPts val="1200"/>
              <a:buChar char="+"/>
              <a:defRPr sz="1200"/>
            </a:lvl4pPr>
            <a:lvl5pPr marL="2286000" lvl="4" indent="-304800" rtl="0">
              <a:spcBef>
                <a:spcPts val="400"/>
              </a:spcBef>
              <a:spcAft>
                <a:spcPts val="0"/>
              </a:spcAft>
              <a:buSzPts val="1200"/>
              <a:buChar char="+"/>
              <a:defRPr sz="1200"/>
            </a:lvl5pPr>
            <a:lvl6pPr marL="2743200" lvl="5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800"/>
              </a:spcBef>
              <a:spcAft>
                <a:spcPts val="0"/>
              </a:spcAft>
              <a:buSzPts val="1400"/>
              <a:buChar char="✜"/>
              <a:defRPr sz="1400"/>
            </a:lvl1pPr>
            <a:lvl2pPr marL="914400" lvl="1" indent="-304800" rtl="0">
              <a:spcBef>
                <a:spcPts val="400"/>
              </a:spcBef>
              <a:spcAft>
                <a:spcPts val="0"/>
              </a:spcAft>
              <a:buSzPts val="1200"/>
              <a:buChar char="+"/>
              <a:defRPr sz="1200"/>
            </a:lvl2pPr>
            <a:lvl3pPr marL="1371600" lvl="2" indent="-304800" rtl="0">
              <a:spcBef>
                <a:spcPts val="400"/>
              </a:spcBef>
              <a:spcAft>
                <a:spcPts val="0"/>
              </a:spcAft>
              <a:buSzPts val="1200"/>
              <a:buChar char="+"/>
              <a:defRPr sz="1200"/>
            </a:lvl3pPr>
            <a:lvl4pPr marL="1828800" lvl="3" indent="-304800" rtl="0">
              <a:spcBef>
                <a:spcPts val="400"/>
              </a:spcBef>
              <a:spcAft>
                <a:spcPts val="0"/>
              </a:spcAft>
              <a:buSzPts val="1200"/>
              <a:buChar char="+"/>
              <a:defRPr sz="1200"/>
            </a:lvl4pPr>
            <a:lvl5pPr marL="2286000" lvl="4" indent="-304800" rtl="0">
              <a:spcBef>
                <a:spcPts val="400"/>
              </a:spcBef>
              <a:spcAft>
                <a:spcPts val="0"/>
              </a:spcAft>
              <a:buSzPts val="1200"/>
              <a:buChar char="+"/>
              <a:defRPr sz="1200"/>
            </a:lvl5pPr>
            <a:lvl6pPr marL="2743200" lvl="5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42900" y="360244"/>
            <a:ext cx="84012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42900" y="1428750"/>
            <a:ext cx="8401200" cy="3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TR"/>
              <a:buChar char="✜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TR"/>
              <a:buChar char="+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TR"/>
              <a:buChar char="+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TR"/>
              <a:buChar char="+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TR"/>
              <a:buChar char="+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23412" y="4767263"/>
            <a:ext cx="32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D9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D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D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D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D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D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D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D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D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31419" y="4688787"/>
            <a:ext cx="320537" cy="32053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 rot="-5400000">
            <a:off x="8638619" y="4585706"/>
            <a:ext cx="833700" cy="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2022 DeepIntent</a:t>
            </a:r>
            <a:r>
              <a:rPr lang="en" sz="500" b="0" i="0" u="none" strike="noStrike" cap="none" baseline="300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endParaRPr sz="500" b="0" i="0" u="none" strike="noStrike" cap="none" baseline="30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116">
          <p15:clr>
            <a:srgbClr val="F26B43"/>
          </p15:clr>
        </p15:guide>
        <p15:guide id="2" pos="2016">
          <p15:clr>
            <a:srgbClr val="F26B43"/>
          </p15:clr>
        </p15:guide>
        <p15:guide id="3" pos="2808">
          <p15:clr>
            <a:srgbClr val="F26B43"/>
          </p15:clr>
        </p15:guide>
        <p15:guide id="4" pos="3708">
          <p15:clr>
            <a:srgbClr val="F26B43"/>
          </p15:clr>
        </p15:guide>
        <p15:guide id="5" pos="3816">
          <p15:clr>
            <a:srgbClr val="F26B43"/>
          </p15:clr>
        </p15:guide>
        <p15:guide id="6" pos="4608">
          <p15:clr>
            <a:srgbClr val="F26B43"/>
          </p15:clr>
        </p15:guide>
        <p15:guide id="7" pos="4716">
          <p15:clr>
            <a:srgbClr val="F26B43"/>
          </p15:clr>
        </p15:guide>
        <p15:guide id="8" pos="1908">
          <p15:clr>
            <a:srgbClr val="F26B43"/>
          </p15:clr>
        </p15:guide>
        <p15:guide id="9" pos="5508">
          <p15:clr>
            <a:srgbClr val="F26B43"/>
          </p15:clr>
        </p15:guide>
        <p15:guide id="10" pos="1008">
          <p15:clr>
            <a:srgbClr val="F26B43"/>
          </p15:clr>
        </p15:guide>
        <p15:guide id="11" pos="2916">
          <p15:clr>
            <a:srgbClr val="F26B43"/>
          </p15:clr>
        </p15:guide>
        <p15:guide id="12" pos="216">
          <p15:clr>
            <a:srgbClr val="F26B43"/>
          </p15:clr>
        </p15:guide>
        <p15:guide id="13" orient="horz" pos="792">
          <p15:clr>
            <a:srgbClr val="F26B43"/>
          </p15:clr>
        </p15:guide>
        <p15:guide id="14" orient="horz" pos="900">
          <p15:clr>
            <a:srgbClr val="F26B43"/>
          </p15:clr>
        </p15:guide>
        <p15:guide id="15" orient="horz" pos="1764">
          <p15:clr>
            <a:srgbClr val="F26B43"/>
          </p15:clr>
        </p15:guide>
        <p15:guide id="16" orient="horz" pos="1890">
          <p15:clr>
            <a:srgbClr val="F26B43"/>
          </p15:clr>
        </p15:guide>
        <p15:guide id="17" orient="horz" pos="2736">
          <p15:clr>
            <a:srgbClr val="F26B43"/>
          </p15:clr>
        </p15:guide>
        <p15:guide id="18" orient="horz" pos="28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>
            <a:spLocks noGrp="1"/>
          </p:cNvSpPr>
          <p:nvPr>
            <p:ph type="title"/>
          </p:nvPr>
        </p:nvSpPr>
        <p:spPr>
          <a:xfrm>
            <a:off x="440155" y="1598213"/>
            <a:ext cx="8152372" cy="1740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CULTURE CATALYST</a:t>
            </a:r>
            <a:endParaRPr sz="5400" dirty="0"/>
          </a:p>
        </p:txBody>
      </p:sp>
      <p:sp>
        <p:nvSpPr>
          <p:cNvPr id="2" name="Google Shape;332;p46">
            <a:extLst>
              <a:ext uri="{FF2B5EF4-FFF2-40B4-BE49-F238E27FC236}">
                <a16:creationId xmlns:a16="http://schemas.microsoft.com/office/drawing/2014/main" id="{762BB832-67C9-DC13-7C79-DD91D2BBC61A}"/>
              </a:ext>
            </a:extLst>
          </p:cNvPr>
          <p:cNvSpPr txBox="1">
            <a:spLocks/>
          </p:cNvSpPr>
          <p:nvPr/>
        </p:nvSpPr>
        <p:spPr>
          <a:xfrm>
            <a:off x="495814" y="144450"/>
            <a:ext cx="8152372" cy="1740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4000" dirty="0"/>
              <a:t>Hackathon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1964-8B89-1B93-F361-74A665D0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64" y="71981"/>
            <a:ext cx="8401200" cy="894900"/>
          </a:xfrm>
        </p:spPr>
        <p:txBody>
          <a:bodyPr/>
          <a:lstStyle/>
          <a:p>
            <a:r>
              <a:rPr lang="en-IN" sz="3200" dirty="0"/>
              <a:t>Employee Experience Portal 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73EDE-B565-EB4F-13E3-14DB3C65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00" y="851699"/>
            <a:ext cx="8401200" cy="3440102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sz="1600" dirty="0"/>
              <a:t>Challenges to Solve 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IN" sz="1300" dirty="0"/>
              <a:t>Scattered communication channels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IN" sz="1300" dirty="0"/>
              <a:t>Lack of Reinforcement of employee recognition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IN" sz="1300" dirty="0"/>
              <a:t>No single place to find Awards, events, culture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IN" sz="1300" dirty="0"/>
              <a:t>Physical and Mental wellbeing not part of culture</a:t>
            </a:r>
          </a:p>
          <a:p>
            <a:pPr marL="685800" lvl="1" indent="0"/>
            <a:endParaRPr lang="en-US" sz="1300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sz="1600" dirty="0"/>
              <a:t>Employees Experience Portal 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IN" sz="1300" dirty="0"/>
              <a:t>Streamlines communication and recognition efforts, enhancing company culture.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IN" sz="1300" dirty="0"/>
              <a:t>Portal for  employees and managers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IN" sz="1300" dirty="0"/>
              <a:t>Boosts employee satisfaction and happiness index, leading to reduced attrition rates.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IN" sz="1300" dirty="0"/>
              <a:t>Centralizes information, making it easier for employees to stay engaged and informed.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IN" sz="1300" dirty="0"/>
              <a:t>Improves online presence and attracts top talent through integrated social sharing features.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IN" sz="1300" dirty="0"/>
              <a:t>Promotes physical and mental wellbeing by encouraging activity and recognizing achievements.</a:t>
            </a:r>
          </a:p>
          <a:p>
            <a:pPr marL="685800" lvl="1" indent="0"/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12763888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1-Master Deck Template">
  <a:themeElements>
    <a:clrScheme name="Custom 1">
      <a:dk1>
        <a:srgbClr val="0E3551"/>
      </a:dk1>
      <a:lt1>
        <a:srgbClr val="FFFFFF"/>
      </a:lt1>
      <a:dk2>
        <a:srgbClr val="0E3551"/>
      </a:dk2>
      <a:lt2>
        <a:srgbClr val="E6EBEE"/>
      </a:lt2>
      <a:accent1>
        <a:srgbClr val="0E3551"/>
      </a:accent1>
      <a:accent2>
        <a:srgbClr val="FF7B00"/>
      </a:accent2>
      <a:accent3>
        <a:srgbClr val="46687E"/>
      </a:accent3>
      <a:accent4>
        <a:srgbClr val="FCAF2E"/>
      </a:accent4>
      <a:accent5>
        <a:srgbClr val="14ADC6"/>
      </a:accent5>
      <a:accent6>
        <a:srgbClr val="81D361"/>
      </a:accent6>
      <a:hlink>
        <a:srgbClr val="FF7B00"/>
      </a:hlink>
      <a:folHlink>
        <a:srgbClr val="FF7B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109</Words>
  <Application>Microsoft Macintosh PowerPoint</Application>
  <PresentationFormat>On-screen Show (16:9)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NTR</vt:lpstr>
      <vt:lpstr>Simple Light</vt:lpstr>
      <vt:lpstr>01-Master Deck Template</vt:lpstr>
      <vt:lpstr>CULTURE CATALYST</vt:lpstr>
      <vt:lpstr>Employee Experience Portal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Assurance Engineering</dc:title>
  <cp:lastModifiedBy>Hrushikesh Deshpande</cp:lastModifiedBy>
  <cp:revision>2</cp:revision>
  <dcterms:modified xsi:type="dcterms:W3CDTF">2024-03-16T08:30:24Z</dcterms:modified>
</cp:coreProperties>
</file>