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165" r:id="rId5"/>
    <p:sldId id="2162" r:id="rId6"/>
    <p:sldId id="2168" r:id="rId7"/>
    <p:sldId id="2172" r:id="rId8"/>
    <p:sldId id="2173" r:id="rId9"/>
    <p:sldId id="2174" r:id="rId10"/>
    <p:sldId id="2175" r:id="rId11"/>
    <p:sldId id="2176" r:id="rId12"/>
    <p:sldId id="2177" r:id="rId13"/>
    <p:sldId id="2178" r:id="rId14"/>
    <p:sldId id="2179" r:id="rId15"/>
    <p:sldId id="2180" r:id="rId16"/>
    <p:sldId id="2181" r:id="rId17"/>
    <p:sldId id="2169" r:id="rId18"/>
    <p:sldId id="2170" r:id="rId19"/>
    <p:sldId id="2171" r:id="rId20"/>
    <p:sldId id="265" r:id="rId21"/>
  </p:sldIdLst>
  <p:sldSz cx="12192000" cy="6858000"/>
  <p:notesSz cx="6799263" cy="9929813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 Patel" initials="HP" lastIdx="2" clrIdx="0">
    <p:extLst>
      <p:ext uri="{19B8F6BF-5375-455C-9EA6-DF929625EA0E}">
        <p15:presenceInfo xmlns:p15="http://schemas.microsoft.com/office/powerpoint/2012/main" userId="S::harsh.patel2@in.abb.com::5a605b58-02cc-4a16-9db6-68ddcf44a6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B7ECFF"/>
    <a:srgbClr val="E2EFDA"/>
    <a:srgbClr val="FFB7B7"/>
    <a:srgbClr val="EDFDF0"/>
    <a:srgbClr val="D1FBD9"/>
    <a:srgbClr val="BDF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7E61A4-74F2-4C09-B265-E1B0120FBD15}" v="652" dt="2022-12-12T10:41:22.618"/>
    <p1510:client id="{5D93C844-DE2F-4343-B972-C6E83BF9D510}" v="24" dt="2022-12-14T09:04:55.825"/>
    <p1510:client id="{F014BCC1-2D7E-4C49-935B-246B8E910D9E}" v="98" dt="2022-12-12T18:13:41.605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 jasny 3 — Ak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3F8A54-F971-430D-9108-034FE38666EA}" styleName="ABB Default Table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0" cmpd="sng">
              <a:solidFill>
                <a:schemeClr val="dk1"/>
              </a:solidFill>
            </a:ln>
          </a:bottom>
          <a:insideH>
            <a:ln w="75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ff">
        <a:fontRef idx="minor">
          <a:schemeClr val="dk1"/>
        </a:fontRef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hemeClr val="dk1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ff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15000" cmpd="sng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8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490A3-8906-4C15-BA06-29841194A30F}" type="datetimeFigureOut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12/14/2022</a:t>
            </a:fld>
            <a:endParaRPr lang="en-US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BD733-F72C-4484-8056-9C6167F848BC}" type="slidenum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‹#›</a:t>
            </a:fld>
            <a:endParaRPr lang="en-US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11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7B9B1A6A-6BBE-4409-8C9E-DA0703379151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93663" y="744538"/>
            <a:ext cx="6618287" cy="3724275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80535" y="4716661"/>
            <a:ext cx="6038194" cy="4468416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3A94E69C-C28A-4BE6-BE89-71D8FB203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1pPr>
    <a:lvl2pPr marL="180000" indent="-180000" algn="l" defTabSz="914400" rtl="0" eaLnBrk="1" latinLnBrk="0" hangingPunct="1">
      <a:buFont typeface="ABBvoiceOffice" panose="020D0603020503020204" pitchFamily="34" charset="0"/>
      <a:buChar char="–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3pPr>
    <a:lvl4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4pPr>
    <a:lvl5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5pPr>
    <a:lvl6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er&#10;&#10;Description automatically generated">
            <a:extLst>
              <a:ext uri="{FF2B5EF4-FFF2-40B4-BE49-F238E27FC236}">
                <a16:creationId xmlns:a16="http://schemas.microsoft.com/office/drawing/2014/main" id="{1A80DE43-7896-4B00-8C4B-4125023CE5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34963" y="365752"/>
            <a:ext cx="1528942" cy="2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pl-PL"/>
              <a:t>INTERNAL</a:t>
            </a:r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340519" y="5000633"/>
            <a:ext cx="10112937" cy="224432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000" cap="all" baseline="0"/>
            </a:lvl1pPr>
            <a:lvl2pPr marL="1588" indent="0">
              <a:buNone/>
              <a:defRPr sz="1000" cap="all" baseline="0"/>
            </a:lvl2pPr>
            <a:lvl3pPr marL="1588" indent="0">
              <a:buNone/>
              <a:defRPr sz="1000" cap="all" baseline="0"/>
            </a:lvl3pPr>
            <a:lvl4pPr marL="1588" indent="0">
              <a:buNone/>
              <a:defRPr sz="1000" cap="all" baseline="0"/>
            </a:lvl4pPr>
            <a:lvl5pPr marL="1588" indent="0">
              <a:buNone/>
              <a:defRPr sz="1000" cap="all" baseline="0"/>
            </a:lvl5pPr>
            <a:lvl6pPr marL="1588" indent="0">
              <a:buNone/>
              <a:defRPr sz="1000" cap="all" baseline="0"/>
            </a:lvl6pPr>
            <a:lvl7pPr marL="1588" indent="0">
              <a:buNone/>
              <a:defRPr sz="1000" cap="all" baseline="0"/>
            </a:lvl7pPr>
            <a:lvl8pPr marL="1588" indent="0">
              <a:buNone/>
              <a:defRPr sz="1000" cap="all" baseline="0"/>
            </a:lvl8pPr>
            <a:lvl9pPr marL="1588" indent="0">
              <a:buNone/>
              <a:defRPr sz="1000" cap="all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40519" y="5205567"/>
            <a:ext cx="10112148" cy="504000"/>
          </a:xfr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40520" y="5751514"/>
            <a:ext cx="10112147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340519" y="6109996"/>
            <a:ext cx="10112937" cy="280092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  <a:lvl6pPr marL="0" indent="0">
              <a:buNone/>
              <a:defRPr/>
            </a:lvl6pPr>
            <a:lvl7pPr marL="0" indent="0">
              <a:buNone/>
              <a:defRPr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249357" y="4828013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>
                <a:solidFill>
                  <a:schemeClr val="bg2"/>
                </a:solidFill>
              </a:rPr>
              <a:t>—</a:t>
            </a:r>
            <a:endParaRPr lang="en-US" sz="3200" b="1">
              <a:solidFill>
                <a:schemeClr val="bg2"/>
              </a:solidFill>
            </a:endParaRPr>
          </a:p>
        </p:txBody>
      </p:sp>
      <p:pic>
        <p:nvPicPr>
          <p:cNvPr id="10" name="Picture 1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643" y="6160150"/>
            <a:ext cx="873621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3B6B362-346D-4201-81F0-C3A51CCD5D19}"/>
              </a:ext>
            </a:extLst>
          </p:cNvPr>
          <p:cNvSpPr txBox="1"/>
          <p:nvPr userDrawn="1"/>
        </p:nvSpPr>
        <p:spPr bwMode="gray">
          <a:xfrm>
            <a:off x="334963" y="6495112"/>
            <a:ext cx="600869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093410-AD03-444D-8064-1C394CB99D77}"/>
              </a:ext>
            </a:extLst>
          </p:cNvPr>
          <p:cNvSpPr txBox="1"/>
          <p:nvPr userDrawn="1"/>
        </p:nvSpPr>
        <p:spPr bwMode="gray">
          <a:xfrm>
            <a:off x="1246984" y="6494463"/>
            <a:ext cx="1321004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ABB. All rights reserved</a:t>
            </a:r>
            <a:r>
              <a:rPr kumimoji="0" lang="pl-PL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24C0936B-D380-471D-8D36-F8A423B37B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5832" y="6494463"/>
            <a:ext cx="309561" cy="223200"/>
          </a:xfr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/>
              <a:t>[</a:t>
            </a:r>
            <a:r>
              <a:rPr lang="pl-PL" err="1"/>
              <a:t>Year</a:t>
            </a:r>
            <a:r>
              <a:rPr lang="pl-PL"/>
              <a:t>]</a:t>
            </a:r>
          </a:p>
        </p:txBody>
      </p:sp>
      <p:sp>
        <p:nvSpPr>
          <p:cNvPr id="41" name="Text Placeholder 13">
            <a:extLst>
              <a:ext uri="{FF2B5EF4-FFF2-40B4-BE49-F238E27FC236}">
                <a16:creationId xmlns:a16="http://schemas.microsoft.com/office/drawing/2014/main" id="{9D3DBFFC-5993-437B-97F4-35696134B0B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3836" y="6528588"/>
            <a:ext cx="1280439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1ABC123456</a:t>
            </a:r>
            <a:endParaRPr lang="pl-PL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1218C2-53F4-4224-9A1B-B0C1511E2EB8}"/>
              </a:ext>
            </a:extLst>
          </p:cNvPr>
          <p:cNvSpPr txBox="1"/>
          <p:nvPr userDrawn="1"/>
        </p:nvSpPr>
        <p:spPr bwMode="gray">
          <a:xfrm>
            <a:off x="4941095" y="6529205"/>
            <a:ext cx="341476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pl-PL" sz="800">
                <a:solidFill>
                  <a:schemeClr val="accent2"/>
                </a:solidFill>
              </a:rPr>
              <a:t>Rev.: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F4647E-05B7-4294-90C2-A31E6E7933B8}"/>
              </a:ext>
            </a:extLst>
          </p:cNvPr>
          <p:cNvSpPr txBox="1"/>
          <p:nvPr userDrawn="1"/>
        </p:nvSpPr>
        <p:spPr bwMode="gray">
          <a:xfrm>
            <a:off x="2926759" y="6529205"/>
            <a:ext cx="761677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 noProof="0">
                <a:solidFill>
                  <a:schemeClr val="accent2"/>
                </a:solidFill>
              </a:rPr>
              <a:t>Document</a:t>
            </a:r>
            <a:r>
              <a:rPr lang="pl-PL" sz="800">
                <a:solidFill>
                  <a:schemeClr val="accent2"/>
                </a:solidFill>
              </a:rPr>
              <a:t> ID.:</a:t>
            </a:r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4C711901-B580-4C2F-B08E-8D31C00B004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07972" y="6529205"/>
            <a:ext cx="478466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A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681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: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DA21142-3DFF-44D4-84BF-0A5A958541AB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4139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368" y="1931192"/>
            <a:ext cx="11520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2367" y="2317637"/>
            <a:ext cx="11520000" cy="359421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332368" y="223849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16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: Title (5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71C58588-E38B-4E5B-A744-F7E43052847A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42716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2100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2716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82100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3332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3332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42716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 bwMode="gray">
          <a:xfrm>
            <a:off x="82100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42716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82100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3" y="1931195"/>
            <a:ext cx="3643200" cy="18092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4271664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8210064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quarter" idx="26"/>
          </p:nvPr>
        </p:nvSpPr>
        <p:spPr bwMode="gray">
          <a:xfrm>
            <a:off x="333263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4271664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8210064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930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: Title (6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3B884523-397D-4A98-97E4-67EDDFF5C0AD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4271796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3332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3332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4271795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 bwMode="gray">
          <a:xfrm>
            <a:off x="8210327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4271796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8210327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4271795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8210327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quarter" idx="26"/>
          </p:nvPr>
        </p:nvSpPr>
        <p:spPr bwMode="gray">
          <a:xfrm>
            <a:off x="333264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4271796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8210327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99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: Title &amp; Content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94581CEE-BA5E-4285-B2D8-B34FEF03B01F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1492" y="1931193"/>
            <a:ext cx="11520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2"/>
          <p:cNvSpPr>
            <a:spLocks noGrp="1"/>
          </p:cNvSpPr>
          <p:nvPr>
            <p:ph sz="quarter" idx="25"/>
          </p:nvPr>
        </p:nvSpPr>
        <p:spPr bwMode="gray">
          <a:xfrm>
            <a:off x="333264" y="2317637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32"/>
          <p:cNvSpPr>
            <a:spLocks noGrp="1"/>
          </p:cNvSpPr>
          <p:nvPr>
            <p:ph sz="quarter" idx="26"/>
          </p:nvPr>
        </p:nvSpPr>
        <p:spPr bwMode="gray">
          <a:xfrm>
            <a:off x="333264" y="4202644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2"/>
          <p:cNvSpPr>
            <a:spLocks noGrp="1"/>
          </p:cNvSpPr>
          <p:nvPr>
            <p:ph sz="quarter" idx="27"/>
          </p:nvPr>
        </p:nvSpPr>
        <p:spPr bwMode="gray">
          <a:xfrm>
            <a:off x="6163300" y="2317637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2"/>
          <p:cNvSpPr>
            <a:spLocks noGrp="1"/>
          </p:cNvSpPr>
          <p:nvPr>
            <p:ph sz="quarter" idx="28"/>
          </p:nvPr>
        </p:nvSpPr>
        <p:spPr bwMode="gray">
          <a:xfrm>
            <a:off x="6163300" y="4202644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8"/>
          </p:nvPr>
        </p:nvSpPr>
        <p:spPr bwMode="gray">
          <a:xfrm>
            <a:off x="2259472" y="2317637"/>
            <a:ext cx="3757689" cy="17100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2259472" y="4202644"/>
            <a:ext cx="3757689" cy="17100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8093952" y="2317637"/>
            <a:ext cx="3759312" cy="17100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8093952" y="4202644"/>
            <a:ext cx="3759312" cy="17100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gray">
          <a:xfrm>
            <a:off x="332368" y="223849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 bwMode="gray">
          <a:xfrm>
            <a:off x="332368" y="4115141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92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: Title &amp; Content (8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1B33712E-3CF2-482F-B9E5-13517B7C97C5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11520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2"/>
          <p:cNvSpPr>
            <a:spLocks noGrp="1"/>
          </p:cNvSpPr>
          <p:nvPr>
            <p:ph sz="quarter" idx="25"/>
          </p:nvPr>
        </p:nvSpPr>
        <p:spPr bwMode="gray">
          <a:xfrm>
            <a:off x="332367" y="2317637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32"/>
          <p:cNvSpPr>
            <a:spLocks noGrp="1"/>
          </p:cNvSpPr>
          <p:nvPr>
            <p:ph sz="quarter" idx="26"/>
          </p:nvPr>
        </p:nvSpPr>
        <p:spPr bwMode="gray">
          <a:xfrm>
            <a:off x="332367" y="3925788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2"/>
          <p:cNvSpPr>
            <a:spLocks noGrp="1"/>
          </p:cNvSpPr>
          <p:nvPr>
            <p:ph sz="quarter" idx="27"/>
          </p:nvPr>
        </p:nvSpPr>
        <p:spPr bwMode="gray">
          <a:xfrm>
            <a:off x="6163300" y="2317636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2"/>
          <p:cNvSpPr>
            <a:spLocks noGrp="1"/>
          </p:cNvSpPr>
          <p:nvPr>
            <p:ph sz="quarter" idx="28"/>
          </p:nvPr>
        </p:nvSpPr>
        <p:spPr bwMode="gray">
          <a:xfrm>
            <a:off x="6163300" y="3925788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8"/>
          </p:nvPr>
        </p:nvSpPr>
        <p:spPr bwMode="gray">
          <a:xfrm>
            <a:off x="2260482" y="2317636"/>
            <a:ext cx="3757436" cy="14364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2260482" y="3925788"/>
            <a:ext cx="3757436" cy="14364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8093953" y="2317636"/>
            <a:ext cx="3759312" cy="14364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8093953" y="3925788"/>
            <a:ext cx="3759312" cy="14364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3264" y="5453066"/>
            <a:ext cx="11520000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332368" y="223849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 bwMode="gray">
          <a:xfrm>
            <a:off x="332368" y="3839912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2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: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F4064434-E0DB-45C0-856F-3A928AC17331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1931194"/>
            <a:ext cx="5604420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1931194"/>
            <a:ext cx="5603434" cy="398091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6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03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: Content (2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861EEA8-6ED7-4FD9-AC5E-399274543367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1931194"/>
            <a:ext cx="5604420" cy="3430994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1931194"/>
            <a:ext cx="5603434" cy="34309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4"/>
            <a:ext cx="0" cy="34309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368" y="5453066"/>
            <a:ext cx="11520896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373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: Title (2)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B7A8DB10-9BF6-4473-AAA1-9EA8F472E094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43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435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8327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327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2317638"/>
            <a:ext cx="5604420" cy="3594474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2317638"/>
            <a:ext cx="5603434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36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: Title (2) &amp; Content (2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1AFBA867-7789-4C43-8AB0-0B2878D8DE6F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36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2365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8327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327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327" y="2317638"/>
            <a:ext cx="5605200" cy="295097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5" y="2317638"/>
            <a:ext cx="5605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6095999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583" y="5453066"/>
            <a:ext cx="11520682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517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: Title (2) &amp; Content (2)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CC3C10F5-0F58-49EA-BF89-B55155636AF1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375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044" y="2317638"/>
            <a:ext cx="5605200" cy="3594474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56052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Gleichschenkliges Dreieck 46"/>
          <p:cNvSpPr/>
          <p:nvPr userDrawn="1"/>
        </p:nvSpPr>
        <p:spPr bwMode="gray">
          <a:xfrm rot="5400000">
            <a:off x="4334900" y="4088006"/>
            <a:ext cx="3523271" cy="124946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7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: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10"/>
          <p:cNvPicPr>
            <a:picLocks noChangeAspect="1"/>
          </p:cNvPicPr>
          <p:nvPr userDrawn="1"/>
        </p:nvPicPr>
        <p:blipFill rotWithShape="1">
          <a:blip r:embed="rId2"/>
          <a:srcRect t="21637" b="21637"/>
          <a:stretch/>
        </p:blipFill>
        <p:spPr bwMode="gray">
          <a:xfrm>
            <a:off x="2" y="0"/>
            <a:ext cx="12192000" cy="4610100"/>
          </a:xfrm>
          <a:prstGeom prst="rect">
            <a:avLst/>
          </a:prstGeom>
        </p:spPr>
      </p:pic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35757" y="365752"/>
            <a:ext cx="1528942" cy="2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pl-PL"/>
              <a:t>INTERNAL</a:t>
            </a:r>
            <a:endParaRPr lang="en-US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340519" y="5000633"/>
            <a:ext cx="10112937" cy="224432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000" cap="all" baseline="0"/>
            </a:lvl1pPr>
            <a:lvl2pPr marL="1588" indent="0">
              <a:buNone/>
              <a:defRPr sz="1000" cap="all" baseline="0"/>
            </a:lvl2pPr>
            <a:lvl3pPr marL="1588" indent="0">
              <a:buNone/>
              <a:defRPr sz="1000" cap="all" baseline="0"/>
            </a:lvl3pPr>
            <a:lvl4pPr marL="1588" indent="0">
              <a:buNone/>
              <a:defRPr sz="1000" cap="all" baseline="0"/>
            </a:lvl4pPr>
            <a:lvl5pPr marL="1588" indent="0">
              <a:buNone/>
              <a:defRPr sz="1000" cap="all" baseline="0"/>
            </a:lvl5pPr>
            <a:lvl6pPr marL="1588" indent="0">
              <a:buNone/>
              <a:defRPr sz="1000" cap="all" baseline="0"/>
            </a:lvl6pPr>
            <a:lvl7pPr marL="1588" indent="0">
              <a:buNone/>
              <a:defRPr sz="1000" cap="all" baseline="0"/>
            </a:lvl7pPr>
            <a:lvl8pPr marL="1588" indent="0">
              <a:buNone/>
              <a:defRPr sz="1000" cap="all" baseline="0"/>
            </a:lvl8pPr>
            <a:lvl9pPr marL="1588" indent="0">
              <a:buNone/>
              <a:defRPr sz="1000" cap="all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gray">
          <a:xfrm>
            <a:off x="340519" y="5205566"/>
            <a:ext cx="10112148" cy="504001"/>
          </a:xfr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gray">
          <a:xfrm>
            <a:off x="340519" y="5751514"/>
            <a:ext cx="10112147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340519" y="6109996"/>
            <a:ext cx="10112937" cy="280092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  <a:lvl6pPr marL="0" indent="0">
              <a:buNone/>
              <a:defRPr/>
            </a:lvl6pPr>
            <a:lvl7pPr marL="0" indent="0">
              <a:buNone/>
              <a:defRPr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249357" y="4828013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>
                <a:solidFill>
                  <a:schemeClr val="bg2"/>
                </a:solidFill>
              </a:rPr>
              <a:t>—</a:t>
            </a:r>
            <a:endParaRPr lang="en-US" sz="3200" b="1">
              <a:solidFill>
                <a:schemeClr val="bg2"/>
              </a:solidFill>
            </a:endParaRPr>
          </a:p>
        </p:txBody>
      </p:sp>
      <p:pic>
        <p:nvPicPr>
          <p:cNvPr id="14" name="Picture 1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643" y="6160150"/>
            <a:ext cx="873621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8324A6-994A-4A01-AA2C-4140A44BA8F5}"/>
              </a:ext>
            </a:extLst>
          </p:cNvPr>
          <p:cNvSpPr txBox="1"/>
          <p:nvPr userDrawn="1"/>
        </p:nvSpPr>
        <p:spPr bwMode="gray">
          <a:xfrm>
            <a:off x="334963" y="6495112"/>
            <a:ext cx="600869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77D8AF-5555-44B3-9851-60A4C0B7AAF6}"/>
              </a:ext>
            </a:extLst>
          </p:cNvPr>
          <p:cNvSpPr txBox="1"/>
          <p:nvPr userDrawn="1"/>
        </p:nvSpPr>
        <p:spPr bwMode="gray">
          <a:xfrm>
            <a:off x="1246984" y="6494463"/>
            <a:ext cx="1321004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ABB. All rights reserved</a:t>
            </a:r>
            <a:r>
              <a:rPr kumimoji="0" lang="pl-PL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35">
            <a:extLst>
              <a:ext uri="{FF2B5EF4-FFF2-40B4-BE49-F238E27FC236}">
                <a16:creationId xmlns:a16="http://schemas.microsoft.com/office/drawing/2014/main" id="{E43FED5E-62CF-4EC2-A38F-E5FD8864BE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5832" y="6494463"/>
            <a:ext cx="309561" cy="223200"/>
          </a:xfr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/>
              <a:t>[</a:t>
            </a:r>
            <a:r>
              <a:rPr lang="pl-PL" err="1"/>
              <a:t>Year</a:t>
            </a:r>
            <a:r>
              <a:rPr lang="pl-PL"/>
              <a:t>]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938570C-92A4-4A0F-9251-273D910890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3836" y="6528588"/>
            <a:ext cx="1280439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1ABC123456</a:t>
            </a:r>
            <a:endParaRPr lang="pl-P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A0631E-DC45-46EB-9681-B9EEA27FFD43}"/>
              </a:ext>
            </a:extLst>
          </p:cNvPr>
          <p:cNvSpPr txBox="1"/>
          <p:nvPr userDrawn="1"/>
        </p:nvSpPr>
        <p:spPr bwMode="gray">
          <a:xfrm>
            <a:off x="4941095" y="6529205"/>
            <a:ext cx="341476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pl-PL" sz="800">
                <a:solidFill>
                  <a:schemeClr val="accent2"/>
                </a:solidFill>
              </a:rPr>
              <a:t>Rev.: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C31A07-FD0C-4955-A605-DB63A5524ED6}"/>
              </a:ext>
            </a:extLst>
          </p:cNvPr>
          <p:cNvSpPr txBox="1"/>
          <p:nvPr userDrawn="1"/>
        </p:nvSpPr>
        <p:spPr bwMode="gray">
          <a:xfrm>
            <a:off x="2926759" y="6529205"/>
            <a:ext cx="761677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 noProof="0">
                <a:solidFill>
                  <a:schemeClr val="accent2"/>
                </a:solidFill>
              </a:rPr>
              <a:t>Document</a:t>
            </a:r>
            <a:r>
              <a:rPr lang="pl-PL" sz="800">
                <a:solidFill>
                  <a:schemeClr val="accent2"/>
                </a:solidFill>
              </a:rPr>
              <a:t> ID.: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4AD9844D-3B5B-43A2-9087-1E22AFDD4C8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07972" y="6529205"/>
            <a:ext cx="478466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A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244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: Title (2) &amp; Content (2) &amp; Box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leichschenkliges Dreieck 46"/>
          <p:cNvSpPr/>
          <p:nvPr userDrawn="1"/>
        </p:nvSpPr>
        <p:spPr bwMode="gray">
          <a:xfrm rot="5400000">
            <a:off x="4656514" y="3766499"/>
            <a:ext cx="2879662" cy="124579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42DB7EC9-912A-4DC2-A6BA-BF3A4FC776E0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606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3754" y="2238606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045" y="2317751"/>
            <a:ext cx="5605200" cy="2950867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2317751"/>
            <a:ext cx="56052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367" y="5453066"/>
            <a:ext cx="11521160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116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565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: 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B0EFA936-28E9-42DC-A924-CB516818427B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2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045" y="1931195"/>
            <a:ext cx="5605200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2317640"/>
            <a:ext cx="5605200" cy="359447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86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: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BF92F29D-EA39-49E1-8C36-4F99E173F1C6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1931194"/>
            <a:ext cx="5604420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1931194"/>
            <a:ext cx="5603434" cy="398091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249107" y="3989616"/>
            <a:ext cx="5604420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266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: Title (3)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6248045" y="4045107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6248045" y="2318321"/>
            <a:ext cx="5605200" cy="148419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40"/>
            <a:ext cx="5605200" cy="35951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66B8F505-684D-4A1B-8221-D6522F8976E6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10"/>
          <p:cNvCxnSpPr/>
          <p:nvPr userDrawn="1"/>
        </p:nvCxnSpPr>
        <p:spPr bwMode="gray">
          <a:xfrm>
            <a:off x="333264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 userDrawn="1"/>
        </p:nvCxnSpPr>
        <p:spPr bwMode="gray">
          <a:xfrm>
            <a:off x="6248045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6248045" y="4348008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6248045" y="4432235"/>
            <a:ext cx="5605200" cy="148105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1159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32" name="Straight Connector 31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95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: Title (3) &amp; Content (3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1"/>
          <p:cNvSpPr>
            <a:spLocks noGrp="1"/>
          </p:cNvSpPr>
          <p:nvPr>
            <p:ph type="body" sz="quarter" idx="22"/>
          </p:nvPr>
        </p:nvSpPr>
        <p:spPr bwMode="gray">
          <a:xfrm>
            <a:off x="332366" y="5452639"/>
            <a:ext cx="11520877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6248043" y="2317641"/>
            <a:ext cx="5605200" cy="105391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7"/>
            <a:ext cx="5605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3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6248043" y="3831247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AFEB7575-D3D0-4652-BA3A-0CCCCCFCBFB4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10"/>
          <p:cNvCxnSpPr/>
          <p:nvPr userDrawn="1"/>
        </p:nvCxnSpPr>
        <p:spPr bwMode="gray">
          <a:xfrm>
            <a:off x="33326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 userDrawn="1"/>
        </p:nvCxnSpPr>
        <p:spPr bwMode="gray">
          <a:xfrm>
            <a:off x="6248043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6248043" y="4135561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6248043" y="4214707"/>
            <a:ext cx="5605200" cy="105391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37" name="Straight Connector 36"/>
          <p:cNvCxnSpPr/>
          <p:nvPr userDrawn="1"/>
        </p:nvCxnSpPr>
        <p:spPr bwMode="gray">
          <a:xfrm>
            <a:off x="6095999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4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: Title &amp; Content (2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C316BD20-B884-4AFE-AD41-0CFDA4A22B89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582" y="1931195"/>
            <a:ext cx="2064201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700027" y="1931195"/>
            <a:ext cx="9153500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582" y="2317640"/>
            <a:ext cx="2064201" cy="359447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333983" y="2238495"/>
            <a:ext cx="2062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2548405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8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: Title &amp; Content (2)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56E15E2C-8566-4D33-8B8A-F0E4E6EF657A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5"/>
            <a:ext cx="4093766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4724929" y="1931195"/>
            <a:ext cx="7128598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3" y="2317640"/>
            <a:ext cx="4093767" cy="359447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333264" y="2238495"/>
            <a:ext cx="40937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4575980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8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: Title (3) &amp; Content (3)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4093767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724453" y="1931194"/>
            <a:ext cx="7128811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4724453" y="4042705"/>
            <a:ext cx="7128811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4724453" y="2317638"/>
            <a:ext cx="7128811" cy="148354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4094665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AF52ABA-CCDF-416F-BC1D-949357AD8904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9"/>
          <p:cNvCxnSpPr/>
          <p:nvPr userDrawn="1"/>
        </p:nvCxnSpPr>
        <p:spPr bwMode="gray">
          <a:xfrm>
            <a:off x="4725264" y="2238495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4725264" y="4349421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4724453" y="4428564"/>
            <a:ext cx="7128811" cy="148354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6" y="1085213"/>
            <a:ext cx="11521161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37" name="Straight Connector 36"/>
          <p:cNvCxnSpPr/>
          <p:nvPr userDrawn="1"/>
        </p:nvCxnSpPr>
        <p:spPr bwMode="gray">
          <a:xfrm>
            <a:off x="4575980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 bwMode="gray">
          <a:xfrm>
            <a:off x="333264" y="2238495"/>
            <a:ext cx="40937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66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: Title (3) &amp; Content (3) &amp; Bo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 userDrawn="1"/>
        </p:nvCxnSpPr>
        <p:spPr bwMode="gray">
          <a:xfrm>
            <a:off x="4575980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 Placeholder 11"/>
          <p:cNvSpPr>
            <a:spLocks noGrp="1"/>
          </p:cNvSpPr>
          <p:nvPr>
            <p:ph type="body" sz="quarter" idx="22"/>
          </p:nvPr>
        </p:nvSpPr>
        <p:spPr bwMode="gray">
          <a:xfrm>
            <a:off x="332366" y="5452639"/>
            <a:ext cx="11521161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4724930" y="2317641"/>
            <a:ext cx="7128597" cy="105391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4094664" cy="295097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367" y="1931193"/>
            <a:ext cx="4094664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724930" y="1931193"/>
            <a:ext cx="7129297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4724930" y="3831247"/>
            <a:ext cx="7129297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EB90D3A7-6A39-47F0-89AD-C5552FB72721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4724930" y="4214707"/>
            <a:ext cx="7128597" cy="105391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9" name="Straight Connector 9"/>
          <p:cNvCxnSpPr/>
          <p:nvPr userDrawn="1"/>
        </p:nvCxnSpPr>
        <p:spPr bwMode="gray">
          <a:xfrm>
            <a:off x="4724930" y="2238495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 bwMode="gray">
          <a:xfrm>
            <a:off x="4727528" y="4136597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45" name="Straight Connector 44"/>
          <p:cNvCxnSpPr/>
          <p:nvPr userDrawn="1"/>
        </p:nvCxnSpPr>
        <p:spPr bwMode="gray">
          <a:xfrm>
            <a:off x="333264" y="2238495"/>
            <a:ext cx="40937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63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: Title (3) &amp; Content (3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6DA2D124-73B0-4741-87DD-F31F2F07034A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184"/>
            <a:ext cx="3643200" cy="359493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5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5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2317184"/>
            <a:ext cx="3643200" cy="359493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7184"/>
            <a:ext cx="3643200" cy="359493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35" name="Straight Connector 34"/>
          <p:cNvCxnSpPr/>
          <p:nvPr userDrawn="1"/>
        </p:nvCxnSpPr>
        <p:spPr bwMode="gray">
          <a:xfrm>
            <a:off x="4124130" y="2388386"/>
            <a:ext cx="0" cy="352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 bwMode="gray">
          <a:xfrm>
            <a:off x="8062662" y="2388386"/>
            <a:ext cx="0" cy="352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06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: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2" y="0"/>
            <a:ext cx="12192000" cy="46101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34963" y="365752"/>
            <a:ext cx="1528942" cy="2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pl-PL"/>
              <a:t>INTERNAL</a:t>
            </a:r>
            <a:endParaRPr lang="en-US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340519" y="5000633"/>
            <a:ext cx="10112937" cy="224432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000" cap="all" baseline="0"/>
            </a:lvl1pPr>
            <a:lvl2pPr marL="1588" indent="0">
              <a:buNone/>
              <a:defRPr sz="1000" cap="all" baseline="0"/>
            </a:lvl2pPr>
            <a:lvl3pPr marL="1588" indent="0">
              <a:buNone/>
              <a:defRPr sz="1000" cap="all" baseline="0"/>
            </a:lvl3pPr>
            <a:lvl4pPr marL="1588" indent="0">
              <a:buNone/>
              <a:defRPr sz="1000" cap="all" baseline="0"/>
            </a:lvl4pPr>
            <a:lvl5pPr marL="1588" indent="0">
              <a:buNone/>
              <a:defRPr sz="1000" cap="all" baseline="0"/>
            </a:lvl5pPr>
            <a:lvl6pPr marL="1588" indent="0">
              <a:buNone/>
              <a:defRPr sz="1000" cap="all" baseline="0"/>
            </a:lvl6pPr>
            <a:lvl7pPr marL="1588" indent="0">
              <a:buNone/>
              <a:defRPr sz="1000" cap="all" baseline="0"/>
            </a:lvl7pPr>
            <a:lvl8pPr marL="1588" indent="0">
              <a:buNone/>
              <a:defRPr sz="1000" cap="all" baseline="0"/>
            </a:lvl8pPr>
            <a:lvl9pPr marL="1588" indent="0">
              <a:buNone/>
              <a:defRPr sz="1000" cap="all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gray">
          <a:xfrm>
            <a:off x="340519" y="5205566"/>
            <a:ext cx="10112148" cy="504001"/>
          </a:xfr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gray">
          <a:xfrm>
            <a:off x="340519" y="5751514"/>
            <a:ext cx="10112147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340519" y="6109996"/>
            <a:ext cx="10112937" cy="280092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  <a:lvl6pPr marL="0" indent="0">
              <a:buNone/>
              <a:defRPr/>
            </a:lvl6pPr>
            <a:lvl7pPr marL="0" indent="0">
              <a:buNone/>
              <a:defRPr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249357" y="4828013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>
                <a:solidFill>
                  <a:schemeClr val="bg2"/>
                </a:solidFill>
              </a:rPr>
              <a:t>—</a:t>
            </a:r>
            <a:endParaRPr lang="en-US" sz="3200" b="1">
              <a:solidFill>
                <a:schemeClr val="bg2"/>
              </a:solidFill>
            </a:endParaRPr>
          </a:p>
        </p:txBody>
      </p:sp>
      <p:pic>
        <p:nvPicPr>
          <p:cNvPr id="14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643" y="6160150"/>
            <a:ext cx="873621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B1F5A5F-1F57-4A24-B5DE-60B2ED9BC8C7}"/>
              </a:ext>
            </a:extLst>
          </p:cNvPr>
          <p:cNvSpPr txBox="1"/>
          <p:nvPr userDrawn="1"/>
        </p:nvSpPr>
        <p:spPr bwMode="gray">
          <a:xfrm>
            <a:off x="334963" y="6495112"/>
            <a:ext cx="600869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C8EE1D-097B-4560-995B-E8866DC2AFCA}"/>
              </a:ext>
            </a:extLst>
          </p:cNvPr>
          <p:cNvSpPr txBox="1"/>
          <p:nvPr userDrawn="1"/>
        </p:nvSpPr>
        <p:spPr bwMode="gray">
          <a:xfrm>
            <a:off x="1246984" y="6494463"/>
            <a:ext cx="1321004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ABB. All rights reserved</a:t>
            </a:r>
            <a:r>
              <a:rPr kumimoji="0" lang="pl-PL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35">
            <a:extLst>
              <a:ext uri="{FF2B5EF4-FFF2-40B4-BE49-F238E27FC236}">
                <a16:creationId xmlns:a16="http://schemas.microsoft.com/office/drawing/2014/main" id="{7850C270-D3D8-4018-B4D3-75B91A82B49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5832" y="6494463"/>
            <a:ext cx="309561" cy="223200"/>
          </a:xfr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/>
              <a:t>[</a:t>
            </a:r>
            <a:r>
              <a:rPr lang="pl-PL" err="1"/>
              <a:t>Year</a:t>
            </a:r>
            <a:r>
              <a:rPr lang="pl-PL"/>
              <a:t>]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9C44AE55-3941-422E-85FF-14F5BFD14F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3836" y="6528588"/>
            <a:ext cx="1280439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1ABC123456</a:t>
            </a:r>
            <a:endParaRPr lang="pl-P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A39B20-CD03-4FAF-A765-7ADA2916F0A1}"/>
              </a:ext>
            </a:extLst>
          </p:cNvPr>
          <p:cNvSpPr txBox="1"/>
          <p:nvPr userDrawn="1"/>
        </p:nvSpPr>
        <p:spPr bwMode="gray">
          <a:xfrm>
            <a:off x="4941095" y="6529205"/>
            <a:ext cx="341476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pl-PL" sz="800">
                <a:solidFill>
                  <a:schemeClr val="accent2"/>
                </a:solidFill>
              </a:rPr>
              <a:t>Rev.: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A625F0-4AB2-418A-8947-04A81D8514A6}"/>
              </a:ext>
            </a:extLst>
          </p:cNvPr>
          <p:cNvSpPr txBox="1"/>
          <p:nvPr userDrawn="1"/>
        </p:nvSpPr>
        <p:spPr bwMode="gray">
          <a:xfrm>
            <a:off x="2926759" y="6529205"/>
            <a:ext cx="761677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 noProof="0">
                <a:solidFill>
                  <a:schemeClr val="accent2"/>
                </a:solidFill>
              </a:rPr>
              <a:t>Document</a:t>
            </a:r>
            <a:r>
              <a:rPr lang="pl-PL" sz="800">
                <a:solidFill>
                  <a:schemeClr val="accent2"/>
                </a:solidFill>
              </a:rPr>
              <a:t> ID.: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2E6F54D-C8A1-4DC9-B897-E715FB0CD71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07972" y="6529205"/>
            <a:ext cx="478466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A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689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: Title (3) &amp; Content (3) &amp; Bo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28"/>
          </p:nvPr>
        </p:nvSpPr>
        <p:spPr bwMode="gray">
          <a:xfrm>
            <a:off x="333264" y="5452639"/>
            <a:ext cx="11520263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3A46C1E4-1331-4E6B-BF6E-3D51AEFDB956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5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5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34" name="Straight Connector 33"/>
          <p:cNvCxnSpPr/>
          <p:nvPr userDrawn="1"/>
        </p:nvCxnSpPr>
        <p:spPr bwMode="gray">
          <a:xfrm>
            <a:off x="4124130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 bwMode="gray">
          <a:xfrm>
            <a:off x="8062661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82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: Title (3) &amp; Content (3)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AFA29958-A3CB-4945-A597-6BC8C2DCFC01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917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3643200" cy="35937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917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2318318"/>
            <a:ext cx="3643200" cy="35937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917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8318"/>
            <a:ext cx="3643200" cy="35937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Gleichschenkliges Dreieck 46"/>
          <p:cNvSpPr/>
          <p:nvPr userDrawn="1"/>
        </p:nvSpPr>
        <p:spPr bwMode="gray">
          <a:xfrm rot="5400000">
            <a:off x="6301200" y="4088360"/>
            <a:ext cx="3522591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19" name="Gleichschenkliges Dreieck 46"/>
          <p:cNvSpPr/>
          <p:nvPr userDrawn="1"/>
        </p:nvSpPr>
        <p:spPr bwMode="gray">
          <a:xfrm rot="5400000">
            <a:off x="2362815" y="4091269"/>
            <a:ext cx="3522591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24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0116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: Title (3) &amp; Content (3) &amp; Box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20E203C-06FF-4581-A07C-EFC97E84676E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5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8"/>
          </p:nvPr>
        </p:nvSpPr>
        <p:spPr bwMode="gray">
          <a:xfrm>
            <a:off x="332581" y="5452639"/>
            <a:ext cx="11520683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9" name="Gleichschenkliges Dreieck 46"/>
          <p:cNvSpPr/>
          <p:nvPr userDrawn="1"/>
        </p:nvSpPr>
        <p:spPr bwMode="gray">
          <a:xfrm rot="5400000">
            <a:off x="6622950" y="3766612"/>
            <a:ext cx="2879092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24" name="Gleichschenkliges Dreieck 46"/>
          <p:cNvSpPr/>
          <p:nvPr userDrawn="1"/>
        </p:nvSpPr>
        <p:spPr bwMode="gray">
          <a:xfrm rot="5400000">
            <a:off x="2684564" y="3769521"/>
            <a:ext cx="2879093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06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: Title (3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333264" y="2317752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4271796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8210327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4239659"/>
            <a:ext cx="3643200" cy="167378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4239659"/>
            <a:ext cx="3643200" cy="167378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4239659"/>
            <a:ext cx="3643200" cy="167378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04D31312-35C5-4C51-BEBC-7DFB106FBB95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517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: Title (3) &amp; Content (6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333264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4271796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8210327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4239659"/>
            <a:ext cx="3643200" cy="102895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4239659"/>
            <a:ext cx="3643200" cy="102895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4239659"/>
            <a:ext cx="3643200" cy="102895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1D9E79DB-42B6-4FDF-8901-EDDD0B15FEBB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1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1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1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 Placeholder 17"/>
          <p:cNvSpPr>
            <a:spLocks noGrp="1"/>
          </p:cNvSpPr>
          <p:nvPr>
            <p:ph type="body" sz="quarter" idx="31"/>
          </p:nvPr>
        </p:nvSpPr>
        <p:spPr bwMode="gray">
          <a:xfrm>
            <a:off x="333264" y="5452639"/>
            <a:ext cx="11520000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703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: Content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9336AA33-6DC9-453C-804C-536915D96FD3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2367" y="3989616"/>
            <a:ext cx="2655682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55" y="1931194"/>
            <a:ext cx="2655214" cy="192249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3139431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291292" y="1931194"/>
            <a:ext cx="5609417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9049511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9197845" y="3989616"/>
            <a:ext cx="2655682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9198313" y="1931194"/>
            <a:ext cx="2655214" cy="192249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360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: Title (4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B4690D58-132B-41F1-809E-7C79AE9ADE6F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287752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287752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6242240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242240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333264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gray">
          <a:xfrm>
            <a:off x="3287752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gray">
          <a:xfrm>
            <a:off x="6242240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 bwMode="gray">
          <a:xfrm>
            <a:off x="9196727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 Placeholder 11"/>
          <p:cNvSpPr>
            <a:spLocks noGrp="1"/>
          </p:cNvSpPr>
          <p:nvPr>
            <p:ph type="body" sz="quarter" idx="28"/>
          </p:nvPr>
        </p:nvSpPr>
        <p:spPr bwMode="gray">
          <a:xfrm>
            <a:off x="9196727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9196727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41" name="Straight Connector 40"/>
          <p:cNvCxnSpPr/>
          <p:nvPr userDrawn="1"/>
        </p:nvCxnSpPr>
        <p:spPr bwMode="gray">
          <a:xfrm>
            <a:off x="3138908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 bwMode="gray">
          <a:xfrm>
            <a:off x="9047884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 bwMode="gray">
          <a:xfrm>
            <a:off x="6093396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48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: Title (4) &amp; Content (4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287752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287752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6242240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242240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333264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gray">
          <a:xfrm>
            <a:off x="3287752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gray">
          <a:xfrm>
            <a:off x="6242240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 bwMode="gray">
          <a:xfrm>
            <a:off x="9196727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 Placeholder 11"/>
          <p:cNvSpPr>
            <a:spLocks noGrp="1"/>
          </p:cNvSpPr>
          <p:nvPr>
            <p:ph type="body" sz="quarter" idx="28"/>
          </p:nvPr>
        </p:nvSpPr>
        <p:spPr bwMode="gray">
          <a:xfrm>
            <a:off x="9196727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9196727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30"/>
          </p:nvPr>
        </p:nvSpPr>
        <p:spPr bwMode="gray">
          <a:xfrm>
            <a:off x="332366" y="5452639"/>
            <a:ext cx="11520897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/>
          <a:p>
            <a:fld id="{7C99B28F-31C8-4DCE-8ADB-92A6DB9BC1A9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2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42" name="Straight Connector 41"/>
          <p:cNvCxnSpPr/>
          <p:nvPr userDrawn="1"/>
        </p:nvCxnSpPr>
        <p:spPr bwMode="gray">
          <a:xfrm>
            <a:off x="3138908" y="2388954"/>
            <a:ext cx="0" cy="2879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 bwMode="gray">
          <a:xfrm>
            <a:off x="9047884" y="2388954"/>
            <a:ext cx="0" cy="2879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 bwMode="gray">
          <a:xfrm>
            <a:off x="6093396" y="2388954"/>
            <a:ext cx="0" cy="2879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73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: Content (3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55C6F4D-1357-4A6A-9B38-79BE30FAEEA6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50004" y="1931197"/>
            <a:ext cx="5603523" cy="185386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1931197"/>
            <a:ext cx="5602537" cy="185386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7"/>
            <a:ext cx="0" cy="1853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32367" y="4064036"/>
            <a:ext cx="11520897" cy="184807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333527" y="3922317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9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: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CC707A3D-437C-4768-8817-18F1A32443D8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4259985" y="1931197"/>
            <a:ext cx="3643200" cy="185386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1931197"/>
            <a:ext cx="3643200" cy="185386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4118225" y="1931197"/>
            <a:ext cx="0" cy="1853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32367" y="4064036"/>
            <a:ext cx="11520897" cy="184807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333527" y="3922317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gray">
          <a:xfrm>
            <a:off x="8056756" y="1931197"/>
            <a:ext cx="0" cy="1853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8210327" y="1931197"/>
            <a:ext cx="3643200" cy="185386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78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: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b="6897"/>
          <a:stretch/>
        </p:blipFill>
        <p:spPr bwMode="gray">
          <a:xfrm>
            <a:off x="1" y="0"/>
            <a:ext cx="12198845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4DE7E8-58C9-4B5A-B686-53E1B76B68C9}"/>
              </a:ext>
            </a:extLst>
          </p:cNvPr>
          <p:cNvSpPr/>
          <p:nvPr userDrawn="1"/>
        </p:nvSpPr>
        <p:spPr bwMode="gray">
          <a:xfrm>
            <a:off x="244800" y="414450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>
                <a:solidFill>
                  <a:schemeClr val="bg1"/>
                </a:solidFill>
              </a:rPr>
              <a:t>—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BA06A1-F808-4CBA-9D28-8D357F795D4C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35756" y="718060"/>
            <a:ext cx="11521282" cy="504000"/>
          </a:xfrm>
        </p:spPr>
        <p:txBody>
          <a:bodyPr lIns="0" tIns="0" rIns="0" bIns="0"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CD425E-9028-4049-A9A0-DC6F9DF08061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35757" y="1264007"/>
            <a:ext cx="11521281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033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: Content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3264" y="1932098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333527" y="3925094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287752" y="1932849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333264" y="4016596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287752" y="4017347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 bwMode="gray"/>
        <p:txBody>
          <a:bodyPr/>
          <a:lstStyle/>
          <a:p>
            <a:fld id="{E0611517-614C-4B4D-AB44-367E4E99FD8B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5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242240" y="1932098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9196727" y="1932849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6242240" y="4016596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9196727" y="4017347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5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: Title (4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333264" y="4045107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624804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333264" y="4432235"/>
            <a:ext cx="5605200" cy="148419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5605200" cy="148487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C4E03CA3-8880-4761-834D-5767F2401861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10"/>
          <p:cNvCxnSpPr/>
          <p:nvPr userDrawn="1"/>
        </p:nvCxnSpPr>
        <p:spPr bwMode="gray">
          <a:xfrm>
            <a:off x="333264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 userDrawn="1"/>
        </p:nvCxnSpPr>
        <p:spPr bwMode="gray">
          <a:xfrm>
            <a:off x="333264" y="4348008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6248045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6248045" y="2317641"/>
            <a:ext cx="5605200" cy="148105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1159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32" name="Straight Connector 31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 Placeholder 11"/>
          <p:cNvSpPr>
            <a:spLocks noGrp="1"/>
          </p:cNvSpPr>
          <p:nvPr>
            <p:ph type="body" sz="quarter" idx="22"/>
          </p:nvPr>
        </p:nvSpPr>
        <p:spPr bwMode="gray">
          <a:xfrm>
            <a:off x="6248045" y="4043972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9" name="Straight Connector 14"/>
          <p:cNvCxnSpPr/>
          <p:nvPr userDrawn="1"/>
        </p:nvCxnSpPr>
        <p:spPr bwMode="gray">
          <a:xfrm>
            <a:off x="6248045" y="4351954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Content Placeholder 15"/>
          <p:cNvSpPr>
            <a:spLocks noGrp="1"/>
          </p:cNvSpPr>
          <p:nvPr>
            <p:ph sz="quarter" idx="23"/>
          </p:nvPr>
        </p:nvSpPr>
        <p:spPr bwMode="gray">
          <a:xfrm>
            <a:off x="6248045" y="4430420"/>
            <a:ext cx="5605200" cy="148105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621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: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3264" y="1931195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6095999" y="1931195"/>
            <a:ext cx="0" cy="3982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 bwMode="gray">
          <a:xfrm>
            <a:off x="333527" y="3922317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234129" y="1931195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333264" y="4059571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6234129" y="4059571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 bwMode="gray"/>
        <p:txBody>
          <a:bodyPr/>
          <a:lstStyle/>
          <a:p>
            <a:fld id="{8EC109B0-75FC-4429-BE4E-3C56DF0B4567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5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752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: Content (4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3264" y="1931198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232344" y="1931198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333264" y="3737725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6232344" y="3737725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32367" y="5452639"/>
            <a:ext cx="11521160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Straight Connector 22"/>
          <p:cNvCxnSpPr/>
          <p:nvPr userDrawn="1"/>
        </p:nvCxnSpPr>
        <p:spPr bwMode="gray">
          <a:xfrm>
            <a:off x="333527" y="359990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25"/>
          </p:nvPr>
        </p:nvSpPr>
        <p:spPr bwMode="gray"/>
        <p:txBody>
          <a:bodyPr/>
          <a:lstStyle/>
          <a:p>
            <a:fld id="{82AE24F0-D46E-441E-BC56-E449F6276B29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7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6095999" y="1931195"/>
            <a:ext cx="0" cy="33374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6" y="1085213"/>
            <a:ext cx="11521161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938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: Title (2)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5361993" cy="191932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993324"/>
            <a:ext cx="5361993" cy="191932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1798" y="3921919"/>
            <a:ext cx="536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 userDrawn="1">
            <p:ph sz="quarter" idx="23"/>
          </p:nvPr>
        </p:nvSpPr>
        <p:spPr bwMode="gray">
          <a:xfrm>
            <a:off x="332582" y="1931196"/>
            <a:ext cx="1918800" cy="191932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 userDrawn="1">
            <p:ph sz="quarter" idx="24"/>
          </p:nvPr>
        </p:nvSpPr>
        <p:spPr bwMode="gray">
          <a:xfrm>
            <a:off x="332582" y="3993324"/>
            <a:ext cx="1918800" cy="191932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26"/>
          </p:nvPr>
        </p:nvSpPr>
        <p:spPr bwMode="gray"/>
        <p:txBody>
          <a:bodyPr/>
          <a:lstStyle/>
          <a:p>
            <a:fld id="{15E70819-8927-4894-9672-C8919068D05F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27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28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3"/>
          </p:nvPr>
        </p:nvSpPr>
        <p:spPr bwMode="gray">
          <a:xfrm>
            <a:off x="332366" y="1085213"/>
            <a:ext cx="11521161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8218509" y="1931196"/>
            <a:ext cx="3634755" cy="398144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909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: Title (3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5361993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305949"/>
            <a:ext cx="5361993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680702"/>
            <a:ext cx="5361993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4866" y="3235138"/>
            <a:ext cx="536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2554866" y="4611082"/>
            <a:ext cx="536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 userDrawn="1">
            <p:ph sz="quarter" idx="23"/>
          </p:nvPr>
        </p:nvSpPr>
        <p:spPr bwMode="gray">
          <a:xfrm>
            <a:off x="332367" y="1931196"/>
            <a:ext cx="1917663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 userDrawn="1">
            <p:ph sz="quarter" idx="24"/>
          </p:nvPr>
        </p:nvSpPr>
        <p:spPr bwMode="gray">
          <a:xfrm>
            <a:off x="332367" y="3305949"/>
            <a:ext cx="1917663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3"/>
          <p:cNvSpPr>
            <a:spLocks noGrp="1"/>
          </p:cNvSpPr>
          <p:nvPr userDrawn="1">
            <p:ph sz="quarter" idx="25"/>
          </p:nvPr>
        </p:nvSpPr>
        <p:spPr bwMode="gray">
          <a:xfrm>
            <a:off x="332367" y="4680702"/>
            <a:ext cx="1917663" cy="123194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26"/>
          </p:nvPr>
        </p:nvSpPr>
        <p:spPr bwMode="gray"/>
        <p:txBody>
          <a:bodyPr/>
          <a:lstStyle/>
          <a:p>
            <a:fld id="{4BCB0CFA-6541-4C1A-AF28-2E10B008E3FC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27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28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8218509" y="1931196"/>
            <a:ext cx="3634755" cy="398144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296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: Title (3) &amp; Content (3)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9299991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4464" y="3235138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305949"/>
            <a:ext cx="9299991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680702"/>
            <a:ext cx="9299991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2554464" y="4611082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1931196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333264" y="3305949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33264" y="4680702"/>
            <a:ext cx="1916766" cy="123194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/>
          <a:p>
            <a:fld id="{7717F15D-506D-49EF-9CE2-C0D267A1C972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75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: Title (3) &amp; Content (3) &amp; Bo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9299991" cy="101647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4464" y="3019668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091669"/>
            <a:ext cx="9299991" cy="101647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252143"/>
            <a:ext cx="9299991" cy="101647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2554464" y="4180142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1931196"/>
            <a:ext cx="1916766" cy="101647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333264" y="3091669"/>
            <a:ext cx="1916766" cy="101647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33264" y="4252143"/>
            <a:ext cx="1916766" cy="101647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332366" y="5452639"/>
            <a:ext cx="11520898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7"/>
          </p:nvPr>
        </p:nvSpPr>
        <p:spPr bwMode="gray"/>
        <p:txBody>
          <a:bodyPr/>
          <a:lstStyle/>
          <a:p>
            <a:fld id="{A6AEED0B-F756-4AC8-AA9D-323D354ED2D7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8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9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485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: Title (4) &amp; Content (4) &amp; Box /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818583" y="1931198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818583" y="2801554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818583" y="3671910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332367" y="5452639"/>
            <a:ext cx="11520898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332582" y="1931198"/>
            <a:ext cx="153587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332582" y="2801554"/>
            <a:ext cx="153587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332582" y="3671910"/>
            <a:ext cx="153587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2818583" y="4542265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quarter" idx="31"/>
          </p:nvPr>
        </p:nvSpPr>
        <p:spPr bwMode="gray">
          <a:xfrm>
            <a:off x="332582" y="4542265"/>
            <a:ext cx="153587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9" name="Straight Connector 13"/>
          <p:cNvCxnSpPr/>
          <p:nvPr userDrawn="1"/>
        </p:nvCxnSpPr>
        <p:spPr bwMode="gray">
          <a:xfrm>
            <a:off x="1999567" y="2800986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14"/>
          <p:cNvCxnSpPr/>
          <p:nvPr userDrawn="1"/>
        </p:nvCxnSpPr>
        <p:spPr bwMode="gray">
          <a:xfrm>
            <a:off x="1779054" y="3164586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13"/>
          <p:cNvCxnSpPr/>
          <p:nvPr userDrawn="1"/>
        </p:nvCxnSpPr>
        <p:spPr bwMode="gray">
          <a:xfrm>
            <a:off x="1999567" y="4542262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14"/>
          <p:cNvCxnSpPr/>
          <p:nvPr userDrawn="1"/>
        </p:nvCxnSpPr>
        <p:spPr bwMode="gray">
          <a:xfrm>
            <a:off x="1778487" y="4905862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Connector 13"/>
          <p:cNvCxnSpPr/>
          <p:nvPr userDrawn="1"/>
        </p:nvCxnSpPr>
        <p:spPr bwMode="gray">
          <a:xfrm>
            <a:off x="1999567" y="1930348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Straight Connector 14"/>
          <p:cNvCxnSpPr/>
          <p:nvPr userDrawn="1"/>
        </p:nvCxnSpPr>
        <p:spPr bwMode="gray">
          <a:xfrm>
            <a:off x="1779502" y="2293948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13"/>
          <p:cNvCxnSpPr/>
          <p:nvPr userDrawn="1"/>
        </p:nvCxnSpPr>
        <p:spPr bwMode="gray">
          <a:xfrm>
            <a:off x="1999568" y="3671624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Straight Connector 14"/>
          <p:cNvCxnSpPr/>
          <p:nvPr userDrawn="1"/>
        </p:nvCxnSpPr>
        <p:spPr bwMode="gray">
          <a:xfrm>
            <a:off x="1778487" y="4035224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2072427" y="2729549"/>
            <a:ext cx="9780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 bwMode="gray">
          <a:xfrm>
            <a:off x="2072427" y="3599904"/>
            <a:ext cx="9780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 bwMode="gray">
          <a:xfrm>
            <a:off x="2072427" y="4470259"/>
            <a:ext cx="9780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 userDrawn="1">
            <p:ph type="dt" sz="half" idx="32"/>
          </p:nvPr>
        </p:nvSpPr>
        <p:spPr bwMode="gray"/>
        <p:txBody>
          <a:bodyPr/>
          <a:lstStyle/>
          <a:p>
            <a:fld id="{5886327C-AA5E-4F43-AF30-97340266EED1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3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34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4" name="Subtitle 2"/>
          <p:cNvSpPr>
            <a:spLocks noGrp="1"/>
          </p:cNvSpPr>
          <p:nvPr userDrawn="1"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 hasCustomPrompt="1"/>
          </p:nvPr>
        </p:nvSpPr>
        <p:spPr>
          <a:xfrm>
            <a:off x="2218077" y="2100061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pl-PL"/>
              <a:t>1</a:t>
            </a:r>
            <a:endParaRPr lang="en-GB"/>
          </a:p>
        </p:txBody>
      </p:sp>
      <p:sp>
        <p:nvSpPr>
          <p:cNvPr id="54" name="Content Placeholder 6"/>
          <p:cNvSpPr>
            <a:spLocks noGrp="1"/>
          </p:cNvSpPr>
          <p:nvPr>
            <p:ph sz="quarter" idx="36" hasCustomPrompt="1"/>
          </p:nvPr>
        </p:nvSpPr>
        <p:spPr>
          <a:xfrm>
            <a:off x="2218077" y="2971986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pl-PL"/>
              <a:t>2</a:t>
            </a:r>
            <a:endParaRPr lang="en-GB"/>
          </a:p>
        </p:txBody>
      </p:sp>
      <p:sp>
        <p:nvSpPr>
          <p:cNvPr id="55" name="Content Placeholder 6"/>
          <p:cNvSpPr>
            <a:spLocks noGrp="1"/>
          </p:cNvSpPr>
          <p:nvPr>
            <p:ph sz="quarter" idx="37" hasCustomPrompt="1"/>
          </p:nvPr>
        </p:nvSpPr>
        <p:spPr>
          <a:xfrm>
            <a:off x="2218077" y="3843416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pl-PL"/>
              <a:t>3</a:t>
            </a:r>
            <a:endParaRPr lang="en-GB"/>
          </a:p>
        </p:txBody>
      </p:sp>
      <p:sp>
        <p:nvSpPr>
          <p:cNvPr id="56" name="Content Placeholder 6"/>
          <p:cNvSpPr>
            <a:spLocks noGrp="1"/>
          </p:cNvSpPr>
          <p:nvPr>
            <p:ph sz="quarter" idx="38" hasCustomPrompt="1"/>
          </p:nvPr>
        </p:nvSpPr>
        <p:spPr>
          <a:xfrm>
            <a:off x="2218077" y="4708172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pl-PL"/>
              <a:t>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29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: 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2553272" y="1931194"/>
            <a:ext cx="2899094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7"/>
          </p:nvPr>
        </p:nvSpPr>
        <p:spPr bwMode="gray">
          <a:xfrm>
            <a:off x="5754947" y="1931194"/>
            <a:ext cx="2898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8"/>
          </p:nvPr>
        </p:nvSpPr>
        <p:spPr bwMode="gray">
          <a:xfrm>
            <a:off x="8955527" y="1931194"/>
            <a:ext cx="2898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2" y="2317748"/>
            <a:ext cx="2903803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573970"/>
            <a:ext cx="2903803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830194"/>
            <a:ext cx="2903803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1931196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333264" y="3305949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33264" y="4680702"/>
            <a:ext cx="1916766" cy="123194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8" name="Straight Connector 27"/>
          <p:cNvCxnSpPr/>
          <p:nvPr userDrawn="1"/>
        </p:nvCxnSpPr>
        <p:spPr bwMode="gray">
          <a:xfrm>
            <a:off x="2553272" y="2238607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 bwMode="gray">
          <a:xfrm>
            <a:off x="2550359" y="3487659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 bwMode="gray">
          <a:xfrm>
            <a:off x="2550359" y="4743881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 bwMode="gray">
          <a:xfrm>
            <a:off x="5754400" y="2238607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 bwMode="gray">
          <a:xfrm>
            <a:off x="5752943" y="3487659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 bwMode="gray">
          <a:xfrm>
            <a:off x="5752943" y="4743881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 bwMode="gray">
          <a:xfrm>
            <a:off x="8955527" y="2238607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 bwMode="gray">
          <a:xfrm>
            <a:off x="8955527" y="3487659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 bwMode="gray">
          <a:xfrm>
            <a:off x="8955527" y="4743881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5757301" y="2317748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5757302" y="3573970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Content Placeholder 3"/>
          <p:cNvSpPr>
            <a:spLocks noGrp="1"/>
          </p:cNvSpPr>
          <p:nvPr>
            <p:ph sz="quarter" idx="31"/>
          </p:nvPr>
        </p:nvSpPr>
        <p:spPr bwMode="gray">
          <a:xfrm>
            <a:off x="5757302" y="4830194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" name="Content Placeholder 3"/>
          <p:cNvSpPr>
            <a:spLocks noGrp="1"/>
          </p:cNvSpPr>
          <p:nvPr>
            <p:ph sz="quarter" idx="32"/>
          </p:nvPr>
        </p:nvSpPr>
        <p:spPr bwMode="gray">
          <a:xfrm>
            <a:off x="8955527" y="2317748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" name="Content Placeholder 3"/>
          <p:cNvSpPr>
            <a:spLocks noGrp="1"/>
          </p:cNvSpPr>
          <p:nvPr>
            <p:ph sz="quarter" idx="33"/>
          </p:nvPr>
        </p:nvSpPr>
        <p:spPr bwMode="gray">
          <a:xfrm>
            <a:off x="8955527" y="3573970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34"/>
          </p:nvPr>
        </p:nvSpPr>
        <p:spPr bwMode="gray">
          <a:xfrm>
            <a:off x="8955527" y="4830194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35"/>
          </p:nvPr>
        </p:nvSpPr>
        <p:spPr bwMode="gray"/>
        <p:txBody>
          <a:bodyPr/>
          <a:lstStyle/>
          <a:p>
            <a:fld id="{9C2F4835-9B96-4DF5-AAA6-ECF7FA6AC084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6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4454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: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2" y="0"/>
            <a:ext cx="12192000" cy="6858000"/>
          </a:xfrm>
          <a:prstGeom prst="rect">
            <a:avLst/>
          </a:prstGeom>
          <a:solidFill>
            <a:srgbClr val="FF000F"/>
          </a:solidFill>
          <a:ln w="25400" cap="flat" cmpd="sng" algn="ctr">
            <a:noFill/>
            <a:prstDash val="solid"/>
          </a:ln>
          <a:effectLst/>
        </p:spPr>
        <p:txBody>
          <a:bodyPr lIns="72009" tIns="72009" rIns="72009" bIns="72009" rtlCol="0" anchor="ctr"/>
          <a:lstStyle/>
          <a:p>
            <a:pPr marL="0" marR="0" lvl="0" indent="0" algn="ctr" defTabSz="9144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90620-6E53-42BB-807B-70CAD0710CDD}"/>
              </a:ext>
            </a:extLst>
          </p:cNvPr>
          <p:cNvSpPr/>
          <p:nvPr userDrawn="1"/>
        </p:nvSpPr>
        <p:spPr bwMode="gray">
          <a:xfrm>
            <a:off x="244800" y="414450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>
                <a:solidFill>
                  <a:schemeClr val="bg1"/>
                </a:solidFill>
              </a:rPr>
              <a:t>—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4BC21-AFED-46B1-8268-92A7B5BBDEE1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35756" y="718060"/>
            <a:ext cx="11521282" cy="504000"/>
          </a:xfrm>
        </p:spPr>
        <p:txBody>
          <a:bodyPr lIns="0" tIns="0" rIns="0" bIns="0"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C1FE702-2A26-4886-8C77-E6510DB1849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35757" y="1264007"/>
            <a:ext cx="11521281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0129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: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945"/>
            <a:ext cx="3643200" cy="360000"/>
          </a:xfrm>
          <a:prstGeom prst="homePlate">
            <a:avLst/>
          </a:prstGeom>
          <a:solidFill>
            <a:schemeClr val="accent4"/>
          </a:solidFill>
        </p:spPr>
        <p:txBody>
          <a:bodyPr lIns="28800" tIns="0" rIns="288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945"/>
            <a:ext cx="3643200" cy="360000"/>
          </a:xfrm>
          <a:prstGeom prst="chevron">
            <a:avLst/>
          </a:prstGeom>
          <a:solidFill>
            <a:schemeClr val="accent4"/>
          </a:solidFill>
        </p:spPr>
        <p:txBody>
          <a:bodyPr lIns="28800" tIns="0" rIns="288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945"/>
            <a:ext cx="3643200" cy="360000"/>
          </a:xfrm>
          <a:prstGeom prst="chevron">
            <a:avLst/>
          </a:prstGeom>
          <a:solidFill>
            <a:schemeClr val="accent4"/>
          </a:solidFill>
        </p:spPr>
        <p:txBody>
          <a:bodyPr lIns="28800" tIns="0" rIns="288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A38A18E7-9BD9-4C21-A92A-0000075C47BF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402146"/>
            <a:ext cx="3643200" cy="35112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2402146"/>
            <a:ext cx="3643200" cy="35112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402146"/>
            <a:ext cx="3643200" cy="35112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7" name="Straight Connector 26"/>
          <p:cNvCxnSpPr/>
          <p:nvPr userDrawn="1"/>
        </p:nvCxnSpPr>
        <p:spPr bwMode="gray">
          <a:xfrm>
            <a:off x="4124130" y="2473348"/>
            <a:ext cx="0" cy="3440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 bwMode="gray">
          <a:xfrm>
            <a:off x="8062662" y="2473348"/>
            <a:ext cx="0" cy="3440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2957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2: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 bwMode="gray">
          <a:xfrm>
            <a:off x="2" y="0"/>
            <a:ext cx="12192000" cy="6858000"/>
          </a:xfrm>
          <a:custGeom>
            <a:avLst/>
            <a:gdLst>
              <a:gd name="connsiteX0" fmla="*/ 334746 w 12192000"/>
              <a:gd name="connsiteY0" fmla="*/ 530044 h 6858000"/>
              <a:gd name="connsiteX1" fmla="*/ 334746 w 12192000"/>
              <a:gd name="connsiteY1" fmla="*/ 558844 h 6858000"/>
              <a:gd name="connsiteX2" fmla="*/ 561546 w 12192000"/>
              <a:gd name="connsiteY2" fmla="*/ 558844 h 6858000"/>
              <a:gd name="connsiteX3" fmla="*/ 561546 w 12192000"/>
              <a:gd name="connsiteY3" fmla="*/ 53004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34746" y="530044"/>
                </a:moveTo>
                <a:lnTo>
                  <a:pt x="334746" y="558844"/>
                </a:lnTo>
                <a:lnTo>
                  <a:pt x="561546" y="558844"/>
                </a:lnTo>
                <a:lnTo>
                  <a:pt x="561546" y="53004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32366" y="622788"/>
            <a:ext cx="11520898" cy="396000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5F354CEB-C103-4DD3-8EFF-E66E8B8645B8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42214" y="447781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1800" b="1">
                <a:solidFill>
                  <a:srgbClr val="FF0000"/>
                </a:solidFill>
              </a:rPr>
              <a:t>—</a:t>
            </a:r>
            <a:endParaRPr lang="en-US" sz="1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7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8CF2583-54A7-46B8-A74C-6028C6CABEF8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64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4: 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2811EE99-D791-4D9A-8276-2A7146444179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616" y="2793573"/>
            <a:ext cx="3296776" cy="126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7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: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884551-BCA1-4427-92BF-DB5CAA0DDF08}"/>
              </a:ext>
            </a:extLst>
          </p:cNvPr>
          <p:cNvSpPr/>
          <p:nvPr userDrawn="1"/>
        </p:nvSpPr>
        <p:spPr bwMode="gray">
          <a:xfrm>
            <a:off x="244800" y="414450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>
                <a:solidFill>
                  <a:schemeClr val="bg2"/>
                </a:solidFill>
              </a:rPr>
              <a:t>—</a:t>
            </a:r>
            <a:endParaRPr lang="en-US" sz="3200" b="1">
              <a:solidFill>
                <a:schemeClr val="bg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C380CA-95DB-45F2-99D5-3A1E2DF54CD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35756" y="718060"/>
            <a:ext cx="11521282" cy="504000"/>
          </a:xfrm>
        </p:spPr>
        <p:txBody>
          <a:bodyPr lIns="0" tIns="0" rIns="0" bIns="0"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182003-2699-4135-A685-461A4D33947D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35757" y="1264007"/>
            <a:ext cx="11521281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046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: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 bwMode="gray">
          <a:xfrm>
            <a:off x="332367" y="1931197"/>
            <a:ext cx="11520897" cy="3980439"/>
          </a:xfrm>
        </p:spPr>
        <p:txBody>
          <a:bodyPr/>
          <a:lstStyle>
            <a:lvl1pPr>
              <a:spcBef>
                <a:spcPts val="900"/>
              </a:spcBef>
              <a:defRPr sz="2000"/>
            </a:lvl1pPr>
            <a:lvl2pPr marL="0" indent="0">
              <a:spcBef>
                <a:spcPts val="90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3pPr>
            <a:lvl4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4pPr>
            <a:lvl5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5pPr>
            <a:lvl6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6pPr>
            <a:lvl7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7pPr>
            <a:lvl8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8pPr>
            <a:lvl9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802F1124-33BD-4EBB-98B3-2BE08BF7D732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477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: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 bwMode="gray">
          <a:xfrm>
            <a:off x="332367" y="1931197"/>
            <a:ext cx="11520000" cy="39822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DED11F41-F59E-4148-82B4-D5604C9DFCBD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42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: Content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 bwMode="gray">
          <a:xfrm>
            <a:off x="332367" y="1931195"/>
            <a:ext cx="11520000" cy="3430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BCB2B921-614D-48F2-9546-B278025F17EE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2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362" y="5453066"/>
            <a:ext cx="11520000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206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0B990A71-B5F6-4698-B769-122A811A489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5"/>
            </p:custDataLst>
            <p:extLst>
              <p:ext uri="{D42A27DB-BD31-4B8C-83A1-F6EECF244321}">
                <p14:modId xmlns:p14="http://schemas.microsoft.com/office/powerpoint/2010/main" val="34234338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6" imgW="348" imgH="346" progId="TCLayout.ActiveDocument.1">
                  <p:embed/>
                </p:oleObj>
              </mc:Choice>
              <mc:Fallback>
                <p:oleObj name="think-cell Slide" r:id="rId56" imgW="348" imgH="34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0B990A71-B5F6-4698-B769-122A811A48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2499782" y="6298397"/>
            <a:ext cx="8490250" cy="500072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rtl="0">
              <a:defRPr sz="1000">
                <a:solidFill>
                  <a:schemeClr val="accent3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32367" y="6489341"/>
            <a:ext cx="1162951" cy="11819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3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fld id="{DAA42BF1-81AB-4815-B6E4-77563C3F2273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33264" y="1931194"/>
            <a:ext cx="11520000" cy="3982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798114" y="6488733"/>
            <a:ext cx="676888" cy="11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3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 bwMode="gray">
          <a:xfrm>
            <a:off x="335577" y="6094413"/>
            <a:ext cx="1152000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 bwMode="gray">
          <a:xfrm>
            <a:off x="334271" y="6327549"/>
            <a:ext cx="337946" cy="88364"/>
            <a:chOff x="61913" y="5218113"/>
            <a:chExt cx="3138487" cy="820737"/>
          </a:xfrm>
          <a:solidFill>
            <a:schemeClr val="accent3"/>
          </a:solidFill>
        </p:grpSpPr>
        <p:sp>
          <p:nvSpPr>
            <p:cNvPr id="69" name="Freeform 16"/>
            <p:cNvSpPr>
              <a:spLocks noEditPoints="1"/>
            </p:cNvSpPr>
            <p:nvPr userDrawn="1"/>
          </p:nvSpPr>
          <p:spPr bwMode="gray">
            <a:xfrm>
              <a:off x="61913" y="5218113"/>
              <a:ext cx="828675" cy="820737"/>
            </a:xfrm>
            <a:custGeom>
              <a:avLst/>
              <a:gdLst>
                <a:gd name="T0" fmla="*/ 111 w 221"/>
                <a:gd name="T1" fmla="*/ 219 h 219"/>
                <a:gd name="T2" fmla="*/ 53 w 221"/>
                <a:gd name="T3" fmla="*/ 203 h 219"/>
                <a:gd name="T4" fmla="*/ 14 w 221"/>
                <a:gd name="T5" fmla="*/ 163 h 219"/>
                <a:gd name="T6" fmla="*/ 0 w 221"/>
                <a:gd name="T7" fmla="*/ 109 h 219"/>
                <a:gd name="T8" fmla="*/ 15 w 221"/>
                <a:gd name="T9" fmla="*/ 53 h 219"/>
                <a:gd name="T10" fmla="*/ 56 w 221"/>
                <a:gd name="T11" fmla="*/ 14 h 219"/>
                <a:gd name="T12" fmla="*/ 111 w 221"/>
                <a:gd name="T13" fmla="*/ 0 h 219"/>
                <a:gd name="T14" fmla="*/ 168 w 221"/>
                <a:gd name="T15" fmla="*/ 15 h 219"/>
                <a:gd name="T16" fmla="*/ 207 w 221"/>
                <a:gd name="T17" fmla="*/ 55 h 219"/>
                <a:gd name="T18" fmla="*/ 221 w 221"/>
                <a:gd name="T19" fmla="*/ 109 h 219"/>
                <a:gd name="T20" fmla="*/ 206 w 221"/>
                <a:gd name="T21" fmla="*/ 166 h 219"/>
                <a:gd name="T22" fmla="*/ 165 w 221"/>
                <a:gd name="T23" fmla="*/ 205 h 219"/>
                <a:gd name="T24" fmla="*/ 111 w 221"/>
                <a:gd name="T25" fmla="*/ 219 h 219"/>
                <a:gd name="T26" fmla="*/ 111 w 221"/>
                <a:gd name="T27" fmla="*/ 190 h 219"/>
                <a:gd name="T28" fmla="*/ 153 w 221"/>
                <a:gd name="T29" fmla="*/ 180 h 219"/>
                <a:gd name="T30" fmla="*/ 181 w 221"/>
                <a:gd name="T31" fmla="*/ 151 h 219"/>
                <a:gd name="T32" fmla="*/ 191 w 221"/>
                <a:gd name="T33" fmla="*/ 109 h 219"/>
                <a:gd name="T34" fmla="*/ 180 w 221"/>
                <a:gd name="T35" fmla="*/ 67 h 219"/>
                <a:gd name="T36" fmla="*/ 151 w 221"/>
                <a:gd name="T37" fmla="*/ 38 h 219"/>
                <a:gd name="T38" fmla="*/ 111 w 221"/>
                <a:gd name="T39" fmla="*/ 28 h 219"/>
                <a:gd name="T40" fmla="*/ 68 w 221"/>
                <a:gd name="T41" fmla="*/ 39 h 219"/>
                <a:gd name="T42" fmla="*/ 40 w 221"/>
                <a:gd name="T43" fmla="*/ 68 h 219"/>
                <a:gd name="T44" fmla="*/ 31 w 221"/>
                <a:gd name="T45" fmla="*/ 109 h 219"/>
                <a:gd name="T46" fmla="*/ 41 w 221"/>
                <a:gd name="T47" fmla="*/ 152 h 219"/>
                <a:gd name="T48" fmla="*/ 70 w 221"/>
                <a:gd name="T49" fmla="*/ 180 h 219"/>
                <a:gd name="T50" fmla="*/ 111 w 221"/>
                <a:gd name="T51" fmla="*/ 190 h 219"/>
                <a:gd name="T52" fmla="*/ 115 w 221"/>
                <a:gd name="T53" fmla="*/ 50 h 219"/>
                <a:gd name="T54" fmla="*/ 139 w 221"/>
                <a:gd name="T55" fmla="*/ 54 h 219"/>
                <a:gd name="T56" fmla="*/ 156 w 221"/>
                <a:gd name="T57" fmla="*/ 63 h 219"/>
                <a:gd name="T58" fmla="*/ 145 w 221"/>
                <a:gd name="T59" fmla="*/ 85 h 219"/>
                <a:gd name="T60" fmla="*/ 117 w 221"/>
                <a:gd name="T61" fmla="*/ 76 h 219"/>
                <a:gd name="T62" fmla="*/ 93 w 221"/>
                <a:gd name="T63" fmla="*/ 85 h 219"/>
                <a:gd name="T64" fmla="*/ 84 w 221"/>
                <a:gd name="T65" fmla="*/ 110 h 219"/>
                <a:gd name="T66" fmla="*/ 93 w 221"/>
                <a:gd name="T67" fmla="*/ 134 h 219"/>
                <a:gd name="T68" fmla="*/ 117 w 221"/>
                <a:gd name="T69" fmla="*/ 143 h 219"/>
                <a:gd name="T70" fmla="*/ 146 w 221"/>
                <a:gd name="T71" fmla="*/ 132 h 219"/>
                <a:gd name="T72" fmla="*/ 158 w 221"/>
                <a:gd name="T73" fmla="*/ 153 h 219"/>
                <a:gd name="T74" fmla="*/ 140 w 221"/>
                <a:gd name="T75" fmla="*/ 165 h 219"/>
                <a:gd name="T76" fmla="*/ 115 w 221"/>
                <a:gd name="T77" fmla="*/ 169 h 219"/>
                <a:gd name="T78" fmla="*/ 71 w 221"/>
                <a:gd name="T79" fmla="*/ 153 h 219"/>
                <a:gd name="T80" fmla="*/ 54 w 221"/>
                <a:gd name="T81" fmla="*/ 111 h 219"/>
                <a:gd name="T82" fmla="*/ 71 w 221"/>
                <a:gd name="T83" fmla="*/ 67 h 219"/>
                <a:gd name="T84" fmla="*/ 115 w 221"/>
                <a:gd name="T85" fmla="*/ 5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1" h="219">
                  <a:moveTo>
                    <a:pt x="111" y="219"/>
                  </a:moveTo>
                  <a:cubicBezTo>
                    <a:pt x="89" y="219"/>
                    <a:pt x="70" y="214"/>
                    <a:pt x="53" y="203"/>
                  </a:cubicBezTo>
                  <a:cubicBezTo>
                    <a:pt x="36" y="193"/>
                    <a:pt x="23" y="180"/>
                    <a:pt x="14" y="163"/>
                  </a:cubicBezTo>
                  <a:cubicBezTo>
                    <a:pt x="4" y="147"/>
                    <a:pt x="0" y="129"/>
                    <a:pt x="0" y="109"/>
                  </a:cubicBezTo>
                  <a:cubicBezTo>
                    <a:pt x="0" y="88"/>
                    <a:pt x="5" y="70"/>
                    <a:pt x="15" y="53"/>
                  </a:cubicBezTo>
                  <a:cubicBezTo>
                    <a:pt x="25" y="36"/>
                    <a:pt x="39" y="23"/>
                    <a:pt x="56" y="14"/>
                  </a:cubicBezTo>
                  <a:cubicBezTo>
                    <a:pt x="73" y="5"/>
                    <a:pt x="91" y="0"/>
                    <a:pt x="111" y="0"/>
                  </a:cubicBezTo>
                  <a:cubicBezTo>
                    <a:pt x="132" y="0"/>
                    <a:pt x="151" y="5"/>
                    <a:pt x="168" y="15"/>
                  </a:cubicBezTo>
                  <a:cubicBezTo>
                    <a:pt x="185" y="26"/>
                    <a:pt x="198" y="39"/>
                    <a:pt x="207" y="55"/>
                  </a:cubicBezTo>
                  <a:cubicBezTo>
                    <a:pt x="217" y="72"/>
                    <a:pt x="221" y="90"/>
                    <a:pt x="221" y="109"/>
                  </a:cubicBezTo>
                  <a:cubicBezTo>
                    <a:pt x="221" y="130"/>
                    <a:pt x="216" y="149"/>
                    <a:pt x="206" y="166"/>
                  </a:cubicBezTo>
                  <a:cubicBezTo>
                    <a:pt x="196" y="183"/>
                    <a:pt x="182" y="196"/>
                    <a:pt x="165" y="205"/>
                  </a:cubicBezTo>
                  <a:cubicBezTo>
                    <a:pt x="149" y="214"/>
                    <a:pt x="130" y="219"/>
                    <a:pt x="111" y="219"/>
                  </a:cubicBezTo>
                  <a:close/>
                  <a:moveTo>
                    <a:pt x="111" y="190"/>
                  </a:moveTo>
                  <a:cubicBezTo>
                    <a:pt x="127" y="190"/>
                    <a:pt x="141" y="187"/>
                    <a:pt x="153" y="180"/>
                  </a:cubicBezTo>
                  <a:cubicBezTo>
                    <a:pt x="165" y="173"/>
                    <a:pt x="174" y="163"/>
                    <a:pt x="181" y="151"/>
                  </a:cubicBezTo>
                  <a:cubicBezTo>
                    <a:pt x="187" y="139"/>
                    <a:pt x="191" y="125"/>
                    <a:pt x="191" y="109"/>
                  </a:cubicBezTo>
                  <a:cubicBezTo>
                    <a:pt x="191" y="93"/>
                    <a:pt x="187" y="79"/>
                    <a:pt x="180" y="67"/>
                  </a:cubicBezTo>
                  <a:cubicBezTo>
                    <a:pt x="173" y="55"/>
                    <a:pt x="163" y="45"/>
                    <a:pt x="151" y="38"/>
                  </a:cubicBezTo>
                  <a:cubicBezTo>
                    <a:pt x="139" y="32"/>
                    <a:pt x="126" y="28"/>
                    <a:pt x="111" y="28"/>
                  </a:cubicBezTo>
                  <a:cubicBezTo>
                    <a:pt x="95" y="28"/>
                    <a:pt x="81" y="32"/>
                    <a:pt x="68" y="39"/>
                  </a:cubicBezTo>
                  <a:cubicBezTo>
                    <a:pt x="56" y="46"/>
                    <a:pt x="47" y="56"/>
                    <a:pt x="40" y="68"/>
                  </a:cubicBezTo>
                  <a:cubicBezTo>
                    <a:pt x="34" y="80"/>
                    <a:pt x="31" y="94"/>
                    <a:pt x="31" y="109"/>
                  </a:cubicBezTo>
                  <a:cubicBezTo>
                    <a:pt x="31" y="126"/>
                    <a:pt x="34" y="140"/>
                    <a:pt x="41" y="152"/>
                  </a:cubicBezTo>
                  <a:cubicBezTo>
                    <a:pt x="48" y="164"/>
                    <a:pt x="58" y="174"/>
                    <a:pt x="70" y="180"/>
                  </a:cubicBezTo>
                  <a:cubicBezTo>
                    <a:pt x="82" y="187"/>
                    <a:pt x="95" y="190"/>
                    <a:pt x="111" y="190"/>
                  </a:cubicBezTo>
                  <a:close/>
                  <a:moveTo>
                    <a:pt x="115" y="50"/>
                  </a:moveTo>
                  <a:cubicBezTo>
                    <a:pt x="124" y="50"/>
                    <a:pt x="131" y="51"/>
                    <a:pt x="139" y="54"/>
                  </a:cubicBezTo>
                  <a:cubicBezTo>
                    <a:pt x="146" y="56"/>
                    <a:pt x="152" y="59"/>
                    <a:pt x="156" y="63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37" y="79"/>
                    <a:pt x="128" y="76"/>
                    <a:pt x="117" y="76"/>
                  </a:cubicBezTo>
                  <a:cubicBezTo>
                    <a:pt x="107" y="76"/>
                    <a:pt x="99" y="79"/>
                    <a:pt x="93" y="85"/>
                  </a:cubicBezTo>
                  <a:cubicBezTo>
                    <a:pt x="87" y="91"/>
                    <a:pt x="84" y="100"/>
                    <a:pt x="84" y="110"/>
                  </a:cubicBezTo>
                  <a:cubicBezTo>
                    <a:pt x="84" y="120"/>
                    <a:pt x="87" y="128"/>
                    <a:pt x="93" y="134"/>
                  </a:cubicBezTo>
                  <a:cubicBezTo>
                    <a:pt x="99" y="140"/>
                    <a:pt x="107" y="143"/>
                    <a:pt x="117" y="143"/>
                  </a:cubicBezTo>
                  <a:cubicBezTo>
                    <a:pt x="129" y="143"/>
                    <a:pt x="138" y="139"/>
                    <a:pt x="146" y="132"/>
                  </a:cubicBezTo>
                  <a:cubicBezTo>
                    <a:pt x="158" y="153"/>
                    <a:pt x="158" y="153"/>
                    <a:pt x="158" y="153"/>
                  </a:cubicBezTo>
                  <a:cubicBezTo>
                    <a:pt x="153" y="158"/>
                    <a:pt x="147" y="162"/>
                    <a:pt x="140" y="165"/>
                  </a:cubicBezTo>
                  <a:cubicBezTo>
                    <a:pt x="132" y="168"/>
                    <a:pt x="124" y="169"/>
                    <a:pt x="115" y="169"/>
                  </a:cubicBezTo>
                  <a:cubicBezTo>
                    <a:pt x="97" y="169"/>
                    <a:pt x="82" y="164"/>
                    <a:pt x="71" y="153"/>
                  </a:cubicBezTo>
                  <a:cubicBezTo>
                    <a:pt x="60" y="142"/>
                    <a:pt x="54" y="128"/>
                    <a:pt x="54" y="111"/>
                  </a:cubicBezTo>
                  <a:cubicBezTo>
                    <a:pt x="54" y="93"/>
                    <a:pt x="60" y="78"/>
                    <a:pt x="71" y="67"/>
                  </a:cubicBezTo>
                  <a:cubicBezTo>
                    <a:pt x="82" y="56"/>
                    <a:pt x="97" y="50"/>
                    <a:pt x="115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17"/>
            <p:cNvSpPr>
              <a:spLocks noEditPoints="1"/>
            </p:cNvSpPr>
            <p:nvPr userDrawn="1"/>
          </p:nvSpPr>
          <p:spPr bwMode="gray">
            <a:xfrm>
              <a:off x="957263" y="5237163"/>
              <a:ext cx="773112" cy="782637"/>
            </a:xfrm>
            <a:custGeom>
              <a:avLst/>
              <a:gdLst>
                <a:gd name="T0" fmla="*/ 305 w 487"/>
                <a:gd name="T1" fmla="*/ 0 h 493"/>
                <a:gd name="T2" fmla="*/ 487 w 487"/>
                <a:gd name="T3" fmla="*/ 493 h 493"/>
                <a:gd name="T4" fmla="*/ 369 w 487"/>
                <a:gd name="T5" fmla="*/ 493 h 493"/>
                <a:gd name="T6" fmla="*/ 336 w 487"/>
                <a:gd name="T7" fmla="*/ 390 h 493"/>
                <a:gd name="T8" fmla="*/ 151 w 487"/>
                <a:gd name="T9" fmla="*/ 390 h 493"/>
                <a:gd name="T10" fmla="*/ 118 w 487"/>
                <a:gd name="T11" fmla="*/ 493 h 493"/>
                <a:gd name="T12" fmla="*/ 0 w 487"/>
                <a:gd name="T13" fmla="*/ 493 h 493"/>
                <a:gd name="T14" fmla="*/ 184 w 487"/>
                <a:gd name="T15" fmla="*/ 0 h 493"/>
                <a:gd name="T16" fmla="*/ 305 w 487"/>
                <a:gd name="T17" fmla="*/ 0 h 493"/>
                <a:gd name="T18" fmla="*/ 180 w 487"/>
                <a:gd name="T19" fmla="*/ 300 h 493"/>
                <a:gd name="T20" fmla="*/ 307 w 487"/>
                <a:gd name="T21" fmla="*/ 300 h 493"/>
                <a:gd name="T22" fmla="*/ 243 w 487"/>
                <a:gd name="T23" fmla="*/ 104 h 493"/>
                <a:gd name="T24" fmla="*/ 180 w 487"/>
                <a:gd name="T25" fmla="*/ 30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7" h="493">
                  <a:moveTo>
                    <a:pt x="305" y="0"/>
                  </a:moveTo>
                  <a:lnTo>
                    <a:pt x="487" y="493"/>
                  </a:lnTo>
                  <a:lnTo>
                    <a:pt x="369" y="493"/>
                  </a:lnTo>
                  <a:lnTo>
                    <a:pt x="336" y="390"/>
                  </a:lnTo>
                  <a:lnTo>
                    <a:pt x="151" y="390"/>
                  </a:lnTo>
                  <a:lnTo>
                    <a:pt x="118" y="493"/>
                  </a:lnTo>
                  <a:lnTo>
                    <a:pt x="0" y="493"/>
                  </a:lnTo>
                  <a:lnTo>
                    <a:pt x="184" y="0"/>
                  </a:lnTo>
                  <a:lnTo>
                    <a:pt x="305" y="0"/>
                  </a:lnTo>
                  <a:close/>
                  <a:moveTo>
                    <a:pt x="180" y="300"/>
                  </a:moveTo>
                  <a:lnTo>
                    <a:pt x="307" y="300"/>
                  </a:lnTo>
                  <a:lnTo>
                    <a:pt x="243" y="104"/>
                  </a:lnTo>
                  <a:lnTo>
                    <a:pt x="18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18"/>
            <p:cNvSpPr>
              <a:spLocks noEditPoints="1"/>
            </p:cNvSpPr>
            <p:nvPr userDrawn="1"/>
          </p:nvSpPr>
          <p:spPr bwMode="gray">
            <a:xfrm>
              <a:off x="1819275" y="5237163"/>
              <a:ext cx="622300" cy="782637"/>
            </a:xfrm>
            <a:custGeom>
              <a:avLst/>
              <a:gdLst>
                <a:gd name="T0" fmla="*/ 0 w 166"/>
                <a:gd name="T1" fmla="*/ 0 h 209"/>
                <a:gd name="T2" fmla="*/ 82 w 166"/>
                <a:gd name="T3" fmla="*/ 0 h 209"/>
                <a:gd name="T4" fmla="*/ 132 w 166"/>
                <a:gd name="T5" fmla="*/ 15 h 209"/>
                <a:gd name="T6" fmla="*/ 150 w 166"/>
                <a:gd name="T7" fmla="*/ 53 h 209"/>
                <a:gd name="T8" fmla="*/ 128 w 166"/>
                <a:gd name="T9" fmla="*/ 94 h 209"/>
                <a:gd name="T10" fmla="*/ 166 w 166"/>
                <a:gd name="T11" fmla="*/ 146 h 209"/>
                <a:gd name="T12" fmla="*/ 146 w 166"/>
                <a:gd name="T13" fmla="*/ 192 h 209"/>
                <a:gd name="T14" fmla="*/ 86 w 166"/>
                <a:gd name="T15" fmla="*/ 209 h 209"/>
                <a:gd name="T16" fmla="*/ 0 w 166"/>
                <a:gd name="T17" fmla="*/ 209 h 209"/>
                <a:gd name="T18" fmla="*/ 0 w 166"/>
                <a:gd name="T19" fmla="*/ 0 h 209"/>
                <a:gd name="T20" fmla="*/ 78 w 166"/>
                <a:gd name="T21" fmla="*/ 81 h 209"/>
                <a:gd name="T22" fmla="*/ 99 w 166"/>
                <a:gd name="T23" fmla="*/ 75 h 209"/>
                <a:gd name="T24" fmla="*/ 106 w 166"/>
                <a:gd name="T25" fmla="*/ 59 h 209"/>
                <a:gd name="T26" fmla="*/ 99 w 166"/>
                <a:gd name="T27" fmla="*/ 42 h 209"/>
                <a:gd name="T28" fmla="*/ 79 w 166"/>
                <a:gd name="T29" fmla="*/ 37 h 209"/>
                <a:gd name="T30" fmla="*/ 46 w 166"/>
                <a:gd name="T31" fmla="*/ 37 h 209"/>
                <a:gd name="T32" fmla="*/ 46 w 166"/>
                <a:gd name="T33" fmla="*/ 81 h 209"/>
                <a:gd name="T34" fmla="*/ 78 w 166"/>
                <a:gd name="T35" fmla="*/ 81 h 209"/>
                <a:gd name="T36" fmla="*/ 84 w 166"/>
                <a:gd name="T37" fmla="*/ 172 h 209"/>
                <a:gd name="T38" fmla="*/ 111 w 166"/>
                <a:gd name="T39" fmla="*/ 165 h 209"/>
                <a:gd name="T40" fmla="*/ 120 w 166"/>
                <a:gd name="T41" fmla="*/ 145 h 209"/>
                <a:gd name="T42" fmla="*/ 111 w 166"/>
                <a:gd name="T43" fmla="*/ 124 h 209"/>
                <a:gd name="T44" fmla="*/ 85 w 166"/>
                <a:gd name="T45" fmla="*/ 117 h 209"/>
                <a:gd name="T46" fmla="*/ 46 w 166"/>
                <a:gd name="T47" fmla="*/ 117 h 209"/>
                <a:gd name="T48" fmla="*/ 46 w 166"/>
                <a:gd name="T49" fmla="*/ 172 h 209"/>
                <a:gd name="T50" fmla="*/ 84 w 166"/>
                <a:gd name="T51" fmla="*/ 17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6" h="209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19" y="5"/>
                    <a:pt x="132" y="15"/>
                  </a:cubicBezTo>
                  <a:cubicBezTo>
                    <a:pt x="144" y="24"/>
                    <a:pt x="150" y="37"/>
                    <a:pt x="150" y="53"/>
                  </a:cubicBezTo>
                  <a:cubicBezTo>
                    <a:pt x="150" y="71"/>
                    <a:pt x="143" y="84"/>
                    <a:pt x="128" y="94"/>
                  </a:cubicBezTo>
                  <a:cubicBezTo>
                    <a:pt x="154" y="103"/>
                    <a:pt x="166" y="120"/>
                    <a:pt x="166" y="146"/>
                  </a:cubicBezTo>
                  <a:cubicBezTo>
                    <a:pt x="166" y="166"/>
                    <a:pt x="160" y="182"/>
                    <a:pt x="146" y="192"/>
                  </a:cubicBezTo>
                  <a:cubicBezTo>
                    <a:pt x="132" y="203"/>
                    <a:pt x="112" y="209"/>
                    <a:pt x="86" y="209"/>
                  </a:cubicBezTo>
                  <a:cubicBezTo>
                    <a:pt x="0" y="209"/>
                    <a:pt x="0" y="209"/>
                    <a:pt x="0" y="209"/>
                  </a:cubicBezTo>
                  <a:lnTo>
                    <a:pt x="0" y="0"/>
                  </a:lnTo>
                  <a:close/>
                  <a:moveTo>
                    <a:pt x="78" y="81"/>
                  </a:moveTo>
                  <a:cubicBezTo>
                    <a:pt x="87" y="81"/>
                    <a:pt x="94" y="79"/>
                    <a:pt x="99" y="75"/>
                  </a:cubicBezTo>
                  <a:cubicBezTo>
                    <a:pt x="104" y="71"/>
                    <a:pt x="106" y="66"/>
                    <a:pt x="106" y="59"/>
                  </a:cubicBezTo>
                  <a:cubicBezTo>
                    <a:pt x="106" y="52"/>
                    <a:pt x="104" y="46"/>
                    <a:pt x="99" y="42"/>
                  </a:cubicBezTo>
                  <a:cubicBezTo>
                    <a:pt x="94" y="38"/>
                    <a:pt x="87" y="37"/>
                    <a:pt x="79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81"/>
                    <a:pt x="46" y="81"/>
                    <a:pt x="46" y="81"/>
                  </a:cubicBezTo>
                  <a:lnTo>
                    <a:pt x="78" y="81"/>
                  </a:lnTo>
                  <a:close/>
                  <a:moveTo>
                    <a:pt x="84" y="172"/>
                  </a:moveTo>
                  <a:cubicBezTo>
                    <a:pt x="96" y="172"/>
                    <a:pt x="105" y="169"/>
                    <a:pt x="111" y="165"/>
                  </a:cubicBezTo>
                  <a:cubicBezTo>
                    <a:pt x="117" y="160"/>
                    <a:pt x="120" y="154"/>
                    <a:pt x="120" y="145"/>
                  </a:cubicBezTo>
                  <a:cubicBezTo>
                    <a:pt x="120" y="136"/>
                    <a:pt x="117" y="129"/>
                    <a:pt x="111" y="124"/>
                  </a:cubicBezTo>
                  <a:cubicBezTo>
                    <a:pt x="105" y="119"/>
                    <a:pt x="96" y="117"/>
                    <a:pt x="85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72"/>
                    <a:pt x="46" y="172"/>
                    <a:pt x="46" y="172"/>
                  </a:cubicBezTo>
                  <a:lnTo>
                    <a:pt x="84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19"/>
            <p:cNvSpPr>
              <a:spLocks noEditPoints="1"/>
            </p:cNvSpPr>
            <p:nvPr userDrawn="1"/>
          </p:nvSpPr>
          <p:spPr bwMode="gray">
            <a:xfrm>
              <a:off x="2573338" y="5237163"/>
              <a:ext cx="627062" cy="782637"/>
            </a:xfrm>
            <a:custGeom>
              <a:avLst/>
              <a:gdLst>
                <a:gd name="T0" fmla="*/ 0 w 167"/>
                <a:gd name="T1" fmla="*/ 0 h 209"/>
                <a:gd name="T2" fmla="*/ 82 w 167"/>
                <a:gd name="T3" fmla="*/ 0 h 209"/>
                <a:gd name="T4" fmla="*/ 132 w 167"/>
                <a:gd name="T5" fmla="*/ 15 h 209"/>
                <a:gd name="T6" fmla="*/ 150 w 167"/>
                <a:gd name="T7" fmla="*/ 53 h 209"/>
                <a:gd name="T8" fmla="*/ 128 w 167"/>
                <a:gd name="T9" fmla="*/ 94 h 209"/>
                <a:gd name="T10" fmla="*/ 167 w 167"/>
                <a:gd name="T11" fmla="*/ 146 h 209"/>
                <a:gd name="T12" fmla="*/ 146 w 167"/>
                <a:gd name="T13" fmla="*/ 192 h 209"/>
                <a:gd name="T14" fmla="*/ 86 w 167"/>
                <a:gd name="T15" fmla="*/ 209 h 209"/>
                <a:gd name="T16" fmla="*/ 0 w 167"/>
                <a:gd name="T17" fmla="*/ 209 h 209"/>
                <a:gd name="T18" fmla="*/ 0 w 167"/>
                <a:gd name="T19" fmla="*/ 0 h 209"/>
                <a:gd name="T20" fmla="*/ 79 w 167"/>
                <a:gd name="T21" fmla="*/ 81 h 209"/>
                <a:gd name="T22" fmla="*/ 99 w 167"/>
                <a:gd name="T23" fmla="*/ 75 h 209"/>
                <a:gd name="T24" fmla="*/ 106 w 167"/>
                <a:gd name="T25" fmla="*/ 59 h 209"/>
                <a:gd name="T26" fmla="*/ 99 w 167"/>
                <a:gd name="T27" fmla="*/ 42 h 209"/>
                <a:gd name="T28" fmla="*/ 79 w 167"/>
                <a:gd name="T29" fmla="*/ 37 h 209"/>
                <a:gd name="T30" fmla="*/ 46 w 167"/>
                <a:gd name="T31" fmla="*/ 37 h 209"/>
                <a:gd name="T32" fmla="*/ 46 w 167"/>
                <a:gd name="T33" fmla="*/ 81 h 209"/>
                <a:gd name="T34" fmla="*/ 79 w 167"/>
                <a:gd name="T35" fmla="*/ 81 h 209"/>
                <a:gd name="T36" fmla="*/ 84 w 167"/>
                <a:gd name="T37" fmla="*/ 172 h 209"/>
                <a:gd name="T38" fmla="*/ 111 w 167"/>
                <a:gd name="T39" fmla="*/ 165 h 209"/>
                <a:gd name="T40" fmla="*/ 121 w 167"/>
                <a:gd name="T41" fmla="*/ 145 h 209"/>
                <a:gd name="T42" fmla="*/ 111 w 167"/>
                <a:gd name="T43" fmla="*/ 124 h 209"/>
                <a:gd name="T44" fmla="*/ 85 w 167"/>
                <a:gd name="T45" fmla="*/ 117 h 209"/>
                <a:gd name="T46" fmla="*/ 46 w 167"/>
                <a:gd name="T47" fmla="*/ 117 h 209"/>
                <a:gd name="T48" fmla="*/ 46 w 167"/>
                <a:gd name="T49" fmla="*/ 172 h 209"/>
                <a:gd name="T50" fmla="*/ 84 w 167"/>
                <a:gd name="T51" fmla="*/ 17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9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20" y="5"/>
                    <a:pt x="132" y="15"/>
                  </a:cubicBezTo>
                  <a:cubicBezTo>
                    <a:pt x="144" y="24"/>
                    <a:pt x="150" y="37"/>
                    <a:pt x="150" y="53"/>
                  </a:cubicBezTo>
                  <a:cubicBezTo>
                    <a:pt x="150" y="71"/>
                    <a:pt x="143" y="84"/>
                    <a:pt x="128" y="94"/>
                  </a:cubicBezTo>
                  <a:cubicBezTo>
                    <a:pt x="154" y="103"/>
                    <a:pt x="167" y="120"/>
                    <a:pt x="167" y="146"/>
                  </a:cubicBezTo>
                  <a:cubicBezTo>
                    <a:pt x="167" y="166"/>
                    <a:pt x="160" y="182"/>
                    <a:pt x="146" y="192"/>
                  </a:cubicBezTo>
                  <a:cubicBezTo>
                    <a:pt x="132" y="203"/>
                    <a:pt x="112" y="209"/>
                    <a:pt x="86" y="209"/>
                  </a:cubicBezTo>
                  <a:cubicBezTo>
                    <a:pt x="0" y="209"/>
                    <a:pt x="0" y="209"/>
                    <a:pt x="0" y="209"/>
                  </a:cubicBezTo>
                  <a:lnTo>
                    <a:pt x="0" y="0"/>
                  </a:lnTo>
                  <a:close/>
                  <a:moveTo>
                    <a:pt x="79" y="81"/>
                  </a:moveTo>
                  <a:cubicBezTo>
                    <a:pt x="87" y="81"/>
                    <a:pt x="94" y="79"/>
                    <a:pt x="99" y="75"/>
                  </a:cubicBezTo>
                  <a:cubicBezTo>
                    <a:pt x="104" y="71"/>
                    <a:pt x="106" y="66"/>
                    <a:pt x="106" y="59"/>
                  </a:cubicBezTo>
                  <a:cubicBezTo>
                    <a:pt x="106" y="52"/>
                    <a:pt x="104" y="46"/>
                    <a:pt x="99" y="42"/>
                  </a:cubicBezTo>
                  <a:cubicBezTo>
                    <a:pt x="94" y="38"/>
                    <a:pt x="88" y="37"/>
                    <a:pt x="79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81"/>
                    <a:pt x="46" y="81"/>
                    <a:pt x="46" y="81"/>
                  </a:cubicBezTo>
                  <a:lnTo>
                    <a:pt x="79" y="81"/>
                  </a:lnTo>
                  <a:close/>
                  <a:moveTo>
                    <a:pt x="84" y="172"/>
                  </a:moveTo>
                  <a:cubicBezTo>
                    <a:pt x="96" y="172"/>
                    <a:pt x="105" y="169"/>
                    <a:pt x="111" y="165"/>
                  </a:cubicBezTo>
                  <a:cubicBezTo>
                    <a:pt x="118" y="160"/>
                    <a:pt x="121" y="154"/>
                    <a:pt x="121" y="145"/>
                  </a:cubicBezTo>
                  <a:cubicBezTo>
                    <a:pt x="121" y="136"/>
                    <a:pt x="117" y="129"/>
                    <a:pt x="111" y="124"/>
                  </a:cubicBezTo>
                  <a:cubicBezTo>
                    <a:pt x="105" y="119"/>
                    <a:pt x="96" y="117"/>
                    <a:pt x="85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72"/>
                    <a:pt x="46" y="172"/>
                    <a:pt x="46" y="172"/>
                  </a:cubicBezTo>
                  <a:lnTo>
                    <a:pt x="84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cxnSp>
        <p:nvCxnSpPr>
          <p:cNvPr id="73" name="Straight Connector 72"/>
          <p:cNvCxnSpPr/>
          <p:nvPr/>
        </p:nvCxnSpPr>
        <p:spPr bwMode="gray">
          <a:xfrm>
            <a:off x="1692854" y="6472543"/>
            <a:ext cx="0" cy="13246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 bwMode="gray">
          <a:xfrm>
            <a:off x="242214" y="426352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2400" b="1">
                <a:solidFill>
                  <a:schemeClr val="bg2"/>
                </a:solidFill>
              </a:rPr>
              <a:t>—</a:t>
            </a:r>
            <a:endParaRPr lang="en-US" sz="2400" b="1">
              <a:solidFill>
                <a:schemeClr val="bg2"/>
              </a:solidFill>
            </a:endParaRPr>
          </a:p>
        </p:txBody>
      </p:sp>
      <p:pic>
        <p:nvPicPr>
          <p:cNvPr id="16" name="Picture 19"/>
          <p:cNvPicPr>
            <a:picLocks noChangeAspect="1" noChangeArrowheads="1"/>
          </p:cNvPicPr>
          <p:nvPr userDrawn="1"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664" y="6393976"/>
            <a:ext cx="507600" cy="19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40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90" r:id="rId2"/>
    <p:sldLayoutId id="2147483655" r:id="rId3"/>
    <p:sldLayoutId id="2147483656" r:id="rId4"/>
    <p:sldLayoutId id="2147483657" r:id="rId5"/>
    <p:sldLayoutId id="2147483658" r:id="rId6"/>
    <p:sldLayoutId id="2147483653" r:id="rId7"/>
    <p:sldLayoutId id="2147483650" r:id="rId8"/>
    <p:sldLayoutId id="2147483691" r:id="rId9"/>
    <p:sldLayoutId id="2147483661" r:id="rId10"/>
    <p:sldLayoutId id="2147483696" r:id="rId11"/>
    <p:sldLayoutId id="2147483663" r:id="rId12"/>
    <p:sldLayoutId id="2147483662" r:id="rId13"/>
    <p:sldLayoutId id="2147483664" r:id="rId14"/>
    <p:sldLayoutId id="2147483692" r:id="rId15"/>
    <p:sldLayoutId id="2147483693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700" r:id="rId22"/>
    <p:sldLayoutId id="2147483659" r:id="rId23"/>
    <p:sldLayoutId id="2147483660" r:id="rId24"/>
    <p:sldLayoutId id="2147483694" r:id="rId25"/>
    <p:sldLayoutId id="2147483677" r:id="rId26"/>
    <p:sldLayoutId id="2147483679" r:id="rId27"/>
    <p:sldLayoutId id="2147483680" r:id="rId28"/>
    <p:sldLayoutId id="2147483666" r:id="rId29"/>
    <p:sldLayoutId id="2147483672" r:id="rId30"/>
    <p:sldLayoutId id="2147483673" r:id="rId31"/>
    <p:sldLayoutId id="2147483674" r:id="rId32"/>
    <p:sldLayoutId id="2147483675" r:id="rId33"/>
    <p:sldLayoutId id="2147483676" r:id="rId34"/>
    <p:sldLayoutId id="2147483701" r:id="rId35"/>
    <p:sldLayoutId id="2147483681" r:id="rId36"/>
    <p:sldLayoutId id="2147483682" r:id="rId37"/>
    <p:sldLayoutId id="2147483702" r:id="rId38"/>
    <p:sldLayoutId id="2147483703" r:id="rId39"/>
    <p:sldLayoutId id="2147483699" r:id="rId40"/>
    <p:sldLayoutId id="2147483695" r:id="rId41"/>
    <p:sldLayoutId id="2147483683" r:id="rId42"/>
    <p:sldLayoutId id="2147483684" r:id="rId43"/>
    <p:sldLayoutId id="2147483698" r:id="rId44"/>
    <p:sldLayoutId id="2147483697" r:id="rId45"/>
    <p:sldLayoutId id="2147483685" r:id="rId46"/>
    <p:sldLayoutId id="2147483686" r:id="rId47"/>
    <p:sldLayoutId id="2147483687" r:id="rId48"/>
    <p:sldLayoutId id="2147483688" r:id="rId49"/>
    <p:sldLayoutId id="2147483689" r:id="rId50"/>
    <p:sldLayoutId id="2147483705" r:id="rId51"/>
    <p:sldLayoutId id="2147483651" r:id="rId52"/>
    <p:sldLayoutId id="2147483652" r:id="rId5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91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91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18" indent="-180018" algn="l" defTabSz="914491" rtl="0" eaLnBrk="1" latinLnBrk="0" hangingPunct="1">
        <a:spcBef>
          <a:spcPts val="600"/>
        </a:spcBef>
        <a:buFont typeface="ABBvoiceOffice" panose="020D0603020503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18">
          <p15:clr>
            <a:srgbClr val="F26B43"/>
          </p15:clr>
        </p15:guide>
        <p15:guide id="2" pos="7469">
          <p15:clr>
            <a:srgbClr val="F26B43"/>
          </p15:clr>
        </p15:guide>
        <p15:guide id="3" pos="212">
          <p15:clr>
            <a:srgbClr val="F26B43"/>
          </p15:clr>
        </p15:guide>
        <p15:guide id="4" orient="horz" pos="3726">
          <p15:clr>
            <a:srgbClr val="F26B43"/>
          </p15:clr>
        </p15:guide>
        <p15:guide id="5" pos="3840">
          <p15:clr>
            <a:srgbClr val="F26B43"/>
          </p15:clr>
        </p15:guide>
        <p15:guide id="6" orient="horz" pos="2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5" Type="http://schemas.microsoft.com/office/2007/relationships/hdphoto" Target="../media/hdphoto19.wdp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7" Type="http://schemas.microsoft.com/office/2007/relationships/hdphoto" Target="../media/hdphoto22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png"/><Relationship Id="rId5" Type="http://schemas.microsoft.com/office/2007/relationships/hdphoto" Target="../media/hdphoto21.wdp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3.wdp"/><Relationship Id="rId7" Type="http://schemas.microsoft.com/office/2007/relationships/hdphoto" Target="../media/hdphoto25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microsoft.com/office/2007/relationships/hdphoto" Target="../media/hdphoto24.wdp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6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microsoft.com/office/2007/relationships/hdphoto" Target="../media/hdphoto27.wdp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6" Type="http://schemas.openxmlformats.org/officeDocument/2006/relationships/image" Target="../media/image41.png"/><Relationship Id="rId5" Type="http://schemas.openxmlformats.org/officeDocument/2006/relationships/image" Target="../media/image40.jpeg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8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6" Type="http://schemas.microsoft.com/office/2007/relationships/hdphoto" Target="../media/hdphoto1.wdp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1.emf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microsoft.com/office/2007/relationships/hdphoto" Target="../media/hdphoto4.wdp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microsoft.com/office/2007/relationships/hdphoto" Target="../media/hdphoto6.wdp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microsoft.com/office/2007/relationships/hdphoto" Target="../media/hdphoto9.wdp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7" Type="http://schemas.microsoft.com/office/2007/relationships/hdphoto" Target="../media/hdphoto1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microsoft.com/office/2007/relationships/hdphoto" Target="../media/hdphoto11.wdp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5" Type="http://schemas.microsoft.com/office/2007/relationships/hdphoto" Target="../media/hdphoto14.wdp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7.wdp"/><Relationship Id="rId3" Type="http://schemas.microsoft.com/office/2007/relationships/hdphoto" Target="../media/hdphoto15.wdp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microsoft.com/office/2007/relationships/hdphoto" Target="../media/hdphoto16.wdp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>
            <a:extLst>
              <a:ext uri="{FF2B5EF4-FFF2-40B4-BE49-F238E27FC236}">
                <a16:creationId xmlns:a16="http://schemas.microsoft.com/office/drawing/2014/main" id="{EE28776B-0C9F-4DCB-812C-D3E6DE97204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82021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8" imgH="346" progId="TCLayout.ActiveDocument.1">
                  <p:embed/>
                </p:oleObj>
              </mc:Choice>
              <mc:Fallback>
                <p:oleObj name="think-cell Slide" r:id="rId3" imgW="348" imgH="346" progId="TCLayout.ActiveDocument.1">
                  <p:embed/>
                  <p:pic>
                    <p:nvPicPr>
                      <p:cNvPr id="18" name="Object 17" hidden="1">
                        <a:extLst>
                          <a:ext uri="{FF2B5EF4-FFF2-40B4-BE49-F238E27FC236}">
                            <a16:creationId xmlns:a16="http://schemas.microsoft.com/office/drawing/2014/main" id="{EE28776B-0C9F-4DCB-812C-D3E6DE9720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C6C6DD-77D6-4A5C-8967-601AD5E5D4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E86F75B-775F-4396-B6B7-E935C1B64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518" y="5205567"/>
            <a:ext cx="11170163" cy="504000"/>
          </a:xfrm>
        </p:spPr>
        <p:txBody>
          <a:bodyPr vert="horz"/>
          <a:lstStyle/>
          <a:p>
            <a:r>
              <a:rPr lang="en-GB"/>
              <a:t>Order Forecasting</a:t>
            </a:r>
            <a:endParaRPr lang="de-DE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81A8FE5B-935A-4EE5-9097-7697E8FC4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/>
              <a:t>HackFest 2022</a:t>
            </a:r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E6023CF-00AB-49CB-9CB7-132A68A1C9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400"/>
              <a:t>--Hrushikesh H D</a:t>
            </a:r>
            <a:endParaRPr lang="de-DE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6358897-F9A9-427F-80FD-2A8FEB1B3E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9DB0B43-98E4-4323-A6CF-45904B31B1C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AA2C5AA-AFF2-47DA-9874-DDBF03D074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63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544F5E-7681-C832-D202-CD2643B7C6E6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r="41039"/>
          <a:stretch/>
        </p:blipFill>
        <p:spPr>
          <a:xfrm>
            <a:off x="100558" y="881403"/>
            <a:ext cx="3858794" cy="4819846"/>
          </a:xfrm>
          <a:ln>
            <a:solidFill>
              <a:schemeClr val="tx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6B775-17C4-75ED-898E-9A43C24C1B7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B30C8-E208-6ADF-8424-F440F5D836C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006E3-10C3-2E7E-78B8-5EB4A125C58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8DEBCD-F3F5-75F2-A990-1D08C709B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78223" y="187976"/>
            <a:ext cx="8013219" cy="58287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012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149719-F661-3FF9-F4BB-9D93ADC6BF1C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9" y="456408"/>
            <a:ext cx="5879983" cy="3914534"/>
          </a:xfrm>
          <a:ln>
            <a:solidFill>
              <a:schemeClr val="tx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AEC0262-4BCF-A304-9A67-324AF2BB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40" y="59531"/>
            <a:ext cx="11520000" cy="396000"/>
          </a:xfrm>
        </p:spPr>
        <p:txBody>
          <a:bodyPr/>
          <a:lstStyle/>
          <a:p>
            <a:r>
              <a:rPr lang="en-US"/>
              <a:t>Solution – Italy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1F796-296F-FF9F-9BF4-F068143D3D3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E1251-9934-DC54-0663-BF39BE83ADB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F3C6F-03AC-5D34-BF14-4D5EF9228B4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F8844D-7C84-2FD1-4C31-BF1D9FEC2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5999" y="59531"/>
            <a:ext cx="6083539" cy="4314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2CB16B-4986-63AD-E72D-02F88FE453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r="54642" b="60673"/>
          <a:stretch/>
        </p:blipFill>
        <p:spPr>
          <a:xfrm>
            <a:off x="2475001" y="4510364"/>
            <a:ext cx="3461891" cy="15840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84CC14-0A92-A8CC-7480-E6162AC0DDA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39320" r="33421"/>
          <a:stretch/>
        </p:blipFill>
        <p:spPr>
          <a:xfrm>
            <a:off x="6096000" y="4492715"/>
            <a:ext cx="4124975" cy="16017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853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CB66AA-90D4-7479-4F84-4AF69C979F0B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r="42070"/>
          <a:stretch/>
        </p:blipFill>
        <p:spPr>
          <a:xfrm>
            <a:off x="4200563" y="963017"/>
            <a:ext cx="3680877" cy="4264514"/>
          </a:xfrm>
          <a:ln>
            <a:solidFill>
              <a:schemeClr val="tx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B76CF-0BE2-49C6-58BE-CE0830AA0E3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D71D-1F53-7AFC-0D09-858CC3C745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78657-E293-B4A4-FE89-5701968553E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F7C647-E647-62B4-E578-E3C2194C48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1752" r="45060" b="9373"/>
          <a:stretch/>
        </p:blipFill>
        <p:spPr>
          <a:xfrm>
            <a:off x="187435" y="972688"/>
            <a:ext cx="3888939" cy="42649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97467E-193A-CD5F-E967-51D17CA7C26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18582" r="51617" b="3761"/>
          <a:stretch/>
        </p:blipFill>
        <p:spPr>
          <a:xfrm>
            <a:off x="8065008" y="1178689"/>
            <a:ext cx="3997637" cy="40513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83C597-8F96-8C4E-396F-518D24F9D766}"/>
              </a:ext>
            </a:extLst>
          </p:cNvPr>
          <p:cNvSpPr txBox="1"/>
          <p:nvPr/>
        </p:nvSpPr>
        <p:spPr bwMode="gray">
          <a:xfrm>
            <a:off x="0" y="5393566"/>
            <a:ext cx="6706537" cy="600581"/>
          </a:xfrm>
          <a:prstGeom prst="rect">
            <a:avLst/>
          </a:prstGeom>
          <a:noFill/>
        </p:spPr>
        <p:txBody>
          <a:bodyPr wrap="none" lIns="72000" tIns="72000" rIns="72000" bIns="72000" rtlCol="0" anchor="t">
            <a:noAutofit/>
          </a:bodyPr>
          <a:lstStyle/>
          <a:p>
            <a:r>
              <a:rPr lang="en-US" sz="1400" b="1"/>
              <a:t>We can see that there are possible degrees of similarity, but it didn’t give better results </a:t>
            </a:r>
          </a:p>
          <a:p>
            <a:r>
              <a:rPr lang="en-IN" sz="1400" b="1"/>
              <a:t>Let’s get the Difference which gives us better results.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31DE87F-3B29-803B-38D9-B47968F193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r="34737" b="81349"/>
          <a:stretch/>
        </p:blipFill>
        <p:spPr>
          <a:xfrm>
            <a:off x="8065007" y="46515"/>
            <a:ext cx="3998934" cy="10599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718FE6-F94E-B720-6AFA-02F94E8FD59D}"/>
              </a:ext>
            </a:extLst>
          </p:cNvPr>
          <p:cNvSpPr txBox="1"/>
          <p:nvPr/>
        </p:nvSpPr>
        <p:spPr bwMode="gray">
          <a:xfrm>
            <a:off x="1038118" y="585055"/>
            <a:ext cx="1293602" cy="38785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r>
              <a:rPr lang="en-US" sz="1400" b="1"/>
              <a:t>Original Values</a:t>
            </a:r>
            <a:endParaRPr lang="en-IN" sz="1400" b="1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E048BF-1677-5C55-D0EE-AB11A68CC8B9}"/>
              </a:ext>
            </a:extLst>
          </p:cNvPr>
          <p:cNvSpPr txBox="1"/>
          <p:nvPr/>
        </p:nvSpPr>
        <p:spPr bwMode="gray">
          <a:xfrm>
            <a:off x="5128619" y="575159"/>
            <a:ext cx="1577432" cy="389481"/>
          </a:xfrm>
          <a:prstGeom prst="rect">
            <a:avLst/>
          </a:prstGeom>
          <a:noFill/>
        </p:spPr>
        <p:txBody>
          <a:bodyPr wrap="none" lIns="72000" tIns="72000" rIns="72000" bIns="72000" rtlCol="0" anchor="t">
            <a:noAutofit/>
          </a:bodyPr>
          <a:lstStyle/>
          <a:p>
            <a:r>
              <a:rPr lang="en-US" sz="1400" b="1"/>
              <a:t>Return Values</a:t>
            </a:r>
            <a:endParaRPr lang="en-IN" sz="1400" b="1" err="1"/>
          </a:p>
        </p:txBody>
      </p:sp>
    </p:spTree>
    <p:extLst>
      <p:ext uri="{BB962C8B-B14F-4D97-AF65-F5344CB8AC3E}">
        <p14:creationId xmlns:p14="http://schemas.microsoft.com/office/powerpoint/2010/main" val="25470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165054-3C89-9BEC-16C7-917609C3A549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527" y="155448"/>
            <a:ext cx="10898777" cy="5852160"/>
          </a:xfrm>
          <a:ln>
            <a:solidFill>
              <a:schemeClr val="tx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69F9A-46D0-7E43-28AE-66843CB5807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BF9D9-FAB4-5634-372E-EA5A49DD0D8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56A73-72D7-AD30-1BF9-56E009C3E8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63579F0D-5EE6-49EC-92B7-15214DCFBA1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8" imgH="346" progId="TCLayout.ActiveDocument.1">
                  <p:embed/>
                </p:oleObj>
              </mc:Choice>
              <mc:Fallback>
                <p:oleObj name="think-cell Slide" r:id="rId3" imgW="348" imgH="34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63579F0D-5EE6-49EC-92B7-15214DCFB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CDB9FA0-3CDC-4B99-A898-97882F2C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67" y="59531"/>
            <a:ext cx="11520000" cy="396000"/>
          </a:xfrm>
        </p:spPr>
        <p:txBody>
          <a:bodyPr vert="horz"/>
          <a:lstStyle/>
          <a:p>
            <a:r>
              <a:rPr lang="en-US"/>
              <a:t>Methodology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E800-99E9-4902-B7A9-409F58BFB8E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28DF2-BC2A-43CC-822C-039A8C88F36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E2D8F-B40E-4E58-9370-4DBE2BED883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3BD881-F8D5-8834-349E-6327C12E1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999" y="497228"/>
            <a:ext cx="7289097" cy="55743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823A79-60E8-9B60-8C23-ED4C8B4D7A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90719" y="1074365"/>
            <a:ext cx="4289769" cy="44404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E8B160-144A-92F2-6635-7B4525451A9F}"/>
              </a:ext>
            </a:extLst>
          </p:cNvPr>
          <p:cNvSpPr txBox="1"/>
          <p:nvPr/>
        </p:nvSpPr>
        <p:spPr bwMode="gray">
          <a:xfrm>
            <a:off x="8733313" y="663038"/>
            <a:ext cx="1774246" cy="360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Forecasted Values</a:t>
            </a:r>
          </a:p>
        </p:txBody>
      </p:sp>
    </p:spTree>
    <p:extLst>
      <p:ext uri="{BB962C8B-B14F-4D97-AF65-F5344CB8AC3E}">
        <p14:creationId xmlns:p14="http://schemas.microsoft.com/office/powerpoint/2010/main" val="195749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63579F0D-5EE6-49EC-92B7-15214DCFBA1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8" imgH="346" progId="TCLayout.ActiveDocument.1">
                  <p:embed/>
                </p:oleObj>
              </mc:Choice>
              <mc:Fallback>
                <p:oleObj name="think-cell Slide" r:id="rId3" imgW="348" imgH="34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63579F0D-5EE6-49EC-92B7-15214DCFB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AEE492-78EF-4CBC-AB2B-B5DAD420EB3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19746" y="755779"/>
            <a:ext cx="11411143" cy="266962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600" b="1"/>
              <a:t>ASSUMPTIONS :</a:t>
            </a:r>
            <a:endParaRPr lang="en-US" sz="1600"/>
          </a:p>
          <a:p>
            <a:pPr marL="285750" indent="-285750">
              <a:buChar char="•"/>
            </a:pPr>
            <a:r>
              <a:rPr lang="en-US"/>
              <a:t> Data should be stationary – It means that the properties of the series doesn’t depend on the time when it is captured.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 Data should be univariate – ARMA works on a single variable.</a:t>
            </a:r>
            <a:r>
              <a:rPr lang="en-US">
                <a:ea typeface="+mn-lt"/>
                <a:cs typeface="+mn-lt"/>
              </a:rPr>
              <a:t> Auto-regression is all about regression with the past values.</a:t>
            </a:r>
            <a:endParaRPr lang="en-US"/>
          </a:p>
          <a:p>
            <a:pPr marL="285750" indent="-285750">
              <a:buChar char="•"/>
            </a:pPr>
            <a:endParaRPr lang="en-US"/>
          </a:p>
          <a:p>
            <a:r>
              <a:rPr lang="en-US" sz="1600" b="1"/>
              <a:t>TEST DONE :</a:t>
            </a:r>
          </a:p>
          <a:p>
            <a:r>
              <a:rPr lang="en-US" b="1"/>
              <a:t>AUGMENTED DICKEY-FULLER TEST (ADF TEST)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 ADF Test is a common statistical test used to test whether a given Time series is stationary or not.</a:t>
            </a:r>
          </a:p>
          <a:p>
            <a:r>
              <a:rPr lang="en-US"/>
              <a:t>       Null Hypothesis (H0): </a:t>
            </a:r>
            <a:r>
              <a:rPr lang="en-US" b="1"/>
              <a:t>α=1</a:t>
            </a:r>
            <a:endParaRPr lang="en-US"/>
          </a:p>
          <a:p>
            <a:r>
              <a:rPr lang="en-US"/>
              <a:t>       Alternate Hypothesis (H1):</a:t>
            </a:r>
            <a:r>
              <a:rPr lang="en-US" b="1"/>
              <a:t> α&lt;1</a:t>
            </a:r>
          </a:p>
          <a:p>
            <a:endParaRPr lang="en-US"/>
          </a:p>
          <a:p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DB9FA0-3CDC-4B99-A898-97882F2C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4" y="97890"/>
            <a:ext cx="11520000" cy="396000"/>
          </a:xfrm>
        </p:spPr>
        <p:txBody>
          <a:bodyPr vert="horz"/>
          <a:lstStyle/>
          <a:p>
            <a:r>
              <a:rPr lang="en-US" b="1"/>
              <a:t>What actually is happening inside the “ML Model”?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E800-99E9-4902-B7A9-409F58BFB8E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28DF2-BC2A-43CC-822C-039A8C88F36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E2D8F-B40E-4E58-9370-4DBE2BED883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94A6A4-9986-9AC8-EFAE-42BD6B3D1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084" y="2933090"/>
            <a:ext cx="5504659" cy="4402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078549-46D9-AFB2-9151-8F4BB1CD35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871" y="5632058"/>
            <a:ext cx="7439025" cy="4659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4B4B74-2DC4-3311-F9C2-17B7E7103D2A}"/>
              </a:ext>
            </a:extLst>
          </p:cNvPr>
          <p:cNvSpPr txBox="1"/>
          <p:nvPr/>
        </p:nvSpPr>
        <p:spPr bwMode="gray">
          <a:xfrm>
            <a:off x="522020" y="3597234"/>
            <a:ext cx="11274506" cy="14842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>
                <a:ea typeface="+mn-lt"/>
                <a:cs typeface="+mn-lt"/>
              </a:rPr>
              <a:t>WORKING PRINCIPLE :</a:t>
            </a:r>
            <a:endParaRPr lang="en-US" sz="1600">
              <a:ea typeface="+mn-lt"/>
              <a:cs typeface="+mn-lt"/>
            </a:endParaRPr>
          </a:p>
          <a:p>
            <a:pPr marL="285750" indent="-285750">
              <a:spcBef>
                <a:spcPts val="600"/>
              </a:spcBef>
              <a:buFont typeface="Arial,Sans-Serif"/>
              <a:buChar char="•"/>
            </a:pPr>
            <a:r>
              <a:rPr lang="en-US" sz="1400">
                <a:ea typeface="+mn-lt"/>
                <a:cs typeface="+mn-lt"/>
              </a:rPr>
              <a:t>Autoregressive moving average (ARMA) forecasts apply advanced modeling techniques to forecast time-series data by first back fitting to historical data and then forecasting the future.</a:t>
            </a:r>
          </a:p>
          <a:p>
            <a:pPr marL="285750" indent="-285750">
              <a:spcBef>
                <a:spcPts val="600"/>
              </a:spcBef>
              <a:buFont typeface="Arial,Sans-Serif"/>
              <a:buChar char="•"/>
            </a:pPr>
            <a:r>
              <a:rPr lang="en-US" sz="1400">
                <a:ea typeface="+mn-lt"/>
                <a:cs typeface="+mn-lt"/>
              </a:rPr>
              <a:t>It comes from merging two simpler models - the Autoregressive, or AR, and the Moving Average, or MA.</a:t>
            </a:r>
          </a:p>
          <a:p>
            <a:pPr>
              <a:spcBef>
                <a:spcPts val="600"/>
              </a:spcBef>
            </a:pPr>
            <a:r>
              <a:rPr lang="en-US" sz="1400">
                <a:ea typeface="+mn-lt"/>
                <a:cs typeface="+mn-lt"/>
              </a:rPr>
              <a:t>      Example : The equation for an ARMA (2,3) would look like this:</a:t>
            </a:r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933E9582-B6F4-4D1E-855F-5724A4803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3429" y="5089620"/>
            <a:ext cx="4822371" cy="4778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210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63579F0D-5EE6-49EC-92B7-15214DCFBA1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8" imgH="346" progId="TCLayout.ActiveDocument.1">
                  <p:embed/>
                </p:oleObj>
              </mc:Choice>
              <mc:Fallback>
                <p:oleObj name="think-cell Slide" r:id="rId3" imgW="348" imgH="34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63579F0D-5EE6-49EC-92B7-15214DCFB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AEE492-78EF-4CBC-AB2B-B5DAD420EB3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295948" y="1058351"/>
            <a:ext cx="11609065" cy="418016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b="1"/>
              <a:t>CHALLENGES:</a:t>
            </a:r>
          </a:p>
          <a:p>
            <a:pPr marL="465455" lvl="1" indent="-285750">
              <a:buFont typeface="Arial" panose="020B0604020202020204" pitchFamily="34" charset="0"/>
              <a:buChar char="•"/>
            </a:pPr>
            <a:r>
              <a:rPr lang="en-US"/>
              <a:t>Forecasting for longer periods may not be efficient as it shows some repetitive patterns. </a:t>
            </a:r>
          </a:p>
          <a:p>
            <a:pPr marL="465455" lvl="1" indent="-285750">
              <a:buFont typeface="Arial" panose="020B0604020202020204" pitchFamily="34" charset="0"/>
              <a:buChar char="•"/>
            </a:pPr>
            <a:r>
              <a:rPr lang="en-US"/>
              <a:t>Model has to be retrained as we obtain more data over the period with different AR, MA order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b="1"/>
              <a:t>ACCURACY AND IMPROVISATION:</a:t>
            </a:r>
          </a:p>
          <a:p>
            <a:pPr marL="465455" lvl="1" indent="-285750">
              <a:buFont typeface="Arial" panose="020B0604020202020204" pitchFamily="34" charset="0"/>
              <a:buChar char="•"/>
            </a:pPr>
            <a:r>
              <a:rPr lang="en-US"/>
              <a:t>By this methodology I got an average </a:t>
            </a:r>
            <a:r>
              <a:rPr lang="en-US" err="1"/>
              <a:t>rmsle</a:t>
            </a:r>
            <a:r>
              <a:rPr lang="en-US"/>
              <a:t> value of 0.2 to 0.3. This error may increase as we forecast over the period. </a:t>
            </a:r>
          </a:p>
          <a:p>
            <a:pPr marL="465455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179705" lvl="1" indent="0">
              <a:buNone/>
            </a:pPr>
            <a:r>
              <a:rPr lang="en-US"/>
              <a:t>Accuracy can be improvised by:  </a:t>
            </a:r>
          </a:p>
          <a:p>
            <a:pPr marL="645160" lvl="2" indent="-285750">
              <a:buFont typeface="Arial" panose="020D0603020503020204" pitchFamily="34" charset="0"/>
              <a:buChar char="•"/>
            </a:pPr>
            <a:r>
              <a:rPr lang="en-US"/>
              <a:t>Having some more data.</a:t>
            </a:r>
          </a:p>
          <a:p>
            <a:pPr marL="645160" lvl="2" indent="-285750"/>
            <a:r>
              <a:rPr lang="en-US"/>
              <a:t>Having some exogenous features which helps in explaining the data. </a:t>
            </a:r>
          </a:p>
          <a:p>
            <a:pPr marL="645160" lvl="2" indent="-285750"/>
            <a:r>
              <a:rPr lang="en-US"/>
              <a:t>Trying some other statistical transformations.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DB9FA0-3CDC-4B99-A898-97882F2C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01" y="58414"/>
            <a:ext cx="11520000" cy="396000"/>
          </a:xfrm>
        </p:spPr>
        <p:txBody>
          <a:bodyPr vert="horz"/>
          <a:lstStyle/>
          <a:p>
            <a:r>
              <a:rPr lang="en-US" b="1"/>
              <a:t>Future </a:t>
            </a:r>
            <a:r>
              <a:rPr lang="en-US"/>
              <a:t>Challenges And Accuracy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E800-99E9-4902-B7A9-409F58BFB8E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28DF2-BC2A-43CC-822C-039A8C88F36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E2D8F-B40E-4E58-9370-4DBE2BED883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3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615C-785A-4592-A71E-E026EB4A1B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62DC934-8D94-4C45-ADC7-1B111A21071B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3B404A-D8F9-422F-9A30-12682DDFB2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44275-A164-437A-BB31-2809A6AE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4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63579F0D-5EE6-49EC-92B7-15214DCFBA1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14819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8" imgH="346" progId="TCLayout.ActiveDocument.1">
                  <p:embed/>
                </p:oleObj>
              </mc:Choice>
              <mc:Fallback>
                <p:oleObj name="think-cell Slide" r:id="rId3" imgW="348" imgH="34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63579F0D-5EE6-49EC-92B7-15214DCFB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AEE492-78EF-4CBC-AB2B-B5DAD420EB3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52159" y="653607"/>
            <a:ext cx="11035091" cy="541063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sz="2400" b="1">
                <a:ea typeface="+mn-lt"/>
                <a:cs typeface="+mn-lt"/>
              </a:rPr>
              <a:t>Project Objective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To explore and understand patterns in changes over time where these patterns signify the components of Time Series. 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And to forecast the next 15 months’ order values for 5 countries.</a:t>
            </a:r>
          </a:p>
          <a:p>
            <a:endParaRPr lang="en-US" sz="1600"/>
          </a:p>
          <a:p>
            <a:r>
              <a:rPr lang="en-US" sz="2400" b="1"/>
              <a:t>Dataset Overview</a:t>
            </a:r>
            <a:endParaRPr lang="en-US" sz="2000" b="1"/>
          </a:p>
          <a:p>
            <a:pPr marL="285750" indent="-285750">
              <a:buChar char="•"/>
            </a:pPr>
            <a:r>
              <a:rPr lang="en-US" sz="1600"/>
              <a:t>The dataset contains total order data for 5 countries </a:t>
            </a:r>
            <a:endParaRPr lang="en-US"/>
          </a:p>
          <a:p>
            <a:r>
              <a:rPr lang="en-US" sz="1600"/>
              <a:t>      from Jan 2019 to April 2022 provided by a </a:t>
            </a:r>
            <a:r>
              <a:rPr lang="en-US" sz="1600">
                <a:ea typeface="+mn-lt"/>
                <a:cs typeface="+mn-lt"/>
              </a:rPr>
              <a:t>manufacturing company.</a:t>
            </a:r>
            <a:endParaRPr lang="en-US"/>
          </a:p>
          <a:p>
            <a:r>
              <a:rPr lang="en-US" sz="160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E800-99E9-4902-B7A9-409F58BFB8E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28DF2-BC2A-43CC-822C-039A8C88F36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E2D8F-B40E-4E58-9370-4DBE2BED883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1" name="Picture 11" descr="Table&#10;&#10;Description automatically generated">
            <a:extLst>
              <a:ext uri="{FF2B5EF4-FFF2-40B4-BE49-F238E27FC236}">
                <a16:creationId xmlns:a16="http://schemas.microsoft.com/office/drawing/2014/main" id="{DD708AB0-D395-5120-38B0-3898BCC04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2374" y="1766949"/>
            <a:ext cx="4000004" cy="420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9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63579F0D-5EE6-49EC-92B7-15214DCFBA1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8" imgH="346" progId="TCLayout.ActiveDocument.1">
                  <p:embed/>
                </p:oleObj>
              </mc:Choice>
              <mc:Fallback>
                <p:oleObj name="think-cell Slide" r:id="rId3" imgW="348" imgH="34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63579F0D-5EE6-49EC-92B7-15214DCFB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FDD950F-D5E5-2C08-9000-0810714ECFA2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677" y="507867"/>
            <a:ext cx="5986571" cy="3684992"/>
          </a:xfrm>
          <a:ln>
            <a:solidFill>
              <a:schemeClr val="tx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CDB9FA0-3CDC-4B99-A898-97882F2C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05" y="111867"/>
            <a:ext cx="11520000" cy="396000"/>
          </a:xfrm>
        </p:spPr>
        <p:txBody>
          <a:bodyPr vert="horz"/>
          <a:lstStyle/>
          <a:p>
            <a:r>
              <a:rPr lang="en-GB"/>
              <a:t>Solution – Canada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E800-99E9-4902-B7A9-409F58BFB8E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E2D8F-B40E-4E58-9370-4DBE2BED883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DD52AA-0F73-C023-8E61-A63A85D2DEA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777" r="38614"/>
          <a:stretch/>
        </p:blipFill>
        <p:spPr>
          <a:xfrm>
            <a:off x="109428" y="4282308"/>
            <a:ext cx="3817979" cy="18017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3729F9-0CB5-AAFA-6309-E372B2CEA4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45352" y="111868"/>
            <a:ext cx="5777843" cy="40809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2830CF-0A9C-460C-F7C2-8F8B9EEF9D8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6592" b="57110"/>
          <a:stretch/>
        </p:blipFill>
        <p:spPr>
          <a:xfrm>
            <a:off x="4113101" y="4282308"/>
            <a:ext cx="3073852" cy="18017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494A3E-FED5-875D-C82C-CCD122EAA04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43438" r="32357"/>
          <a:stretch/>
        </p:blipFill>
        <p:spPr>
          <a:xfrm>
            <a:off x="7387322" y="4282308"/>
            <a:ext cx="4635873" cy="18017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86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AFC88-8AA6-E152-9534-D58DADDD40C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CCC0F-86BC-F606-DCCC-D9F8C7B0F6A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AA8CA-92BD-A9E5-7435-ADB9468682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5C404F-00EF-2499-B5BE-0261A674A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91" t="22739" r="42364" b="37187"/>
          <a:stretch/>
        </p:blipFill>
        <p:spPr>
          <a:xfrm>
            <a:off x="8910329" y="67457"/>
            <a:ext cx="3221384" cy="23282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1E3DDB-9028-1105-0CF2-B11566BA9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94" y="2454272"/>
            <a:ext cx="7881145" cy="3642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91C9BF-C3AF-8C24-04AE-3908F64A3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926" r="42260"/>
          <a:stretch/>
        </p:blipFill>
        <p:spPr>
          <a:xfrm>
            <a:off x="5771166" y="67457"/>
            <a:ext cx="3091495" cy="23282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4AD913-4541-F281-1126-C2983D7CA7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r="73051" b="87718"/>
          <a:stretch/>
        </p:blipFill>
        <p:spPr>
          <a:xfrm>
            <a:off x="3626066" y="632923"/>
            <a:ext cx="2062350" cy="1252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4E95F4-4050-8EB4-49DC-61818FF1C7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97" y="68571"/>
            <a:ext cx="3482642" cy="23243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739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ECCB94E-5895-04A5-848F-BB447262E28E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42" y="481515"/>
            <a:ext cx="5869405" cy="3730837"/>
          </a:xfrm>
          <a:ln>
            <a:solidFill>
              <a:schemeClr val="tx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F585113-AB24-45C8-3BF7-3D993476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90" y="47817"/>
            <a:ext cx="11520000" cy="309136"/>
          </a:xfrm>
        </p:spPr>
        <p:txBody>
          <a:bodyPr/>
          <a:lstStyle/>
          <a:p>
            <a:r>
              <a:rPr lang="en-US"/>
              <a:t>Solution – China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D0C67-A6C0-BB32-77F5-24ED7A2A1EE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7B039-378F-6980-C3CC-6AD75788846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72469-7E52-E8EF-34D8-529CF4CD774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158251-2A07-1083-B8EB-5279B9BF29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r="1845"/>
          <a:stretch/>
        </p:blipFill>
        <p:spPr>
          <a:xfrm>
            <a:off x="6096000" y="-33454"/>
            <a:ext cx="6091183" cy="42519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C06660-3DD6-95BB-47FA-AFC54B004F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43155" r="26927" b="5151"/>
          <a:stretch/>
        </p:blipFill>
        <p:spPr>
          <a:xfrm>
            <a:off x="6096000" y="4359961"/>
            <a:ext cx="3944112" cy="16933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82475A-E598-4BB4-690F-FFCF649AB98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9244" b="56976"/>
          <a:stretch/>
        </p:blipFill>
        <p:spPr>
          <a:xfrm>
            <a:off x="2961117" y="4359961"/>
            <a:ext cx="2976030" cy="16933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238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3950EA-64BF-0661-2131-84C21E6A97B7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2367" y="717899"/>
            <a:ext cx="3619814" cy="4580017"/>
          </a:xfrm>
          <a:ln>
            <a:solidFill>
              <a:schemeClr val="tx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DBCD4-33CA-BFC0-3749-EE3B908B492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C74B0-C732-8B73-6589-BC1A800D528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8CC0A-D41F-42D2-3EF7-B4E0B75F2AD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0F6C90-B211-901E-BB64-FD37389F6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3576" y="14926"/>
            <a:ext cx="8003936" cy="58657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58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A05317-C564-13AE-08EA-15A9060E83F6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87" y="455531"/>
            <a:ext cx="5575897" cy="3990383"/>
          </a:xfrm>
          <a:ln>
            <a:solidFill>
              <a:schemeClr val="tx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EE4E3F1-7E4B-CC3F-D573-89DB80A00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24" y="59531"/>
            <a:ext cx="11520000" cy="396000"/>
          </a:xfrm>
        </p:spPr>
        <p:txBody>
          <a:bodyPr/>
          <a:lstStyle/>
          <a:p>
            <a:r>
              <a:rPr lang="en-US"/>
              <a:t>Solution – Germany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8A3BA-1588-F69E-6861-67B39362768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2D5A5-019E-A61B-9A40-DB1C8A32B0F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A7729-2714-2937-079B-CEAA4A02066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826E84-08DA-CC3A-95D0-0FDBB1DBF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02107" y="59530"/>
            <a:ext cx="6313693" cy="43863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0BECF0-290D-D821-20D0-39FDDCF38D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r="56851" b="64026"/>
          <a:stretch/>
        </p:blipFill>
        <p:spPr>
          <a:xfrm>
            <a:off x="2253966" y="4514558"/>
            <a:ext cx="3415314" cy="1567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7F0832-8BA6-DDFA-BB4B-BA006FB45F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37732"/>
          <a:stretch/>
        </p:blipFill>
        <p:spPr>
          <a:xfrm>
            <a:off x="5802107" y="4509722"/>
            <a:ext cx="6313693" cy="1571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565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F06116-21D7-8D60-D6FB-1C9E2AE0D85B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r="39384"/>
          <a:stretch/>
        </p:blipFill>
        <p:spPr>
          <a:xfrm>
            <a:off x="128379" y="908835"/>
            <a:ext cx="3821829" cy="4534293"/>
          </a:xfrm>
          <a:ln>
            <a:solidFill>
              <a:schemeClr val="tx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1C618-DCD6-86EA-6D10-4D3BC5CB585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00235-699A-11E3-7F82-0D59DB116E0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DF784-A2B0-F912-5979-444BAB741F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7153E3-1466-8362-401A-75DCFC1AA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7952" y="59531"/>
            <a:ext cx="7946122" cy="59389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590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4E71CC-A817-0D25-91B4-A2083AEE737B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734" y="450175"/>
            <a:ext cx="5668090" cy="4083164"/>
          </a:xfrm>
          <a:ln>
            <a:solidFill>
              <a:schemeClr val="tx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34F11D9-066E-C63A-8730-7AA1B6C71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68" y="59531"/>
            <a:ext cx="11520000" cy="39600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Solution – USA 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09D8C-DD21-90BF-F748-B92857D40DE1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fld id="{DED11F41-F59E-4148-82B4-D5604C9DFCBD}" type="datetime4">
              <a:rPr lang="en-US" smtClean="0"/>
              <a:t>December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25A68-3C51-7F7A-13B4-B01E95AB99F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lvl="8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73197-7D21-AB3A-13DB-C7102152196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AD0DEB-A267-75C7-184D-9197CE3BB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2604" y="53874"/>
            <a:ext cx="6261398" cy="44784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F2C438-EB7D-841A-2832-327F3EA53FD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1074" b="67879"/>
          <a:stretch/>
        </p:blipFill>
        <p:spPr>
          <a:xfrm>
            <a:off x="82734" y="4656632"/>
            <a:ext cx="2776887" cy="13979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AA02C2-635D-64C4-BAD4-5FC218DE681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32706" r="57148" b="29514"/>
          <a:stretch/>
        </p:blipFill>
        <p:spPr>
          <a:xfrm>
            <a:off x="2973838" y="4666527"/>
            <a:ext cx="2786882" cy="13880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4475A6-9BDA-88D7-E085-5200206207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70220" r="29243"/>
          <a:stretch/>
        </p:blipFill>
        <p:spPr>
          <a:xfrm>
            <a:off x="5882604" y="4660022"/>
            <a:ext cx="6261398" cy="13945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304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BB Master">
  <a:themeElements>
    <a:clrScheme name="Custom 2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262626"/>
      </a:accent1>
      <a:accent2>
        <a:srgbClr val="6E6E6E"/>
      </a:accent2>
      <a:accent3>
        <a:srgbClr val="A9A9A9"/>
      </a:accent3>
      <a:accent4>
        <a:srgbClr val="D2D2D2"/>
      </a:accent4>
      <a:accent5>
        <a:srgbClr val="F0F0F0"/>
      </a:accent5>
      <a:accent6>
        <a:srgbClr val="FAFAFA"/>
      </a:accent6>
      <a:hlink>
        <a:srgbClr val="D90000"/>
      </a:hlink>
      <a:folHlink>
        <a:srgbClr val="FF000F"/>
      </a:folHlink>
    </a:clrScheme>
    <a:fontScheme name="ABBvoice">
      <a:majorFont>
        <a:latin typeface="ABBvoice"/>
        <a:ea typeface="ABBvoice"/>
        <a:cs typeface="ABBvoice"/>
      </a:majorFont>
      <a:minorFont>
        <a:latin typeface="ABBvoice"/>
        <a:ea typeface="ABBvoice"/>
        <a:cs typeface="ABBvo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72000" tIns="72000" rIns="72000" bIns="72000" rtlCol="0">
        <a:noAutofit/>
      </a:bodyPr>
      <a:lstStyle>
        <a:defPPr>
          <a:defRPr sz="1400" dirty="0" err="1" smtClean="0"/>
        </a:defPPr>
      </a:lstStyle>
    </a:txDef>
  </a:objectDefaults>
  <a:extraClrSchemeLst/>
  <a:custClrLst>
    <a:custClr name="Blue">
      <a:srgbClr val="004C97"/>
    </a:custClr>
    <a:custClr name="Green">
      <a:srgbClr val="007A33"/>
    </a:custClr>
    <a:custClr name="Yellow">
      <a:srgbClr val="FFD100"/>
    </a:custClr>
    <a:custClr name="Red Grey">
      <a:srgbClr val="817275"/>
    </a:custClr>
    <a:custClr name="Green Grey">
      <a:srgbClr val="6B7173"/>
    </a:custClr>
    <a:custClr name="Blue Grey">
      <a:srgbClr val="5B6F80"/>
    </a:custClr>
    <a:custClr name="Violet Grey">
      <a:srgbClr val="78838E"/>
    </a:custClr>
  </a:custClrLst>
  <a:extLst>
    <a:ext uri="{05A4C25C-085E-4340-85A3-A5531E510DB2}">
      <thm15:themeFamily xmlns:thm15="http://schemas.microsoft.com/office/thememl/2012/main" name="ABB PPT Template New Cover Picture_Test.potx" id="{0A66BA40-D7EE-40BC-96C9-BD8705A7948F}" vid="{4D465BF3-1E41-41EC-9207-5CBB230A5E28}"/>
    </a:ext>
  </a:extLst>
</a:theme>
</file>

<file path=ppt/theme/theme2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1F0B11778D374AA933A11299A50E48" ma:contentTypeVersion="11" ma:contentTypeDescription="Create a new document." ma:contentTypeScope="" ma:versionID="9caff8c24021fefd30ab2ec6332441c8">
  <xsd:schema xmlns:xsd="http://www.w3.org/2001/XMLSchema" xmlns:xs="http://www.w3.org/2001/XMLSchema" xmlns:p="http://schemas.microsoft.com/office/2006/metadata/properties" xmlns:ns2="7c7629b3-dab1-42bd-a926-5b376f256f66" xmlns:ns3="ef374982-62d3-4626-9120-88fd3c1396e4" targetNamespace="http://schemas.microsoft.com/office/2006/metadata/properties" ma:root="true" ma:fieldsID="ccd2d222e412eef2b13ef6dc2a6f182d" ns2:_="" ns3:_="">
    <xsd:import namespace="7c7629b3-dab1-42bd-a926-5b376f256f66"/>
    <xsd:import namespace="ef374982-62d3-4626-9120-88fd3c1396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7629b3-dab1-42bd-a926-5b376f256f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74982-62d3-4626-9120-88fd3c1396e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10DFA3-B4E7-4435-B692-4D4B74C57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A026E8-9C06-4E92-B804-0E5754DAFFC7}">
  <ds:schemaRefs>
    <ds:schemaRef ds:uri="7c7629b3-dab1-42bd-a926-5b376f256f66"/>
    <ds:schemaRef ds:uri="ef374982-62d3-4626-9120-88fd3c1396e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0C1BDA3-8B5D-4D31-847B-B5A22303E4EA}">
  <ds:schemaRefs>
    <ds:schemaRef ds:uri="7c7629b3-dab1-42bd-a926-5b376f256f66"/>
    <ds:schemaRef ds:uri="ef374982-62d3-4626-9120-88fd3c1396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ABB Master</vt:lpstr>
      <vt:lpstr>Order Forecasting</vt:lpstr>
      <vt:lpstr>PowerPoint Presentation</vt:lpstr>
      <vt:lpstr>Solution – Canada</vt:lpstr>
      <vt:lpstr>PowerPoint Presentation</vt:lpstr>
      <vt:lpstr>Solution – China</vt:lpstr>
      <vt:lpstr>PowerPoint Presentation</vt:lpstr>
      <vt:lpstr>Solution – Germany</vt:lpstr>
      <vt:lpstr>PowerPoint Presentation</vt:lpstr>
      <vt:lpstr>Solution – USA </vt:lpstr>
      <vt:lpstr>PowerPoint Presentation</vt:lpstr>
      <vt:lpstr>Solution – Italy</vt:lpstr>
      <vt:lpstr>PowerPoint Presentation</vt:lpstr>
      <vt:lpstr>PowerPoint Presentation</vt:lpstr>
      <vt:lpstr>Methodology</vt:lpstr>
      <vt:lpstr>What actually is happening inside the “ML Model”?</vt:lpstr>
      <vt:lpstr>Future Challenges And Accuracy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RARO</dc:title>
  <dc:creator>Harsh Patel</dc:creator>
  <cp:revision>21</cp:revision>
  <cp:lastPrinted>2022-06-02T07:23:38Z</cp:lastPrinted>
  <dcterms:created xsi:type="dcterms:W3CDTF">2021-04-14T09:31:22Z</dcterms:created>
  <dcterms:modified xsi:type="dcterms:W3CDTF">2022-12-14T09:05:43Z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0x010100361F0B11778D374AA933A11299A50E48</vt:lpwstr>
  </property>
</Properties>
</file>