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1" r:id="rId7"/>
    <p:sldId id="263" r:id="rId8"/>
    <p:sldId id="260" r:id="rId9"/>
    <p:sldId id="287" r:id="rId10"/>
    <p:sldId id="288" r:id="rId11"/>
    <p:sldId id="291" r:id="rId12"/>
    <p:sldId id="289" r:id="rId13"/>
    <p:sldId id="276" r:id="rId14"/>
    <p:sldId id="300" r:id="rId15"/>
    <p:sldId id="301" r:id="rId16"/>
    <p:sldId id="303" r:id="rId17"/>
    <p:sldId id="304" r:id="rId18"/>
    <p:sldId id="307" r:id="rId19"/>
    <p:sldId id="306" r:id="rId20"/>
    <p:sldId id="308" r:id="rId21"/>
    <p:sldId id="266" r:id="rId22"/>
    <p:sldId id="267" r:id="rId23"/>
    <p:sldId id="284" r:id="rId24"/>
    <p:sldId id="285" r:id="rId25"/>
    <p:sldId id="268" r:id="rId26"/>
    <p:sldId id="269" r:id="rId27"/>
    <p:sldId id="270" r:id="rId28"/>
    <p:sldId id="286" r:id="rId29"/>
    <p:sldId id="293" r:id="rId30"/>
    <p:sldId id="294" r:id="rId31"/>
    <p:sldId id="295" r:id="rId32"/>
    <p:sldId id="296" r:id="rId33"/>
    <p:sldId id="298" r:id="rId34"/>
    <p:sldId id="299" r:id="rId35"/>
    <p:sldId id="309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5ABD8-B7DC-4901-AC41-46793DD5E9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E6FCA0-E198-4089-A16A-013FE52832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836E3-76D8-4EB8-988B-5E8BD34C9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9A864-41FE-4226-9D22-B679CAF81CDA}" type="datetimeFigureOut">
              <a:rPr lang="en-IN" smtClean="0"/>
              <a:t>16-12-2020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03C100-4419-440C-8C06-64F11644B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55FF4-06C4-42C0-839E-C2801C866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24539-BF26-4A42-87EF-E7CE2F29BA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1436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DDAE2-7A8F-4792-B8FB-3140FF79F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ECEE7F-31F0-4697-8802-DC1E16A3F3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DB426-59D4-4BC8-8AC9-36EFEB6C4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9A864-41FE-4226-9D22-B679CAF81CDA}" type="datetimeFigureOut">
              <a:rPr lang="en-IN" smtClean="0"/>
              <a:t>16-12-2020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12711-6802-4F06-837A-BA2CADB4C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9EDE61-5ACA-4D43-8F76-6F4AD627D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24539-BF26-4A42-87EF-E7CE2F29BA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4761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D0F212-E100-419F-A225-DEC988D154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2058B6-E5D9-4D3C-9B2E-DAA8132D98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1B1AA-9DDD-4061-9EA9-6A4D5F3C0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9A864-41FE-4226-9D22-B679CAF81CDA}" type="datetimeFigureOut">
              <a:rPr lang="en-IN" smtClean="0"/>
              <a:t>16-12-2020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B3E1D-F493-429F-9D98-D7DFA5506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E6C70-A209-4D08-9755-A9E19910B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24539-BF26-4A42-87EF-E7CE2F29BA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237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A4B52-53DE-4CE9-9BD9-E5454E3DA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92646-1547-4A67-AF23-B72D21FE9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7D727-CD02-4B0B-8710-D0145A42C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9A864-41FE-4226-9D22-B679CAF81CDA}" type="datetimeFigureOut">
              <a:rPr lang="en-IN" smtClean="0"/>
              <a:t>16-12-2020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BA733-7777-4DDA-808C-3FA91F5BD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A87C3-FBAC-4C75-978A-9EFA60FD1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24539-BF26-4A42-87EF-E7CE2F29BA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7519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715A9-24EF-4CF7-ABEA-79EE63C1F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28912F-799A-449C-917B-42C37BD7A4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EEEDD0-E04B-4F58-B892-96A98F2F6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9A864-41FE-4226-9D22-B679CAF81CDA}" type="datetimeFigureOut">
              <a:rPr lang="en-IN" smtClean="0"/>
              <a:t>16-12-2020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EFAC8-1DF0-4F43-9DB4-0175EE079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12AC3-10FC-4C85-92E3-E4F1DE7E3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24539-BF26-4A42-87EF-E7CE2F29BA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3835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44293-FD7A-4425-9773-1D26C3A5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5B1DE-C902-41A2-9232-608E3528B8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2E2462-B997-4407-B231-475978C92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D7A5F0-55EC-4426-8369-0E9C9887C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9A864-41FE-4226-9D22-B679CAF81CDA}" type="datetimeFigureOut">
              <a:rPr lang="en-IN" smtClean="0"/>
              <a:t>16-12-2020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81E98B-D9B4-4688-9E46-590FC1BE9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2507B3-B0E0-42FB-B4C9-2A29D8FC6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24539-BF26-4A42-87EF-E7CE2F29BA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6239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F87AE-B4D4-4718-992E-56527E8A9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330E38-5839-4907-95E7-5F0C940B7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80499D-0C5B-4696-82A6-3071497D5B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91174F-49A0-4F66-94FC-95A5C7595E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FE9615-063B-4C08-BED6-35C6A8ABD0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BA7C8D-BAAD-4A3B-94E9-58557767C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9A864-41FE-4226-9D22-B679CAF81CDA}" type="datetimeFigureOut">
              <a:rPr lang="en-IN" smtClean="0"/>
              <a:t>16-12-2020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82D630-0007-4FE5-B118-CB1CFB1DC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7D1E64-9F6A-4173-80A0-A6491BEA4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24539-BF26-4A42-87EF-E7CE2F29BA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8529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8DF8A-2059-4162-8DE9-DF6AFD9D7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288FED-4002-4D20-B0FF-2FC8520D8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9A864-41FE-4226-9D22-B679CAF81CDA}" type="datetimeFigureOut">
              <a:rPr lang="en-IN" smtClean="0"/>
              <a:t>16-12-2020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F0352C-673A-4F87-B0CF-6B5DB0828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ABF53D-FF97-46E6-AE91-CE1A288EB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24539-BF26-4A42-87EF-E7CE2F29BA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3932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E88B85-AD72-46F3-A229-0FE0FC928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9A864-41FE-4226-9D22-B679CAF81CDA}" type="datetimeFigureOut">
              <a:rPr lang="en-IN" smtClean="0"/>
              <a:t>16-12-2020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960C70-9EDA-4081-9752-F4A6A49F8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2E83C3-C820-4BD7-BA8C-37D57A873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24539-BF26-4A42-87EF-E7CE2F29BA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8682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259B0-D319-4B79-A311-2AA7531D8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BA436-57A3-4865-BF39-5D05706C3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1C13D4-3BB8-46A2-849A-0B304FD241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AA3AC4-AF32-464A-A81C-90B56A635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9A864-41FE-4226-9D22-B679CAF81CDA}" type="datetimeFigureOut">
              <a:rPr lang="en-IN" smtClean="0"/>
              <a:t>16-12-2020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78D3DC-B077-40F8-B21A-C88D1197E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FB2775-76FC-49F7-BDA3-18B562B22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24539-BF26-4A42-87EF-E7CE2F29BA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201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B816F-8BA9-451F-9547-DB4A3EB4A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B44FB-D586-4AE2-822D-EF67864FD0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8A6D3F-4E12-4F9D-9B19-CD03AEDE73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25E3E0-54E1-4CA3-AC0C-6AE4D15D1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9A864-41FE-4226-9D22-B679CAF81CDA}" type="datetimeFigureOut">
              <a:rPr lang="en-IN" smtClean="0"/>
              <a:t>16-12-2020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DA93A5-EE96-497D-B808-406A5F22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6DB8CC-4695-42DD-B86F-B361F5F4F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24539-BF26-4A42-87EF-E7CE2F29BA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3401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B2F789-E424-40BD-B680-7147970AD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A9A647-EA1A-403D-AF52-F48F193AC8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FD5BD-49C9-4BD3-A435-59D1704C9C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9A864-41FE-4226-9D22-B679CAF81CDA}" type="datetimeFigureOut">
              <a:rPr lang="en-IN" smtClean="0"/>
              <a:t>16-12-2020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2E8B9-FDF6-44C3-BB53-77B2E07A4B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21BC7-2B4A-4453-AD3D-ECAAD9CE5D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24539-BF26-4A42-87EF-E7CE2F29BA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4102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kaggle.com/c/instacart-market-basket-analysis/data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0AD9C-E1AB-4863-A2EF-900F3385F8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 Journey of PROJECTS….</a:t>
            </a:r>
          </a:p>
        </p:txBody>
      </p:sp>
    </p:spTree>
    <p:extLst>
      <p:ext uri="{BB962C8B-B14F-4D97-AF65-F5344CB8AC3E}">
        <p14:creationId xmlns:p14="http://schemas.microsoft.com/office/powerpoint/2010/main" val="3322757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D7AB7-5ADC-456B-BBAA-481B2DD6A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082553" cy="806727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Algerian" panose="04020705040A02060702" pitchFamily="82" charset="0"/>
              </a:rPr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3441A-07D3-44BE-851A-691812EB1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1348"/>
            <a:ext cx="10515600" cy="460561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We had collected the dataset from Kaggle.com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Link - </a:t>
            </a:r>
            <a:r>
              <a:rPr lang="en-IN" dirty="0">
                <a:hlinkClick r:id="rId2"/>
              </a:rPr>
              <a:t>https://www.kaggle.com/c/instacart-market-basket-analysis/data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E4172E-CFAA-4D02-8C98-FCE22DED4A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532" y="3692742"/>
            <a:ext cx="3775046" cy="1769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98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42662-5488-4226-95AD-FBF710686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latin typeface="Algerian" panose="04020705040A02060702" pitchFamily="82" charset="0"/>
              </a:rPr>
              <a:t>TOOLS AND TECHNOLOGIES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5D9E91-5F9F-4D94-A74F-ED46E00A04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844" y="1893472"/>
            <a:ext cx="3943350" cy="116205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00B2FA-1DF2-476D-8285-CDF10E698F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6740" y="1690688"/>
            <a:ext cx="3038475" cy="15049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35FE73D-792C-4F2C-9D87-55E1788255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8960" y="342900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196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ECCDA-6190-4739-B174-D0A731153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979198" cy="815605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Algerian" panose="04020705040A02060702" pitchFamily="82" charset="0"/>
              </a:rPr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D3732-EDF4-4891-9A85-4C6498B77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5736"/>
            <a:ext cx="10515600" cy="456122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With this project we can help Supermarkets in increasing their sales.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We can also identify frequently sold items and non frequently sold</a:t>
            </a:r>
          </a:p>
          <a:p>
            <a:pPr marL="0" indent="0">
              <a:buNone/>
            </a:pPr>
            <a:r>
              <a:rPr lang="en-IN" dirty="0"/>
              <a:t>    items.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A72795-8E5A-4B63-B0F8-0EA53A686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1876" y="2876149"/>
            <a:ext cx="7119891" cy="3535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316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E54F009-10ED-4031-92F3-80079FAA1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922137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Algerian" panose="04020705040A02060702" pitchFamily="82" charset="0"/>
              </a:rPr>
              <a:t>Personal contribution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F6F6C3-B9DC-4E2A-A9F2-3CE25AA5B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We have done this project with a group of 2 people, we have divided</a:t>
            </a:r>
          </a:p>
          <a:p>
            <a:pPr marL="0" indent="0">
              <a:buNone/>
            </a:pPr>
            <a:r>
              <a:rPr lang="en-IN" dirty="0"/>
              <a:t>    the work into 3 parts.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My friend had done pre-processing.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I have applied Apriori Algorithm and generated Association rules to</a:t>
            </a:r>
          </a:p>
          <a:p>
            <a:pPr marL="0" indent="0">
              <a:buNone/>
            </a:pPr>
            <a:r>
              <a:rPr lang="en-IN" dirty="0"/>
              <a:t>   find frequently sold items.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Finally we both had done the remaining coding part and visualised</a:t>
            </a:r>
          </a:p>
          <a:p>
            <a:pPr marL="0" indent="0">
              <a:buNone/>
            </a:pPr>
            <a:r>
              <a:rPr lang="en-IN" dirty="0"/>
              <a:t>   the outcome.</a:t>
            </a:r>
          </a:p>
        </p:txBody>
      </p:sp>
    </p:spTree>
    <p:extLst>
      <p:ext uri="{BB962C8B-B14F-4D97-AF65-F5344CB8AC3E}">
        <p14:creationId xmlns:p14="http://schemas.microsoft.com/office/powerpoint/2010/main" val="41255984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9F18E-EB35-43FD-9C92-399528BD0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latin typeface="Algerian" panose="04020705040A02060702" pitchFamily="82" charset="0"/>
              </a:rPr>
              <a:t>Optical character recognition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61E61F-43B2-4E54-A088-6E91E9D33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7385" y="1805685"/>
            <a:ext cx="7217229" cy="4808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025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3A9EA-F93B-4FB4-A04F-43A539A8B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2961443" cy="682440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Algerian" panose="04020705040A02060702" pitchFamily="82" charset="0"/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3B37D-76F2-4A23-9CD4-1A53BC43C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1246"/>
            <a:ext cx="10515600" cy="4756536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To extract text from possible images.</a:t>
            </a:r>
          </a:p>
        </p:txBody>
      </p:sp>
    </p:spTree>
    <p:extLst>
      <p:ext uri="{BB962C8B-B14F-4D97-AF65-F5344CB8AC3E}">
        <p14:creationId xmlns:p14="http://schemas.microsoft.com/office/powerpoint/2010/main" val="27213011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E28A8-36CE-4768-B347-2F6018F25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142173" cy="691318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Algerian" panose="04020705040A02060702" pitchFamily="82" charset="0"/>
              </a:rPr>
              <a:t>Dataset required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9A2AE-7063-49E2-AD47-F1D0466AEC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8183"/>
            <a:ext cx="10515600" cy="146481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Used SVHN (Street View House Numbers) dataset.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F62B74-FED6-4D86-A6DF-E5E01F1E1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973" y="2764377"/>
            <a:ext cx="2819400" cy="23812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9E6C5F6-F47F-4166-BADA-4D4243A244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2979" y="2764377"/>
            <a:ext cx="2886075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2858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42662-5488-4226-95AD-FBF710686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latin typeface="Algerian" panose="04020705040A02060702" pitchFamily="82" charset="0"/>
              </a:rPr>
              <a:t>TOOLS AND TECHNOLOGIES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5D9E91-5F9F-4D94-A74F-ED46E00A04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844" y="1893472"/>
            <a:ext cx="3943350" cy="116205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00B2FA-1DF2-476D-8285-CDF10E698F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6740" y="1690688"/>
            <a:ext cx="3038475" cy="15049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35FE73D-792C-4F2C-9D87-55E1788255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8960" y="342900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9937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9D73A-FEAC-44F4-B093-CEAF7E5A4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latin typeface="Algerian" panose="04020705040A02060702" pitchFamily="82" charset="0"/>
              </a:rPr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ABB42-0E57-4D17-9EC1-C33F75ACE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Applied </a:t>
            </a:r>
            <a:r>
              <a:rPr lang="en-US" b="1" i="0" dirty="0">
                <a:solidFill>
                  <a:srgbClr val="292929"/>
                </a:solidFill>
                <a:effectLst/>
                <a:latin typeface="charter"/>
              </a:rPr>
              <a:t>filters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 to make the characters stand out from the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292929"/>
                </a:solidFill>
                <a:latin typeface="charter"/>
              </a:rPr>
              <a:t>    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background.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292929"/>
                </a:solidFill>
                <a:latin typeface="charter"/>
              </a:rPr>
              <a:t>Then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 </a:t>
            </a:r>
            <a:r>
              <a:rPr lang="en-US" b="1" i="0" dirty="0">
                <a:solidFill>
                  <a:srgbClr val="292929"/>
                </a:solidFill>
                <a:effectLst/>
                <a:latin typeface="charter"/>
              </a:rPr>
              <a:t>contour detection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 to recognize the characters one by one.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292929"/>
                </a:solidFill>
                <a:latin typeface="charter"/>
              </a:rPr>
              <a:t>And finally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 </a:t>
            </a:r>
            <a:r>
              <a:rPr lang="en-US" b="1" i="0" dirty="0">
                <a:solidFill>
                  <a:srgbClr val="292929"/>
                </a:solidFill>
                <a:effectLst/>
                <a:latin typeface="charter"/>
              </a:rPr>
              <a:t>image classification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 to identify the characters.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16563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36803-0E4E-4E64-BF47-1319B7E6B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latin typeface="Algerian" panose="04020705040A02060702" pitchFamily="82" charset="0"/>
              </a:rPr>
              <a:t>Improvements in future and drawbacks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51DA0-2794-4927-B455-CF03E86B3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32985"/>
            <a:ext cx="10515600" cy="414397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There are several other classification algorithms apart from clustering</a:t>
            </a:r>
          </a:p>
          <a:p>
            <a:pPr marL="0" indent="0">
              <a:buNone/>
            </a:pPr>
            <a:r>
              <a:rPr lang="en-IN" dirty="0"/>
              <a:t>    which were better. So in future implementation I would like to</a:t>
            </a:r>
          </a:p>
          <a:p>
            <a:pPr marL="0" indent="0">
              <a:buNone/>
            </a:pPr>
            <a:r>
              <a:rPr lang="en-IN" dirty="0"/>
              <a:t>    implement them.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The only drawback is we are using smaller dataset.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0868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5E749F6-75BD-484E-8682-A1F3DF38F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83" y="374003"/>
            <a:ext cx="11075633" cy="1325563"/>
          </a:xfrm>
        </p:spPr>
        <p:txBody>
          <a:bodyPr>
            <a:normAutofit/>
          </a:bodyPr>
          <a:lstStyle/>
          <a:p>
            <a:pPr algn="ctr"/>
            <a:r>
              <a:rPr lang="en-IN" sz="3200" dirty="0">
                <a:latin typeface="Algerian" panose="04020705040A02060702" pitchFamily="82" charset="0"/>
              </a:rPr>
              <a:t>RECOMMENDATION SYSTEM FOR opening a new mall in Kuala lumpur, Singapore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0E75422-C981-4FCC-9D69-4002E2E52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1394" y="2166846"/>
            <a:ext cx="4533900" cy="415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0048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0B4E1-68D7-402C-A52A-2B6AAEE9F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latin typeface="Algerian" panose="04020705040A02060702" pitchFamily="82" charset="0"/>
              </a:rPr>
              <a:t>Libraries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947AF-017A-46A8-BBE4-14AECCD41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 err="1"/>
              <a:t>threshold_otsu</a:t>
            </a:r>
            <a:r>
              <a:rPr lang="en-IN" dirty="0"/>
              <a:t> (it calculate pixels)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err="1"/>
              <a:t>clear_border</a:t>
            </a:r>
            <a:r>
              <a:rPr lang="en-IN" dirty="0"/>
              <a:t> ( to clear image borders)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err="1"/>
              <a:t>bg_label</a:t>
            </a:r>
            <a:r>
              <a:rPr lang="en-IN" dirty="0"/>
              <a:t> (to make background transparent)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Label2rgb (</a:t>
            </a:r>
            <a:r>
              <a:rPr lang="en-IN" dirty="0" err="1"/>
              <a:t>covrerts</a:t>
            </a:r>
            <a:r>
              <a:rPr lang="en-IN" dirty="0"/>
              <a:t> label image to </a:t>
            </a:r>
            <a:r>
              <a:rPr lang="en-IN" dirty="0" err="1"/>
              <a:t>rgb</a:t>
            </a:r>
            <a:r>
              <a:rPr lang="en-IN" dirty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38031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15853-8D92-49E4-B348-9E098D69D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latin typeface="Algerian" panose="04020705040A02060702" pitchFamily="82" charset="0"/>
              </a:rPr>
              <a:t>PAYROLL Management System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661FCC-FC2F-4A7E-B5F5-4A2401CD1A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656" y="2028040"/>
            <a:ext cx="8702688" cy="3591526"/>
          </a:xfrm>
        </p:spPr>
      </p:pic>
    </p:spTree>
    <p:extLst>
      <p:ext uri="{BB962C8B-B14F-4D97-AF65-F5344CB8AC3E}">
        <p14:creationId xmlns:p14="http://schemas.microsoft.com/office/powerpoint/2010/main" val="42689713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5B0F3-62AD-4A0F-9ECF-B884507BD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latin typeface="Algerian" panose="04020705040A02060702" pitchFamily="82" charset="0"/>
              </a:rPr>
              <a:t>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E5FD2-8682-4F60-8683-EC7EEB1C5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It is a software program that enables the business to handle all the employee’s records in a hassle free.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In this project we have created a payroll management system using concepts of Java.</a:t>
            </a:r>
          </a:p>
        </p:txBody>
      </p:sp>
    </p:spTree>
    <p:extLst>
      <p:ext uri="{BB962C8B-B14F-4D97-AF65-F5344CB8AC3E}">
        <p14:creationId xmlns:p14="http://schemas.microsoft.com/office/powerpoint/2010/main" val="10812744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70849-DCC8-43F6-8F3C-0FF5A4AF1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latin typeface="Algerian" panose="04020705040A02060702" pitchFamily="82" charset="0"/>
              </a:rPr>
              <a:t>SDLC Used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B2A943-2628-40C0-BEAD-2331957018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9673" y="1459684"/>
            <a:ext cx="6031683" cy="5099715"/>
          </a:xfrm>
          <a:solidFill>
            <a:schemeClr val="tx1"/>
          </a:solidFill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BF85FE8-230A-4C52-B9A8-75B901B5EB11}"/>
              </a:ext>
            </a:extLst>
          </p:cNvPr>
          <p:cNvCxnSpPr/>
          <p:nvPr/>
        </p:nvCxnSpPr>
        <p:spPr>
          <a:xfrm>
            <a:off x="5125673" y="5066950"/>
            <a:ext cx="14596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00B4E6-8FA2-4284-B958-B72A0BD8D7CE}"/>
              </a:ext>
            </a:extLst>
          </p:cNvPr>
          <p:cNvCxnSpPr/>
          <p:nvPr/>
        </p:nvCxnSpPr>
        <p:spPr>
          <a:xfrm flipV="1">
            <a:off x="5226341" y="4941116"/>
            <a:ext cx="1283516" cy="2348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64CD6D4-6C30-4261-A8C3-39A555228B11}"/>
              </a:ext>
            </a:extLst>
          </p:cNvPr>
          <p:cNvCxnSpPr/>
          <p:nvPr/>
        </p:nvCxnSpPr>
        <p:spPr>
          <a:xfrm>
            <a:off x="5931017" y="5670958"/>
            <a:ext cx="1409350" cy="38589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9A967F2-E358-4000-BE16-B471DC3396EA}"/>
              </a:ext>
            </a:extLst>
          </p:cNvPr>
          <p:cNvCxnSpPr/>
          <p:nvPr/>
        </p:nvCxnSpPr>
        <p:spPr>
          <a:xfrm flipV="1">
            <a:off x="5968766" y="5754848"/>
            <a:ext cx="1363212" cy="201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81278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8360B-9BCB-4920-830D-5E5FB245A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latin typeface="Algerian" panose="04020705040A02060702" pitchFamily="82" charset="0"/>
              </a:rPr>
              <a:t>ADVANTAGES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03C09-4578-44EA-8FC4-B1BDBEEB2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With out payroll it becomes very hard for an organisation to maintain its details of employees so in order to store the data of employers we have created a payroll management system.</a:t>
            </a:r>
          </a:p>
        </p:txBody>
      </p:sp>
    </p:spTree>
    <p:extLst>
      <p:ext uri="{BB962C8B-B14F-4D97-AF65-F5344CB8AC3E}">
        <p14:creationId xmlns:p14="http://schemas.microsoft.com/office/powerpoint/2010/main" val="19869049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917D3-4C72-429D-8695-E8E0D7CA0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latin typeface="Algerian" panose="04020705040A02060702" pitchFamily="82" charset="0"/>
              </a:rPr>
              <a:t>TOOL AND TECHNOLOGIES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E6D2BE7-95BC-4168-8CB4-A8B5DF40D4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028" y="1492672"/>
            <a:ext cx="1990725" cy="2295525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F8FA436-27D3-4B7F-8A7B-6E1C106744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568" y="1358447"/>
            <a:ext cx="6345877" cy="358616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FD3E356-18CA-4773-8D35-212755154F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185364"/>
            <a:ext cx="344486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4301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C2C37-F7F0-4821-BFFA-81693B8D9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latin typeface="Algerian" panose="04020705040A02060702" pitchFamily="82" charset="0"/>
              </a:rPr>
              <a:t>Personal contribution and role in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C5EAF-D986-40E1-A6C3-014E35E75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We had done this as a group of 2 peoples project.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I have done the coding part.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My friend had gathered online resources required for the project and prepared documentation.</a:t>
            </a:r>
          </a:p>
        </p:txBody>
      </p:sp>
    </p:spTree>
    <p:extLst>
      <p:ext uri="{BB962C8B-B14F-4D97-AF65-F5344CB8AC3E}">
        <p14:creationId xmlns:p14="http://schemas.microsoft.com/office/powerpoint/2010/main" val="16857136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6391D5-9183-422A-9218-FE987D561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latin typeface="Algerian" panose="04020705040A02060702" pitchFamily="82" charset="0"/>
              </a:rPr>
              <a:t>Challenges and time taken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C7C6727-8693-4C57-A498-BA9FF0425D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844814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Since it was our first project in the B.Tech we have faced a lot of</a:t>
            </a:r>
          </a:p>
          <a:p>
            <a:pPr marL="0" indent="0">
              <a:buNone/>
            </a:pPr>
            <a:r>
              <a:rPr lang="en-IN" dirty="0"/>
              <a:t>    challenges while doing this project but we have overcome those odds</a:t>
            </a:r>
          </a:p>
          <a:p>
            <a:pPr marL="0" indent="0">
              <a:buNone/>
            </a:pPr>
            <a:r>
              <a:rPr lang="en-IN" dirty="0"/>
              <a:t>    with the help of our faculty coordinators and hard work.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It took 10 days to complete the project.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01290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4A49B-F53F-4193-8D0A-6BA82ACD3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190390" cy="966525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Algerian" panose="04020705040A02060702" pitchFamily="82" charset="0"/>
              </a:rPr>
              <a:t>Improvements needed and drawbacks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CFA9D-212C-4DE7-91EF-EE1C691004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392052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I Think there are no further improvements needed because we have checked all the edge cases in the project.</a:t>
            </a:r>
          </a:p>
          <a:p>
            <a:pPr marL="0" indent="0">
              <a:buNone/>
            </a:pPr>
            <a:r>
              <a:rPr lang="en-IN" dirty="0"/>
              <a:t>   Sample cases are like: </a:t>
            </a:r>
          </a:p>
          <a:p>
            <a:pPr marL="0" indent="0">
              <a:buNone/>
            </a:pPr>
            <a:r>
              <a:rPr lang="en-IN" dirty="0"/>
              <a:t>   1.Salary should always be &gt;0</a:t>
            </a:r>
          </a:p>
          <a:p>
            <a:pPr marL="0" indent="0">
              <a:buNone/>
            </a:pPr>
            <a:r>
              <a:rPr lang="en-IN" dirty="0"/>
              <a:t>   2.There should be no special characters in the names of employee.</a:t>
            </a:r>
          </a:p>
          <a:p>
            <a:pPr marL="0" indent="0">
              <a:buNone/>
            </a:pPr>
            <a:endParaRPr lang="en-IN" sz="1050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The only draw back is UI part.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84970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B0A59-044D-4457-B273-B820815A0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200" dirty="0">
                <a:latin typeface="Algerian" panose="04020705040A02060702" pitchFamily="82" charset="0"/>
              </a:rPr>
              <a:t>Web Based design and implementation of </a:t>
            </a:r>
            <a:br>
              <a:rPr lang="en-IN" sz="3200" dirty="0">
                <a:latin typeface="Algerian" panose="04020705040A02060702" pitchFamily="82" charset="0"/>
              </a:rPr>
            </a:br>
            <a:r>
              <a:rPr lang="en-IN" sz="3200" dirty="0">
                <a:latin typeface="Algerian" panose="04020705040A02060702" pitchFamily="82" charset="0"/>
              </a:rPr>
              <a:t>online store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6707BC-25A3-4E9F-B511-808146529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950" y="1826369"/>
            <a:ext cx="6896100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495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3A9EA-F93B-4FB4-A04F-43A539A8B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2961443" cy="682440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Algerian" panose="04020705040A02060702" pitchFamily="82" charset="0"/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3B37D-76F2-4A23-9CD4-1A53BC43C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1246"/>
            <a:ext cx="10515600" cy="4756536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To analyse and select the best locations in the city of Kuala lumpur,</a:t>
            </a:r>
          </a:p>
          <a:p>
            <a:pPr marL="0" indent="0">
              <a:buNone/>
            </a:pPr>
            <a:r>
              <a:rPr lang="en-IN" dirty="0"/>
              <a:t>    Malaysia to open a new Mall.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Location of the mall is one of the most important decisions that will</a:t>
            </a:r>
          </a:p>
          <a:p>
            <a:pPr marL="0" indent="0">
              <a:buNone/>
            </a:pPr>
            <a:r>
              <a:rPr lang="en-IN" dirty="0"/>
              <a:t>    determine whether the mall will be a success or failure.</a:t>
            </a:r>
          </a:p>
        </p:txBody>
      </p:sp>
    </p:spTree>
    <p:extLst>
      <p:ext uri="{BB962C8B-B14F-4D97-AF65-F5344CB8AC3E}">
        <p14:creationId xmlns:p14="http://schemas.microsoft.com/office/powerpoint/2010/main" val="30862811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3A9EA-F93B-4FB4-A04F-43A539A8B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3701"/>
            <a:ext cx="2961443" cy="682440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Algerian" panose="04020705040A02060702" pitchFamily="82" charset="0"/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3B37D-76F2-4A23-9CD4-1A53BC43C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1246"/>
            <a:ext cx="10515600" cy="4756536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To main objective is to develop a model of E-Commerce application</a:t>
            </a:r>
          </a:p>
          <a:p>
            <a:pPr marL="0" indent="0">
              <a:buNone/>
            </a:pPr>
            <a:r>
              <a:rPr lang="en-IN" dirty="0"/>
              <a:t>    which focuses on a couple of key structures contained in typical </a:t>
            </a:r>
          </a:p>
          <a:p>
            <a:pPr marL="0" indent="0">
              <a:buNone/>
            </a:pPr>
            <a:r>
              <a:rPr lang="en-IN" dirty="0"/>
              <a:t>    E-commerce systems.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In this project we included attributes like product categories, Prices,</a:t>
            </a:r>
          </a:p>
          <a:p>
            <a:pPr marL="0" indent="0">
              <a:buNone/>
            </a:pPr>
            <a:r>
              <a:rPr lang="en-IN" dirty="0"/>
              <a:t>    Shopping carts.</a:t>
            </a:r>
          </a:p>
        </p:txBody>
      </p:sp>
    </p:spTree>
    <p:extLst>
      <p:ext uri="{BB962C8B-B14F-4D97-AF65-F5344CB8AC3E}">
        <p14:creationId xmlns:p14="http://schemas.microsoft.com/office/powerpoint/2010/main" val="19831420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E3C03-5842-417B-BBA5-01108B7DD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934" y="533801"/>
            <a:ext cx="7258235" cy="842238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Algerian" panose="04020705040A02060702" pitchFamily="82" charset="0"/>
              </a:rPr>
              <a:t>Advantages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04252-F9BB-4503-923B-19C88693B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279" y="1922769"/>
            <a:ext cx="10515600" cy="457010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The main advantage is as we used MongoDB no need to create Tables</a:t>
            </a:r>
          </a:p>
          <a:p>
            <a:pPr marL="0" indent="0">
              <a:buNone/>
            </a:pPr>
            <a:r>
              <a:rPr lang="en-IN" dirty="0"/>
              <a:t>    for each relation like in Relational Databases, just a single document</a:t>
            </a:r>
          </a:p>
          <a:p>
            <a:pPr marL="0" indent="0">
              <a:buNone/>
            </a:pPr>
            <a:r>
              <a:rPr lang="en-IN" dirty="0"/>
              <a:t>    is enough.</a:t>
            </a:r>
          </a:p>
        </p:txBody>
      </p:sp>
    </p:spTree>
    <p:extLst>
      <p:ext uri="{BB962C8B-B14F-4D97-AF65-F5344CB8AC3E}">
        <p14:creationId xmlns:p14="http://schemas.microsoft.com/office/powerpoint/2010/main" val="31028684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E28A8-36CE-4768-B347-2F6018F25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002763" cy="691318"/>
          </a:xfrm>
        </p:spPr>
        <p:txBody>
          <a:bodyPr>
            <a:normAutofit fontScale="90000"/>
          </a:bodyPr>
          <a:lstStyle/>
          <a:p>
            <a:r>
              <a:rPr lang="en-IN" sz="3200" dirty="0">
                <a:latin typeface="Algerian" panose="04020705040A02060702" pitchFamily="82" charset="0"/>
              </a:rPr>
              <a:t>Tools and technologies</a:t>
            </a:r>
          </a:p>
        </p:txBody>
      </p:sp>
      <p:pic>
        <p:nvPicPr>
          <p:cNvPr id="1026" name="Picture 2" descr="MongoDB gets a data lake, new security features and more | TechCrunch">
            <a:extLst>
              <a:ext uri="{FF2B5EF4-FFF2-40B4-BE49-F238E27FC236}">
                <a16:creationId xmlns:a16="http://schemas.microsoft.com/office/drawing/2014/main" id="{7B11CE3F-3500-493C-BF36-69EDE119B9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375" y="2108719"/>
            <a:ext cx="4282067" cy="1156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HTML - Wikipedia">
            <a:extLst>
              <a:ext uri="{FF2B5EF4-FFF2-40B4-BE49-F238E27FC236}">
                <a16:creationId xmlns:a16="http://schemas.microsoft.com/office/drawing/2014/main" id="{3C1868DA-C448-477F-995B-A59C10EB07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686" y="71078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30 Creative Website Examples of CSS Animation">
            <a:extLst>
              <a:ext uri="{FF2B5EF4-FFF2-40B4-BE49-F238E27FC236}">
                <a16:creationId xmlns:a16="http://schemas.microsoft.com/office/drawing/2014/main" id="{ACB42037-7FFA-435C-B113-E19A9B562C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908" y="4317375"/>
            <a:ext cx="34290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Terms You Need to Know as a JS Developer | by Manisha Basra | Better  Programming | Medium">
            <a:extLst>
              <a:ext uri="{FF2B5EF4-FFF2-40B4-BE49-F238E27FC236}">
                <a16:creationId xmlns:a16="http://schemas.microsoft.com/office/drawing/2014/main" id="{BAB71D27-DDA9-4825-A202-71204EB464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599" y="4082426"/>
            <a:ext cx="5829111" cy="2378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11961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17C4A-6C45-4865-B601-F48824F13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latin typeface="Algerian" panose="04020705040A02060702" pitchFamily="82" charset="0"/>
              </a:rPr>
              <a:t>CHALLANGES FACED AND TIME TAKEN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D1B67-EE86-496E-A8A1-19E7908EB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The first challenge I faced when decided to do project on web development is I had no idea about html, CSS, JavaScript. So I took suggestions from my friend and started a course in COURSERA on web development and it has helped me in a great way.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It took 40 days to complete the project.</a:t>
            </a:r>
          </a:p>
        </p:txBody>
      </p:sp>
    </p:spTree>
    <p:extLst>
      <p:ext uri="{BB962C8B-B14F-4D97-AF65-F5344CB8AC3E}">
        <p14:creationId xmlns:p14="http://schemas.microsoft.com/office/powerpoint/2010/main" val="333992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E54F009-10ED-4031-92F3-80079FAA1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922137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Algerian" panose="04020705040A02060702" pitchFamily="82" charset="0"/>
              </a:rPr>
              <a:t>Personal contribution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F6F6C3-B9DC-4E2A-A9F2-3CE25AA5B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87743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We have done this project with a group of 2 people.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We divided the project into 4 modules.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Register and Login modules are done by myself.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Database and modules are done by other member in group.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Finally we both completed the documentation part.</a:t>
            </a:r>
          </a:p>
        </p:txBody>
      </p:sp>
    </p:spTree>
    <p:extLst>
      <p:ext uri="{BB962C8B-B14F-4D97-AF65-F5344CB8AC3E}">
        <p14:creationId xmlns:p14="http://schemas.microsoft.com/office/powerpoint/2010/main" val="17902634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EB51E-7A81-4507-A03A-CFE6EDCC0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99796"/>
            <a:ext cx="10515600" cy="547716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IN" sz="3200" dirty="0">
              <a:latin typeface="Algerian" panose="04020705040A02060702" pitchFamily="82" charset="0"/>
            </a:endParaRPr>
          </a:p>
          <a:p>
            <a:pPr marL="0" indent="0" algn="ctr">
              <a:buNone/>
            </a:pPr>
            <a:endParaRPr lang="en-IN" sz="3200" dirty="0">
              <a:latin typeface="Algerian" panose="04020705040A02060702" pitchFamily="82" charset="0"/>
            </a:endParaRPr>
          </a:p>
          <a:p>
            <a:pPr marL="0" indent="0" algn="ctr">
              <a:buNone/>
            </a:pPr>
            <a:endParaRPr lang="en-IN" sz="3200" dirty="0">
              <a:latin typeface="Algerian" panose="04020705040A02060702" pitchFamily="82" charset="0"/>
            </a:endParaRPr>
          </a:p>
          <a:p>
            <a:pPr marL="0" indent="0" algn="ctr">
              <a:buNone/>
            </a:pPr>
            <a:endParaRPr lang="en-IN" sz="3200" dirty="0">
              <a:latin typeface="Algerian" panose="04020705040A02060702" pitchFamily="82" charset="0"/>
            </a:endParaRPr>
          </a:p>
          <a:p>
            <a:pPr marL="0" indent="0" algn="ctr">
              <a:buNone/>
            </a:pPr>
            <a:r>
              <a:rPr lang="en-IN" sz="3200" dirty="0">
                <a:latin typeface="Algerian" panose="04020705040A02060702" pitchFamily="82" charset="0"/>
              </a:rPr>
              <a:t>Thank You….</a:t>
            </a:r>
          </a:p>
        </p:txBody>
      </p:sp>
    </p:spTree>
    <p:extLst>
      <p:ext uri="{BB962C8B-B14F-4D97-AF65-F5344CB8AC3E}">
        <p14:creationId xmlns:p14="http://schemas.microsoft.com/office/powerpoint/2010/main" val="1743835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E3C03-5842-417B-BBA5-01108B7DD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934" y="533801"/>
            <a:ext cx="7258235" cy="842238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Algerian" panose="04020705040A02060702" pitchFamily="82" charset="0"/>
              </a:rPr>
              <a:t>Advantages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04252-F9BB-4503-923B-19C88693B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279" y="1922769"/>
            <a:ext cx="10515600" cy="457010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The main advantage is with out using human hard effort we are able</a:t>
            </a:r>
          </a:p>
          <a:p>
            <a:pPr marL="0" indent="0">
              <a:buNone/>
            </a:pPr>
            <a:r>
              <a:rPr lang="en-IN" dirty="0"/>
              <a:t>    to classify where we want to start our Mall.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2437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E28A8-36CE-4768-B347-2F6018F25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142173" cy="691318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Algerian" panose="04020705040A02060702" pitchFamily="82" charset="0"/>
              </a:rPr>
              <a:t>Dataset required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9A2AE-7063-49E2-AD47-F1D0466AEC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8183"/>
            <a:ext cx="10515600" cy="1464816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List of neighbourhoods in Kuala lumpur.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Latitude and Longitude coordinates of the neighbourhoods.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Venue data, particularly related to malls.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028" name="Picture 4" descr="Geocoder: Simple, Consistent — geocoder 1.38.1 documentation">
            <a:extLst>
              <a:ext uri="{FF2B5EF4-FFF2-40B4-BE49-F238E27FC236}">
                <a16:creationId xmlns:a16="http://schemas.microsoft.com/office/drawing/2014/main" id="{0F4A037F-6657-4AB7-93F5-2797BA3999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0758" y="3284737"/>
            <a:ext cx="1926129" cy="2304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eb Scraping Explained">
            <a:extLst>
              <a:ext uri="{FF2B5EF4-FFF2-40B4-BE49-F238E27FC236}">
                <a16:creationId xmlns:a16="http://schemas.microsoft.com/office/drawing/2014/main" id="{1A533A21-A529-459B-9D7C-C80ABEFA04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284738"/>
            <a:ext cx="4399979" cy="2304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oursquare And 9 Years Ago: The App Is Not Dead -">
            <a:extLst>
              <a:ext uri="{FF2B5EF4-FFF2-40B4-BE49-F238E27FC236}">
                <a16:creationId xmlns:a16="http://schemas.microsoft.com/office/drawing/2014/main" id="{A114342F-659E-40D3-A16A-571D6FA6B3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6108" y="3602610"/>
            <a:ext cx="2981325" cy="1669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2900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42662-5488-4226-95AD-FBF710686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latin typeface="Algerian" panose="04020705040A02060702" pitchFamily="82" charset="0"/>
              </a:rPr>
              <a:t>TOOLS AND TECHNOLOGIES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5D9E91-5F9F-4D94-A74F-ED46E00A04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844" y="1893472"/>
            <a:ext cx="3943350" cy="116205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00B2FA-1DF2-476D-8285-CDF10E698F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6740" y="1690688"/>
            <a:ext cx="3038475" cy="15049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35FE73D-792C-4F2C-9D87-55E1788255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8960" y="342900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162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17C4A-6C45-4865-B601-F48824F13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latin typeface="Algerian" panose="04020705040A02060702" pitchFamily="82" charset="0"/>
              </a:rPr>
              <a:t>CHALLANGES FACED AND TIME TAKEN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D1B67-EE86-496E-A8A1-19E7908EB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first challenge I faced when decided to do project on Recommendation System is I had no idea about where to find the dataset, So I took help from our faculty coordinator and he suggested about Web scrapping.</a:t>
            </a:r>
          </a:p>
          <a:p>
            <a:r>
              <a:rPr lang="en-IN" dirty="0"/>
              <a:t>It took 10 days to complete the project.</a:t>
            </a:r>
          </a:p>
        </p:txBody>
      </p:sp>
    </p:spTree>
    <p:extLst>
      <p:ext uri="{BB962C8B-B14F-4D97-AF65-F5344CB8AC3E}">
        <p14:creationId xmlns:p14="http://schemas.microsoft.com/office/powerpoint/2010/main" val="1414319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36803-0E4E-4E64-BF47-1319B7E6B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latin typeface="Algerian" panose="04020705040A02060702" pitchFamily="82" charset="0"/>
              </a:rPr>
              <a:t>Improvements in future and drawbacks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51DA0-2794-4927-B455-CF03E86B3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32985"/>
            <a:ext cx="10515600" cy="414397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There are several other classification algorithms apart from clustering</a:t>
            </a:r>
          </a:p>
          <a:p>
            <a:pPr marL="0" indent="0">
              <a:buNone/>
            </a:pPr>
            <a:r>
              <a:rPr lang="en-IN" dirty="0"/>
              <a:t>    which were better. So in future implementation I would like to</a:t>
            </a:r>
          </a:p>
          <a:p>
            <a:pPr marL="0" indent="0">
              <a:buNone/>
            </a:pPr>
            <a:r>
              <a:rPr lang="en-IN" dirty="0"/>
              <a:t>    implement them.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The only drawback is we are using smaller dataset.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7585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63D43-0E3D-4598-B60A-756E156F5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200" dirty="0">
                <a:latin typeface="Algerian" panose="04020705040A02060702" pitchFamily="82" charset="0"/>
              </a:rPr>
              <a:t>E-Commerce profitability and recommendation system for supermarket</a:t>
            </a:r>
          </a:p>
        </p:txBody>
      </p:sp>
      <p:pic>
        <p:nvPicPr>
          <p:cNvPr id="2050" name="Picture 2" descr="Effective Cross Selling Using Market Basket Analysis">
            <a:extLst>
              <a:ext uri="{FF2B5EF4-FFF2-40B4-BE49-F238E27FC236}">
                <a16:creationId xmlns:a16="http://schemas.microsoft.com/office/drawing/2014/main" id="{ADAE0CE1-7EE0-4B50-955D-66A3017B2E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704" y="1901899"/>
            <a:ext cx="6954591" cy="4366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7440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1559</TotalTime>
  <Words>912</Words>
  <Application>Microsoft Office PowerPoint</Application>
  <PresentationFormat>Widescreen</PresentationFormat>
  <Paragraphs>112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Algerian</vt:lpstr>
      <vt:lpstr>Arial</vt:lpstr>
      <vt:lpstr>Calibri</vt:lpstr>
      <vt:lpstr>Calibri Light</vt:lpstr>
      <vt:lpstr>charter</vt:lpstr>
      <vt:lpstr>Wingdings</vt:lpstr>
      <vt:lpstr>Office Theme</vt:lpstr>
      <vt:lpstr>A Journey of PROJECTS….</vt:lpstr>
      <vt:lpstr>RECOMMENDATION SYSTEM FOR opening a new mall in Kuala lumpur, Singapore</vt:lpstr>
      <vt:lpstr>Objective</vt:lpstr>
      <vt:lpstr>Advantages </vt:lpstr>
      <vt:lpstr>Dataset required </vt:lpstr>
      <vt:lpstr>TOOLS AND TECHNOLOGIES</vt:lpstr>
      <vt:lpstr>CHALLANGES FACED AND TIME TAKEN </vt:lpstr>
      <vt:lpstr>Improvements in future and drawbacks</vt:lpstr>
      <vt:lpstr>E-Commerce profitability and recommendation system for supermarket</vt:lpstr>
      <vt:lpstr>Dataset</vt:lpstr>
      <vt:lpstr>TOOLS AND TECHNOLOGIES</vt:lpstr>
      <vt:lpstr>Advantages</vt:lpstr>
      <vt:lpstr>Personal contribution </vt:lpstr>
      <vt:lpstr>Optical character recognition</vt:lpstr>
      <vt:lpstr>Objective</vt:lpstr>
      <vt:lpstr>Dataset required </vt:lpstr>
      <vt:lpstr>TOOLS AND TECHNOLOGIES</vt:lpstr>
      <vt:lpstr>Methodology</vt:lpstr>
      <vt:lpstr>Improvements in future and drawbacks</vt:lpstr>
      <vt:lpstr>Libraries used</vt:lpstr>
      <vt:lpstr>PAYROLL Management System</vt:lpstr>
      <vt:lpstr>INTRODUCTION </vt:lpstr>
      <vt:lpstr>SDLC Used </vt:lpstr>
      <vt:lpstr>ADVANTAGES </vt:lpstr>
      <vt:lpstr>TOOL AND TECHNOLOGIES</vt:lpstr>
      <vt:lpstr>Personal contribution and role in the project</vt:lpstr>
      <vt:lpstr>Challenges and time taken</vt:lpstr>
      <vt:lpstr>Improvements needed and drawbacks</vt:lpstr>
      <vt:lpstr>Web Based design and implementation of  online store</vt:lpstr>
      <vt:lpstr>Objective</vt:lpstr>
      <vt:lpstr>Advantages </vt:lpstr>
      <vt:lpstr>Tools and technologies</vt:lpstr>
      <vt:lpstr>CHALLANGES FACED AND TIME TAKEN </vt:lpstr>
      <vt:lpstr>Personal contribution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Journey of PROJECTS….</dc:title>
  <dc:creator>Hrushikesh Reddy</dc:creator>
  <cp:lastModifiedBy>Hrushikesh Reddy</cp:lastModifiedBy>
  <cp:revision>40</cp:revision>
  <dcterms:created xsi:type="dcterms:W3CDTF">2020-11-05T10:35:36Z</dcterms:created>
  <dcterms:modified xsi:type="dcterms:W3CDTF">2020-12-16T12:14:11Z</dcterms:modified>
</cp:coreProperties>
</file>