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079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712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9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247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2078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5780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46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534008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02455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703206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95609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399055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09543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091973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055020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61421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174494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102026-4BBE-4758-8028-C69A9EC6F5F4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2C7EE7-37FC-4F09-B713-F2664CC45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1659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49" y="3579222"/>
            <a:ext cx="3638004" cy="30205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Team-14</a:t>
            </a:r>
          </a:p>
          <a:p>
            <a:pPr marL="0" indent="0">
              <a:buNone/>
            </a:pPr>
            <a:endParaRPr lang="en-US" sz="2000" b="1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cs typeface="Times New Roman" panose="02020603050405020304" pitchFamily="18" charset="0"/>
              </a:rPr>
              <a:t>Hrushikesh </a:t>
            </a:r>
            <a:r>
              <a:rPr lang="en-US" sz="1600" dirty="0">
                <a:cs typeface="Times New Roman" panose="02020603050405020304" pitchFamily="18" charset="0"/>
              </a:rPr>
              <a:t>Vasista		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cs typeface="Times New Roman" panose="02020603050405020304" pitchFamily="18" charset="0"/>
              </a:rPr>
              <a:t>Prashanth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Molakala		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cs typeface="Times New Roman" panose="02020603050405020304" pitchFamily="18" charset="0"/>
              </a:rPr>
              <a:t>Praveen </a:t>
            </a:r>
            <a:r>
              <a:rPr lang="en-US" sz="1600" dirty="0">
                <a:cs typeface="Times New Roman" panose="02020603050405020304" pitchFamily="18" charset="0"/>
              </a:rPr>
              <a:t>Kumar Selvan	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cs typeface="Times New Roman" panose="02020603050405020304" pitchFamily="18" charset="0"/>
              </a:rPr>
              <a:t>Vasudev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Gawde	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6073" y="849086"/>
            <a:ext cx="386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 smtClean="0"/>
              <a:t>GoShop </a:t>
            </a:r>
            <a:r>
              <a:rPr lang="de-DE" b="1" dirty="0" smtClean="0"/>
              <a:t>- </a:t>
            </a:r>
            <a:r>
              <a:rPr lang="en-US" dirty="0" smtClean="0">
                <a:cs typeface="Times New Roman" panose="02020603050405020304" pitchFamily="18" charset="0"/>
              </a:rPr>
              <a:t>Grocery delivery app</a:t>
            </a:r>
          </a:p>
        </p:txBody>
      </p:sp>
      <p:pic>
        <p:nvPicPr>
          <p:cNvPr id="1026" name="Picture 2" descr="H:\HRUSHIs\CS442_Folder\GoShopPhase2\OurProject\GoShop\app\src\main\res\mipmap-xxxhdpi\ic_launc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3366" y="1508760"/>
            <a:ext cx="2566852" cy="25668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41805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Payment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396562" cy="3649133"/>
          </a:xfrm>
        </p:spPr>
        <p:txBody>
          <a:bodyPr/>
          <a:lstStyle/>
          <a:p>
            <a:r>
              <a:rPr lang="en-US" dirty="0"/>
              <a:t>When the user clicks the Checkout button he / she will be redirected to the payment page</a:t>
            </a:r>
          </a:p>
          <a:p>
            <a:r>
              <a:rPr lang="en-US" dirty="0"/>
              <a:t>The payment is being done using PayPal Gateway</a:t>
            </a:r>
          </a:p>
          <a:p>
            <a:r>
              <a:rPr lang="en-US" dirty="0"/>
              <a:t>Multiple payment options using PayPal account or debit or credit cards</a:t>
            </a:r>
          </a:p>
          <a:p>
            <a:r>
              <a:rPr lang="en-US" dirty="0"/>
              <a:t>Once the payment is successful user is notified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07" y="2065867"/>
            <a:ext cx="2343910" cy="4166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38" y="2065867"/>
            <a:ext cx="2343910" cy="4166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579132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 History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7181849" cy="3649133"/>
          </a:xfrm>
        </p:spPr>
        <p:txBody>
          <a:bodyPr/>
          <a:lstStyle/>
          <a:p>
            <a:r>
              <a:rPr lang="en-US" dirty="0"/>
              <a:t>Display the list of ordered items with their order total, order ID and order date</a:t>
            </a:r>
          </a:p>
          <a:p>
            <a:r>
              <a:rPr lang="en-US" dirty="0"/>
              <a:t>User can clear the order history by clicking on Clear Orders button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12" y="2065867"/>
            <a:ext cx="2262188" cy="4021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16468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Profile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877049" cy="3649133"/>
          </a:xfrm>
        </p:spPr>
        <p:txBody>
          <a:bodyPr/>
          <a:lstStyle/>
          <a:p>
            <a:r>
              <a:rPr lang="en-US" dirty="0"/>
              <a:t>Displays the details of the user which he / she entered during registration</a:t>
            </a:r>
          </a:p>
          <a:p>
            <a:r>
              <a:rPr lang="en-US" dirty="0"/>
              <a:t>Displays details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Profile picture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Email id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Phone number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r>
              <a:rPr lang="en-US" dirty="0"/>
              <a:t>User can edit and update his / her details</a:t>
            </a:r>
          </a:p>
        </p:txBody>
      </p:sp>
      <p:pic>
        <p:nvPicPr>
          <p:cNvPr id="3075" name="Picture 3" descr="H:\HRUSHIs\CS442_Folder\GoShopPhase2\OurProject\Docs\Screenshot_20160510-1812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1771" y="2041917"/>
            <a:ext cx="2462893" cy="4378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814615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Invite Friends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7339011" cy="3649133"/>
          </a:xfrm>
        </p:spPr>
        <p:txBody>
          <a:bodyPr/>
          <a:lstStyle/>
          <a:p>
            <a:r>
              <a:rPr lang="en-US" dirty="0"/>
              <a:t>Allows you to invite friends to try out the app</a:t>
            </a:r>
          </a:p>
          <a:p>
            <a:r>
              <a:rPr lang="en-US" dirty="0"/>
              <a:t>Send invite through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WhatsApp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Gmail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Telegram 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142067"/>
            <a:ext cx="2347912" cy="4174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51" y="2065867"/>
            <a:ext cx="2390775" cy="4250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943739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 language support</a:t>
            </a:r>
            <a:endParaRPr lang="en-US" dirty="0"/>
          </a:p>
        </p:txBody>
      </p:sp>
      <p:pic>
        <p:nvPicPr>
          <p:cNvPr id="4098" name="Picture 2" descr="H:\HRUSHIs\CS442_Folder\GoShopPhase2\OurProject\Docs\Screenshot_20160510-1813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086" y="2311881"/>
            <a:ext cx="2384516" cy="4239140"/>
          </a:xfrm>
          <a:prstGeom prst="rect">
            <a:avLst/>
          </a:prstGeom>
          <a:noFill/>
        </p:spPr>
      </p:pic>
      <p:pic>
        <p:nvPicPr>
          <p:cNvPr id="4099" name="Picture 3" descr="H:\HRUSHIs\CS442_Folder\GoShopPhase2\OurProject\Docs\Screenshot_20160510-1829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3308" y="2272936"/>
            <a:ext cx="2361039" cy="4197403"/>
          </a:xfrm>
          <a:prstGeom prst="rect">
            <a:avLst/>
          </a:prstGeom>
          <a:noFill/>
        </p:spPr>
      </p:pic>
      <p:pic>
        <p:nvPicPr>
          <p:cNvPr id="4100" name="Picture 4" descr="H:\HRUSHIs\CS442_Folder\GoShopPhase2\OurProject\Docs\Screenshot_20160510-18285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3603" y="2286000"/>
            <a:ext cx="2361039" cy="41974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2943739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Us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045148" cy="3649133"/>
          </a:xfrm>
        </p:spPr>
        <p:txBody>
          <a:bodyPr/>
          <a:lstStyle/>
          <a:p>
            <a:r>
              <a:rPr lang="en-US" dirty="0"/>
              <a:t>Displays the contact information</a:t>
            </a:r>
          </a:p>
          <a:p>
            <a:r>
              <a:rPr lang="en-US" dirty="0"/>
              <a:t>Get directions to the address by invoking inbuilt google maps</a:t>
            </a:r>
          </a:p>
          <a:p>
            <a:r>
              <a:rPr lang="en-US" dirty="0"/>
              <a:t>Feedback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31" y="2065867"/>
            <a:ext cx="2363390" cy="420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98" y="2049656"/>
            <a:ext cx="2372509" cy="4217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302007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680" y="301255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9758806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133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Saves </a:t>
            </a:r>
            <a:r>
              <a:rPr lang="en-US" dirty="0"/>
              <a:t>hours every week - not standing in line and driving to the supermarket!</a:t>
            </a:r>
          </a:p>
          <a:p>
            <a:pPr lvl="0"/>
            <a:r>
              <a:rPr lang="en-US" dirty="0" smtClean="0"/>
              <a:t>One time </a:t>
            </a:r>
            <a:r>
              <a:rPr lang="en-US" dirty="0"/>
              <a:t>User Registration</a:t>
            </a:r>
          </a:p>
          <a:p>
            <a:r>
              <a:rPr lang="en-US" dirty="0" smtClean="0"/>
              <a:t>Payment through PayPal gateway</a:t>
            </a:r>
            <a:endParaRPr lang="en-US" dirty="0"/>
          </a:p>
          <a:p>
            <a:pPr lvl="0"/>
            <a:r>
              <a:rPr lang="en-US" dirty="0"/>
              <a:t>View </a:t>
            </a:r>
            <a:r>
              <a:rPr lang="en-US" dirty="0" smtClean="0"/>
              <a:t>Order History</a:t>
            </a:r>
            <a:endParaRPr lang="en-US" dirty="0"/>
          </a:p>
          <a:p>
            <a:r>
              <a:rPr lang="en-US" dirty="0"/>
              <a:t>Invite friends through </a:t>
            </a:r>
            <a:r>
              <a:rPr lang="en-US" dirty="0" smtClean="0"/>
              <a:t>SMS, email, </a:t>
            </a:r>
            <a:r>
              <a:rPr lang="en-US" dirty="0" err="1" smtClean="0"/>
              <a:t>WhatsApp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2341" y="1854684"/>
            <a:ext cx="4995332" cy="3649133"/>
          </a:xfrm>
        </p:spPr>
        <p:txBody>
          <a:bodyPr>
            <a:normAutofit/>
          </a:bodyPr>
          <a:lstStyle/>
          <a:p>
            <a:r>
              <a:rPr lang="en-US" dirty="0"/>
              <a:t>Supports Google and Facebook Sign-in</a:t>
            </a:r>
          </a:p>
          <a:p>
            <a:r>
              <a:rPr lang="en-US" dirty="0"/>
              <a:t>Keep a list of favorite items that you love to order</a:t>
            </a:r>
          </a:p>
          <a:p>
            <a:r>
              <a:rPr lang="en-US" dirty="0"/>
              <a:t>Edit </a:t>
            </a:r>
            <a:r>
              <a:rPr lang="en-US" dirty="0" smtClean="0"/>
              <a:t> Details ( </a:t>
            </a:r>
            <a:r>
              <a:rPr lang="en-US" dirty="0"/>
              <a:t>Name, Phone Number, Address)</a:t>
            </a:r>
          </a:p>
          <a:p>
            <a:pPr lvl="0"/>
            <a:r>
              <a:rPr lang="en-US" dirty="0" smtClean="0"/>
              <a:t>Multi-Language </a:t>
            </a:r>
            <a:r>
              <a:rPr lang="en-US" dirty="0"/>
              <a:t>Support (English, German)</a:t>
            </a:r>
          </a:p>
          <a:p>
            <a:pPr lvl="0"/>
            <a:r>
              <a:rPr lang="en-US" dirty="0"/>
              <a:t>Leave feedback</a:t>
            </a:r>
          </a:p>
          <a:p>
            <a:pPr lvl="0"/>
            <a:r>
              <a:rPr lang="en-US" dirty="0"/>
              <a:t>Get </a:t>
            </a:r>
            <a:r>
              <a:rPr lang="en-US" dirty="0" smtClean="0"/>
              <a:t>Directions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4094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665" y="1776548"/>
            <a:ext cx="4656908" cy="38187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Google Sign In</a:t>
            </a:r>
          </a:p>
          <a:p>
            <a:r>
              <a:rPr lang="en-US" dirty="0"/>
              <a:t>Google client API used for Logging 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Facebook Login</a:t>
            </a:r>
          </a:p>
          <a:p>
            <a:r>
              <a:rPr lang="en-US" dirty="0"/>
              <a:t>Facebook SDK used for Logging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Silent /Auto Login</a:t>
            </a:r>
          </a:p>
          <a:p>
            <a:r>
              <a:rPr lang="en-US" dirty="0"/>
              <a:t>Automatic Login until user has logged </a:t>
            </a:r>
            <a:r>
              <a:rPr lang="en-US" dirty="0" smtClean="0"/>
              <a:t>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76" y="2142067"/>
            <a:ext cx="2458852" cy="4371293"/>
          </a:xfrm>
          <a:prstGeom prst="rect">
            <a:avLst/>
          </a:prstGeom>
        </p:spPr>
      </p:pic>
      <p:pic>
        <p:nvPicPr>
          <p:cNvPr id="1026" name="Picture 2" descr="H:\HRUSHIs\CS442_Folder\GoShopPhase2\OurProject\Docs\Screenshot_20160510-1811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7005" y="2142309"/>
            <a:ext cx="2462893" cy="4378476"/>
          </a:xfrm>
          <a:prstGeom prst="rect">
            <a:avLst/>
          </a:prstGeom>
          <a:noFill/>
        </p:spPr>
      </p:pic>
      <p:pic>
        <p:nvPicPr>
          <p:cNvPr id="1027" name="Picture 3" descr="H:\HRUSHIs\CS442_Folder\GoShopPhase2\OurProject\Docs\Screenshot_20160510-1811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76843" y="2129245"/>
            <a:ext cx="2487250" cy="4421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52531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Time User Registration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Registration Details</a:t>
            </a:r>
          </a:p>
          <a:p>
            <a:pPr lvl="1"/>
            <a:r>
              <a:rPr lang="en-US" dirty="0"/>
              <a:t>Name </a:t>
            </a:r>
          </a:p>
          <a:p>
            <a:pPr lvl="1"/>
            <a:r>
              <a:rPr lang="en-US" dirty="0"/>
              <a:t>Phone Number </a:t>
            </a:r>
          </a:p>
          <a:p>
            <a:pPr lvl="1"/>
            <a:r>
              <a:rPr lang="en-US" dirty="0"/>
              <a:t>Address</a:t>
            </a:r>
          </a:p>
          <a:p>
            <a:endParaRPr lang="en-US" dirty="0"/>
          </a:p>
        </p:txBody>
      </p:sp>
      <p:pic>
        <p:nvPicPr>
          <p:cNvPr id="2051" name="Picture 3" descr="H:\HRUSHIs\CS442_Folder\GoShopPhase2\OurProject\Docs\Screenshot_20160510-1811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8811" y="2120782"/>
            <a:ext cx="2264227" cy="40252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633537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 User License Agreement(EULA)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490" y="2074334"/>
            <a:ext cx="7162800" cy="3649133"/>
          </a:xfrm>
        </p:spPr>
        <p:txBody>
          <a:bodyPr/>
          <a:lstStyle/>
          <a:p>
            <a:r>
              <a:rPr lang="en-US" dirty="0"/>
              <a:t> Legal contract between the App Developers and the </a:t>
            </a:r>
            <a:r>
              <a:rPr lang="en-US" b="1" dirty="0"/>
              <a:t>end user</a:t>
            </a:r>
            <a:r>
              <a:rPr lang="en-US" dirty="0"/>
              <a:t> of an application.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Specifies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Term of License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Restrictions on 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Proprietary Markings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Disclaimer of Warranties and Technical Support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90" y="2074334"/>
            <a:ext cx="2293936" cy="4078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506764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0810"/>
            <a:ext cx="6028508" cy="3649133"/>
          </a:xfrm>
        </p:spPr>
        <p:txBody>
          <a:bodyPr/>
          <a:lstStyle/>
          <a:p>
            <a:r>
              <a:rPr lang="en-US" dirty="0"/>
              <a:t>Consist of Items which are categorized under different tabs</a:t>
            </a:r>
          </a:p>
          <a:p>
            <a:r>
              <a:rPr lang="en-US" dirty="0"/>
              <a:t>Display Item’s Image , price and  name </a:t>
            </a:r>
          </a:p>
          <a:p>
            <a:r>
              <a:rPr lang="en-US" dirty="0"/>
              <a:t>Switch between tabs to view different categories of items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070" y="1919955"/>
            <a:ext cx="2405815" cy="4277004"/>
          </a:xfrm>
          <a:prstGeom prst="rect">
            <a:avLst/>
          </a:prstGeom>
        </p:spPr>
      </p:pic>
      <p:pic>
        <p:nvPicPr>
          <p:cNvPr id="5" name="Picture 2" descr="H:\HRUSHIs\CS442_Folder\GoShopPhase2\OurProject\Docs\Screenshot_20160510-1812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0954" y="1918304"/>
            <a:ext cx="2400165" cy="4266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49051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Item Detail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Items to view Item Detail Page </a:t>
            </a:r>
          </a:p>
          <a:p>
            <a:r>
              <a:rPr lang="en-US" dirty="0"/>
              <a:t>Item Detail Page</a:t>
            </a:r>
          </a:p>
          <a:p>
            <a:pPr lvl="1"/>
            <a:r>
              <a:rPr lang="en-US" dirty="0"/>
              <a:t>Item Name</a:t>
            </a:r>
          </a:p>
          <a:p>
            <a:pPr lvl="1"/>
            <a:r>
              <a:rPr lang="en-US" dirty="0"/>
              <a:t>Item Price</a:t>
            </a:r>
          </a:p>
          <a:p>
            <a:pPr lvl="1"/>
            <a:r>
              <a:rPr lang="en-US" dirty="0"/>
              <a:t>Item Image</a:t>
            </a:r>
          </a:p>
          <a:p>
            <a:pPr lvl="1"/>
            <a:r>
              <a:rPr lang="en-US" dirty="0"/>
              <a:t>Item Description</a:t>
            </a:r>
          </a:p>
          <a:p>
            <a:pPr lvl="1"/>
            <a:r>
              <a:rPr lang="en-US" dirty="0"/>
              <a:t>Enter Quantity</a:t>
            </a:r>
          </a:p>
          <a:p>
            <a:pPr lvl="1"/>
            <a:r>
              <a:rPr lang="en-US" dirty="0"/>
              <a:t>Add to Cart Button </a:t>
            </a:r>
          </a:p>
          <a:p>
            <a:pPr lvl="1"/>
            <a:r>
              <a:rPr lang="en-US" dirty="0"/>
              <a:t>Add to Favorites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72" y="1967107"/>
            <a:ext cx="2105200" cy="3742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14590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Favorites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00900" cy="4351338"/>
          </a:xfrm>
        </p:spPr>
        <p:txBody>
          <a:bodyPr/>
          <a:lstStyle/>
          <a:p>
            <a:r>
              <a:rPr lang="en-US" dirty="0"/>
              <a:t>Keep a list of favorite items that you love to order</a:t>
            </a:r>
          </a:p>
          <a:p>
            <a:r>
              <a:rPr lang="en-US" dirty="0"/>
              <a:t>User can Add Items into Favorites upon clicking on the Add to Favorites button</a:t>
            </a:r>
          </a:p>
          <a:p>
            <a:r>
              <a:rPr lang="en-US" dirty="0"/>
              <a:t>To remove the favorites item Swipe left and click the delete icon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79" y="1825625"/>
            <a:ext cx="2420838" cy="43037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75180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7315199" cy="3649133"/>
          </a:xfrm>
        </p:spPr>
        <p:txBody>
          <a:bodyPr/>
          <a:lstStyle/>
          <a:p>
            <a:r>
              <a:rPr lang="en-US" dirty="0"/>
              <a:t>Keep a list of items added to cart and displays the subtotals of each item as well as the total amount of the cart and a Checkout button</a:t>
            </a:r>
          </a:p>
          <a:p>
            <a:r>
              <a:rPr lang="en-US" dirty="0"/>
              <a:t>User can Add Items into Cart by entering a quantity and clicking on the Add to Cart button for the item</a:t>
            </a:r>
          </a:p>
          <a:p>
            <a:r>
              <a:rPr lang="en-US" dirty="0"/>
              <a:t>To Update the quantity of the item swipe left and click on up or down arrow to increment or decrement the quantity respectively</a:t>
            </a:r>
          </a:p>
          <a:p>
            <a:r>
              <a:rPr lang="en-US" dirty="0"/>
              <a:t>To remove the cart item Swipe left and click the delete icon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70" y="2142067"/>
            <a:ext cx="2355056" cy="41867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6771573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596</TotalTime>
  <Words>467</Words>
  <Application>Microsoft Office PowerPoint</Application>
  <PresentationFormat>Custom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Slide 1</vt:lpstr>
      <vt:lpstr>Features</vt:lpstr>
      <vt:lpstr>Login</vt:lpstr>
      <vt:lpstr>Registration</vt:lpstr>
      <vt:lpstr>End User License Agreement(EULA) </vt:lpstr>
      <vt:lpstr>Home Page</vt:lpstr>
      <vt:lpstr>Item Detail Page</vt:lpstr>
      <vt:lpstr> Favorites Page</vt:lpstr>
      <vt:lpstr>Cart Page</vt:lpstr>
      <vt:lpstr>Payment Page</vt:lpstr>
      <vt:lpstr>Order History Page</vt:lpstr>
      <vt:lpstr>User Profile Page</vt:lpstr>
      <vt:lpstr>Invite Friends Page</vt:lpstr>
      <vt:lpstr>MULTI language support</vt:lpstr>
      <vt:lpstr>Contact Us Page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Shop-Android app</dc:title>
  <dc:creator>Praveen Kumar Selvan</dc:creator>
  <cp:lastModifiedBy>Hrushi The Great</cp:lastModifiedBy>
  <cp:revision>45</cp:revision>
  <dcterms:created xsi:type="dcterms:W3CDTF">2016-05-05T21:32:35Z</dcterms:created>
  <dcterms:modified xsi:type="dcterms:W3CDTF">2016-05-21T18:59:50Z</dcterms:modified>
</cp:coreProperties>
</file>