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315DB-4F8C-4C07-BA4A-A3256E5C1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BB236-6CF7-4E47-8AA1-085CFC4EB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D6C89-71A9-449B-9799-00EEC2E5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B83E9F-5205-4518-8067-B1C73BEB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C22647-F516-4C09-A667-30B86644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007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BA38C-32EE-4A5F-AF3E-655194D4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D03005-C5C5-419C-80BD-C7825FDB7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A80BC-7FFC-403C-A808-2130E3DC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0F8ABA-62AF-437B-B51B-B648AB70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487BC-1915-43C3-8D4E-F790A8D0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218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1EB423-97E7-494D-A343-8882C0268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1D5928-49EB-4B05-8BE4-DD62D7773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B3D97-FA4C-4DEB-824E-DD07B8E5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E0E7CA-2631-4602-8CFF-8D6B43CB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EA75F6-F602-4E07-9317-619032EC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409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1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94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90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1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304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407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438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62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008E7-FAF5-4F16-9EDF-3DBBDF15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0F552-05EB-4C61-BBB7-5390D53F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A2657-22B7-434D-962C-6EE9C7C1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053E5A-3432-466D-AF89-D39601A2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91865-346A-4051-808E-ACE6BE8E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422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1BAE0-22D8-48B0-A92A-CF975F56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EDC6EA-5815-4F6F-A89E-5988789A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D7B993-CB6A-4A28-8B1B-8C373930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3263F3-3E80-4959-9CB0-6649ED55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32BB50-97C6-4B9A-92BE-18FE1EA8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403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81501-B657-4E30-8F81-D318F7A7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63F072-A843-41B6-A106-F3772DB42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B0F528-043A-4C0C-A910-2C1E5BB51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ED60A7-BDAE-4485-B539-B7BE18F0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CD2351-573E-4D87-A413-13B11045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AC95C8-6BBC-4F2A-80FF-D5BE9436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066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406A0-425D-4ECC-8AEB-3BF84D47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D178CF-6DC1-41A2-AFA8-EB942F26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93CDCE-5F6D-4C5A-ACAC-60A1DD25A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456734-1284-45AA-A18F-8E5889A74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96FF0-0C5E-4E25-A9F2-9D68DF91C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176D20-261B-4E14-A1AA-E46F7C1D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7096AB-725E-449E-A529-CCB3A4F5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7748C8-854C-411A-94E9-85089C7A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684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E4AB2-03EB-431C-A65E-BB208325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972DBF-DA34-4B4D-AF8F-816BBE03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6772D5-E4D2-4111-886A-AE40FFA0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530B3B-41C9-43A3-9D2D-EEC01FCC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098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C22D53-4736-46F5-BBF2-90881C88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157381-7D76-47C1-99BC-A45F358A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252510-7111-45A9-AABF-C4F73A55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64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12EBC-AB73-4670-AED4-91B43926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A6B421-C353-4C53-9339-4D8E5C80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2276AC-7C60-4237-A38E-4B1AE9DC7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FC1F04-DD25-44CE-BF56-2172579A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34D0CC-7D8F-4B3D-9F0A-702B2403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75C32-AB4F-4EED-82B9-A583978E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868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50AC5-0B3F-474C-B65B-6ADFAB90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CB8462-5595-4650-9B70-411524E27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2C2399-DA63-414B-BF23-47E8BED56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3548F9-B567-4610-B7A0-546A7CB7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E6E2E-BADB-4353-B561-6A824F67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8EF279-0DF4-48CE-9410-B563917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100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F1447-1761-4CF2-8AAA-FA276843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DCEFCD-7E85-44AF-9070-8B899E448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6D91E5-D1E8-49F4-87FC-73E18A598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E1E85B-CDCB-4F0F-AE3E-398449C92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497433-2FA6-46FE-8C19-D5CA794A6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55438"/>
            <a:ext cx="72161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Твой помощник по сайтам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60437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Этот бот использует ИИ, чтобы помочь тебе понять сайт и найти нужную информацию. Просто отправь ссылку на сайт, и я помогу тебе!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94823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Проект сделал Куликов А.Е. </a:t>
            </a:r>
            <a:r>
              <a:rPr lang="en-US" sz="1750" kern="0" spc="-36" dirty="0">
                <a:solidFill>
                  <a:srgbClr val="CCCC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Hrust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811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Как работает бот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3417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Бот анализирует код сайта, чтобы найти ключевую информацию: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640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Заголовки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0624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Ссылки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83417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Далее ИИ генерирует краткую навигацию по сайту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77478"/>
            <a:ext cx="65381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Интерактивная помощь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815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0599" y="4066580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981569"/>
            <a:ext cx="56709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Быстрый доступ к ключевой информации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826318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Бот генерирует кнопки для перехода к важным разделам сайта.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39815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81781" y="4066580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3981569"/>
            <a:ext cx="39408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Понимание структуры сайта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4471988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Кнопки навигации помогают лучше понять, как сайт организован.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1508"/>
            <a:ext cx="76283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Что тебе нужно для запуска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45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Чтобы запустить бота, тебе потребуется: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614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Аккаунт в Telegram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036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Бота в Telegram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4589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API-токен бота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45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Также понадобится: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3614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3.7 или выше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036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Библиотеки: aiogram, BeautifulSoup4, requests, g4f</a:t>
            </a:r>
            <a:endParaRPr lang="en-US" sz="1750" dirty="0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64926"/>
            <a:ext cx="62532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Установка и настройка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3427333"/>
            <a:ext cx="2152055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7523" y="3691652"/>
            <a:ext cx="11370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3654147"/>
            <a:ext cx="45528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Создать виртуальное окружение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4248388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2A1999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291965"/>
            <a:ext cx="4304109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69306" y="4469130"/>
            <a:ext cx="1700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6433304" y="4518779"/>
            <a:ext cx="52008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Установить необходимые библиотеки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63164" y="5113020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2A1999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156597"/>
            <a:ext cx="645616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67043" y="5333762"/>
            <a:ext cx="17442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7509272" y="5383411"/>
            <a:ext cx="36702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Заменить API-токен в коде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082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Запуск бота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70659"/>
            <a:ext cx="2173724" cy="807958"/>
          </a:xfrm>
          <a:prstGeom prst="roundRect">
            <a:avLst>
              <a:gd name="adj" fmla="val 1179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547824"/>
            <a:ext cx="11370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3597473"/>
            <a:ext cx="24217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Запустить скрипт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3080861" y="4163378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2A1999"/>
          </a:solidFill>
          <a:ln/>
        </p:spPr>
      </p:sp>
      <p:sp>
        <p:nvSpPr>
          <p:cNvPr id="7" name="Shape 5"/>
          <p:cNvSpPr/>
          <p:nvPr/>
        </p:nvSpPr>
        <p:spPr>
          <a:xfrm>
            <a:off x="793790" y="4291965"/>
            <a:ext cx="4347567" cy="807958"/>
          </a:xfrm>
          <a:prstGeom prst="roundRect">
            <a:avLst>
              <a:gd name="adj" fmla="val 1179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28224" y="4469130"/>
            <a:ext cx="1700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368171" y="4518779"/>
            <a:ext cx="40770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Написать /start в чате с ботом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5254704" y="5084683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2A1999"/>
          </a:solidFill>
          <a:ln/>
        </p:spPr>
      </p:sp>
      <p:sp>
        <p:nvSpPr>
          <p:cNvPr id="11" name="Shape 9"/>
          <p:cNvSpPr/>
          <p:nvPr/>
        </p:nvSpPr>
        <p:spPr>
          <a:xfrm>
            <a:off x="793790" y="5213271"/>
            <a:ext cx="6521410" cy="807958"/>
          </a:xfrm>
          <a:prstGeom prst="roundRect">
            <a:avLst>
              <a:gd name="adj" fmla="val 1179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028224" y="5390436"/>
            <a:ext cx="17442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542014" y="5440085"/>
            <a:ext cx="36023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Отправить ссылку на сайт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77133"/>
            <a:ext cx="69138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Примеры использования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2607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Сайт компании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210282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Бот поможет найти информацию о продуктах, услугах, контактах.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192607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Новостной сайт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3210282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Бот покажет последние новости, а также позволит найти статьи по теме.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97943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0190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Форум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280190" y="6263640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Бот поможет найти ответы на вопросы, а также перейти к нужным темам.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8421" y="4979432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28421" y="5773222"/>
            <a:ext cx="34716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Сайт учебного заведения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228421" y="6263640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Бот поможет в навигации по сайтам, которые зачастую не понятны абитуриентам.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6355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Заключение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1512491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Этот бот — всего лишь начало. С помощью ИИ можно сделать намного больше, чтобы облегчить работу с сайтами. Будьте в курсе новых технологий и не бойтесь экспериментировать!</a:t>
            </a:r>
            <a:endParaRPr lang="en-US" sz="17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229282-3FC6-433D-AE57-E48926425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943" y="2601199"/>
            <a:ext cx="4069437" cy="5365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264</Words>
  <Application>Microsoft Office PowerPoint</Application>
  <PresentationFormat>Произвольный</PresentationFormat>
  <Paragraphs>56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Inter 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Mr. Hryst</cp:lastModifiedBy>
  <cp:revision>3</cp:revision>
  <dcterms:created xsi:type="dcterms:W3CDTF">2024-12-20T08:02:21Z</dcterms:created>
  <dcterms:modified xsi:type="dcterms:W3CDTF">2024-12-20T08:12:01Z</dcterms:modified>
</cp:coreProperties>
</file>