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bold r:id="rId17"/>
      <p:italic r:id="rId18"/>
      <p:boldItalic r:id="rId19"/>
    </p:embeddedFont>
    <p:embeddedFont>
      <p:font typeface="Poppins SemiBold" panose="000007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30260-8045-4DC6-8570-FDE5D84101CB}" v="22" dt="2025-04-04T18:06:02.913"/>
  </p1510:revLst>
</p1510:revInfo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248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 Manu" userId="97732cfef504c384" providerId="LiveId" clId="{84030260-8045-4DC6-8570-FDE5D84101CB}"/>
    <pc:docChg chg="undo custSel addSld delSld modSld">
      <pc:chgData name="E Manu" userId="97732cfef504c384" providerId="LiveId" clId="{84030260-8045-4DC6-8570-FDE5D84101CB}" dt="2025-04-04T18:19:13.837" v="1094" actId="20577"/>
      <pc:docMkLst>
        <pc:docMk/>
      </pc:docMkLst>
      <pc:sldChg chg="addSp delSp modSp mod">
        <pc:chgData name="E Manu" userId="97732cfef504c384" providerId="LiveId" clId="{84030260-8045-4DC6-8570-FDE5D84101CB}" dt="2025-04-04T18:16:17.082" v="1063" actId="255"/>
        <pc:sldMkLst>
          <pc:docMk/>
          <pc:sldMk cId="0" sldId="256"/>
        </pc:sldMkLst>
        <pc:spChg chg="add mod">
          <ac:chgData name="E Manu" userId="97732cfef504c384" providerId="LiveId" clId="{84030260-8045-4DC6-8570-FDE5D84101CB}" dt="2025-04-04T18:16:17.082" v="1063" actId="255"/>
          <ac:spMkLst>
            <pc:docMk/>
            <pc:sldMk cId="0" sldId="256"/>
            <ac:spMk id="2" creationId="{863FEAE9-2F9B-6DDB-6949-1F092DBF3DAF}"/>
          </ac:spMkLst>
        </pc:spChg>
        <pc:spChg chg="add del mod">
          <ac:chgData name="E Manu" userId="97732cfef504c384" providerId="LiveId" clId="{84030260-8045-4DC6-8570-FDE5D84101CB}" dt="2025-04-04T18:06:20.514" v="871"/>
          <ac:spMkLst>
            <pc:docMk/>
            <pc:sldMk cId="0" sldId="256"/>
            <ac:spMk id="4" creationId="{3B6F1BB2-D8DF-E608-1EC6-53F41432C0A9}"/>
          </ac:spMkLst>
        </pc:spChg>
        <pc:spChg chg="mod">
          <ac:chgData name="E Manu" userId="97732cfef504c384" providerId="LiveId" clId="{84030260-8045-4DC6-8570-FDE5D84101CB}" dt="2025-04-04T18:16:00.211" v="1061" actId="2711"/>
          <ac:spMkLst>
            <pc:docMk/>
            <pc:sldMk cId="0" sldId="256"/>
            <ac:spMk id="1264" creationId="{00000000-0000-0000-0000-000000000000}"/>
          </ac:spMkLst>
        </pc:spChg>
      </pc:sldChg>
      <pc:sldChg chg="modSp mod">
        <pc:chgData name="E Manu" userId="97732cfef504c384" providerId="LiveId" clId="{84030260-8045-4DC6-8570-FDE5D84101CB}" dt="2025-04-04T18:16:25.185" v="1065" actId="20577"/>
        <pc:sldMkLst>
          <pc:docMk/>
          <pc:sldMk cId="0" sldId="261"/>
        </pc:sldMkLst>
        <pc:spChg chg="mod">
          <ac:chgData name="E Manu" userId="97732cfef504c384" providerId="LiveId" clId="{84030260-8045-4DC6-8570-FDE5D84101CB}" dt="2025-04-04T18:16:25.185" v="1065" actId="20577"/>
          <ac:spMkLst>
            <pc:docMk/>
            <pc:sldMk cId="0" sldId="261"/>
            <ac:spMk id="1352" creationId="{00000000-0000-0000-0000-000000000000}"/>
          </ac:spMkLst>
        </pc:spChg>
      </pc:sldChg>
      <pc:sldChg chg="modSp mod">
        <pc:chgData name="E Manu" userId="97732cfef504c384" providerId="LiveId" clId="{84030260-8045-4DC6-8570-FDE5D84101CB}" dt="2025-04-04T16:42:32.334" v="16" actId="20577"/>
        <pc:sldMkLst>
          <pc:docMk/>
          <pc:sldMk cId="0" sldId="263"/>
        </pc:sldMkLst>
        <pc:spChg chg="mod">
          <ac:chgData name="E Manu" userId="97732cfef504c384" providerId="LiveId" clId="{84030260-8045-4DC6-8570-FDE5D84101CB}" dt="2025-04-04T16:42:32.334" v="16" actId="20577"/>
          <ac:spMkLst>
            <pc:docMk/>
            <pc:sldMk cId="0" sldId="263"/>
            <ac:spMk id="3" creationId="{13CBBDC0-22B1-13CD-C459-D1D3D9A420F1}"/>
          </ac:spMkLst>
        </pc:spChg>
      </pc:sldChg>
      <pc:sldChg chg="addSp delSp modSp mod">
        <pc:chgData name="E Manu" userId="97732cfef504c384" providerId="LiveId" clId="{84030260-8045-4DC6-8570-FDE5D84101CB}" dt="2025-04-04T18:08:08.374" v="903" actId="20577"/>
        <pc:sldMkLst>
          <pc:docMk/>
          <pc:sldMk cId="0" sldId="264"/>
        </pc:sldMkLst>
        <pc:spChg chg="add del mod">
          <ac:chgData name="E Manu" userId="97732cfef504c384" providerId="LiveId" clId="{84030260-8045-4DC6-8570-FDE5D84101CB}" dt="2025-04-04T16:48:18.770" v="90" actId="21"/>
          <ac:spMkLst>
            <pc:docMk/>
            <pc:sldMk cId="0" sldId="264"/>
            <ac:spMk id="3" creationId="{FFBCCE98-E7A4-E92A-ACA9-3A1AFCCF6596}"/>
          </ac:spMkLst>
        </pc:spChg>
        <pc:spChg chg="add del mod">
          <ac:chgData name="E Manu" userId="97732cfef504c384" providerId="LiveId" clId="{84030260-8045-4DC6-8570-FDE5D84101CB}" dt="2025-04-04T16:48:22.662" v="91"/>
          <ac:spMkLst>
            <pc:docMk/>
            <pc:sldMk cId="0" sldId="264"/>
            <ac:spMk id="4" creationId="{4A3A6B5E-7EDC-9D5D-05CE-0D2819195A20}"/>
          </ac:spMkLst>
        </pc:spChg>
        <pc:spChg chg="add del mod">
          <ac:chgData name="E Manu" userId="97732cfef504c384" providerId="LiveId" clId="{84030260-8045-4DC6-8570-FDE5D84101CB}" dt="2025-04-04T16:48:32.707" v="93" actId="21"/>
          <ac:spMkLst>
            <pc:docMk/>
            <pc:sldMk cId="0" sldId="264"/>
            <ac:spMk id="5" creationId="{FFBCCE98-E7A4-E92A-ACA9-3A1AFCCF6596}"/>
          </ac:spMkLst>
        </pc:spChg>
        <pc:spChg chg="add del mod">
          <ac:chgData name="E Manu" userId="97732cfef504c384" providerId="LiveId" clId="{84030260-8045-4DC6-8570-FDE5D84101CB}" dt="2025-04-04T16:53:33.101" v="147"/>
          <ac:spMkLst>
            <pc:docMk/>
            <pc:sldMk cId="0" sldId="264"/>
            <ac:spMk id="10" creationId="{153DDFC3-4771-8A73-7BF1-E064BA1FD96F}"/>
          </ac:spMkLst>
        </pc:spChg>
        <pc:spChg chg="del mod">
          <ac:chgData name="E Manu" userId="97732cfef504c384" providerId="LiveId" clId="{84030260-8045-4DC6-8570-FDE5D84101CB}" dt="2025-04-04T16:44:37.553" v="86" actId="21"/>
          <ac:spMkLst>
            <pc:docMk/>
            <pc:sldMk cId="0" sldId="264"/>
            <ac:spMk id="14" creationId="{C4CDB526-1DA0-185F-5F76-531CA24E70A2}"/>
          </ac:spMkLst>
        </pc:spChg>
        <pc:graphicFrameChg chg="add mod modGraphic">
          <ac:chgData name="E Manu" userId="97732cfef504c384" providerId="LiveId" clId="{84030260-8045-4DC6-8570-FDE5D84101CB}" dt="2025-04-04T16:56:17.935" v="179" actId="14100"/>
          <ac:graphicFrameMkLst>
            <pc:docMk/>
            <pc:sldMk cId="0" sldId="264"/>
            <ac:graphicFrameMk id="2" creationId="{ACCE5D19-F2D9-E37B-B484-C3528FC690B1}"/>
          </ac:graphicFrameMkLst>
        </pc:graphicFrameChg>
        <pc:graphicFrameChg chg="add del modGraphic">
          <ac:chgData name="E Manu" userId="97732cfef504c384" providerId="LiveId" clId="{84030260-8045-4DC6-8570-FDE5D84101CB}" dt="2025-04-04T16:48:47.855" v="97" actId="3680"/>
          <ac:graphicFrameMkLst>
            <pc:docMk/>
            <pc:sldMk cId="0" sldId="264"/>
            <ac:graphicFrameMk id="6" creationId="{2C0A8BB9-5CEF-9680-A169-3FFA49DC66DC}"/>
          </ac:graphicFrameMkLst>
        </pc:graphicFrameChg>
        <pc:graphicFrameChg chg="add del mod modGraphic">
          <ac:chgData name="E Manu" userId="97732cfef504c384" providerId="LiveId" clId="{84030260-8045-4DC6-8570-FDE5D84101CB}" dt="2025-04-04T16:49:55.257" v="108" actId="3680"/>
          <ac:graphicFrameMkLst>
            <pc:docMk/>
            <pc:sldMk cId="0" sldId="264"/>
            <ac:graphicFrameMk id="7" creationId="{8EBCCBB5-C81A-4FF7-BDD8-8F87A639F1AD}"/>
          </ac:graphicFrameMkLst>
        </pc:graphicFrameChg>
        <pc:graphicFrameChg chg="add del mod modGraphic">
          <ac:chgData name="E Manu" userId="97732cfef504c384" providerId="LiveId" clId="{84030260-8045-4DC6-8570-FDE5D84101CB}" dt="2025-04-04T16:51:36.801" v="125" actId="21"/>
          <ac:graphicFrameMkLst>
            <pc:docMk/>
            <pc:sldMk cId="0" sldId="264"/>
            <ac:graphicFrameMk id="8" creationId="{C3AB15F7-0CCA-F33C-459B-E35A0A87DF65}"/>
          </ac:graphicFrameMkLst>
        </pc:graphicFrameChg>
        <pc:graphicFrameChg chg="add del mod">
          <ac:chgData name="E Manu" userId="97732cfef504c384" providerId="LiveId" clId="{84030260-8045-4DC6-8570-FDE5D84101CB}" dt="2025-04-04T16:51:42.676" v="127" actId="21"/>
          <ac:graphicFrameMkLst>
            <pc:docMk/>
            <pc:sldMk cId="0" sldId="264"/>
            <ac:graphicFrameMk id="9" creationId="{C3AB15F7-0CCA-F33C-459B-E35A0A87DF65}"/>
          </ac:graphicFrameMkLst>
        </pc:graphicFrameChg>
        <pc:graphicFrameChg chg="add del mod">
          <ac:chgData name="E Manu" userId="97732cfef504c384" providerId="LiveId" clId="{84030260-8045-4DC6-8570-FDE5D84101CB}" dt="2025-04-04T16:53:58.041" v="150" actId="21"/>
          <ac:graphicFrameMkLst>
            <pc:docMk/>
            <pc:sldMk cId="0" sldId="264"/>
            <ac:graphicFrameMk id="11" creationId="{3257CDC8-0A23-F4AD-AF2F-194E61571B97}"/>
          </ac:graphicFrameMkLst>
        </pc:graphicFrameChg>
        <pc:graphicFrameChg chg="add mod modGraphic">
          <ac:chgData name="E Manu" userId="97732cfef504c384" providerId="LiveId" clId="{84030260-8045-4DC6-8570-FDE5D84101CB}" dt="2025-04-04T18:08:01.655" v="902" actId="20577"/>
          <ac:graphicFrameMkLst>
            <pc:docMk/>
            <pc:sldMk cId="0" sldId="264"/>
            <ac:graphicFrameMk id="12" creationId="{4C4EA25B-A194-1440-32EB-4CD2539BCAFF}"/>
          </ac:graphicFrameMkLst>
        </pc:graphicFrameChg>
        <pc:graphicFrameChg chg="add mod modGraphic">
          <ac:chgData name="E Manu" userId="97732cfef504c384" providerId="LiveId" clId="{84030260-8045-4DC6-8570-FDE5D84101CB}" dt="2025-04-04T18:08:08.374" v="903" actId="20577"/>
          <ac:graphicFrameMkLst>
            <pc:docMk/>
            <pc:sldMk cId="0" sldId="264"/>
            <ac:graphicFrameMk id="13" creationId="{9C9FE974-656F-7762-BA3D-3B7789DC4CDD}"/>
          </ac:graphicFrameMkLst>
        </pc:graphicFrameChg>
        <pc:graphicFrameChg chg="add mod modGraphic">
          <ac:chgData name="E Manu" userId="97732cfef504c384" providerId="LiveId" clId="{84030260-8045-4DC6-8570-FDE5D84101CB}" dt="2025-04-04T16:59:37.621" v="208" actId="20577"/>
          <ac:graphicFrameMkLst>
            <pc:docMk/>
            <pc:sldMk cId="0" sldId="264"/>
            <ac:graphicFrameMk id="15" creationId="{80C18A4E-7D36-7D8F-C58B-74CEB53FECDB}"/>
          </ac:graphicFrameMkLst>
        </pc:graphicFrameChg>
        <pc:graphicFrameChg chg="add mod modGraphic">
          <ac:chgData name="E Manu" userId="97732cfef504c384" providerId="LiveId" clId="{84030260-8045-4DC6-8570-FDE5D84101CB}" dt="2025-04-04T17:44:10.946" v="793" actId="20577"/>
          <ac:graphicFrameMkLst>
            <pc:docMk/>
            <pc:sldMk cId="0" sldId="264"/>
            <ac:graphicFrameMk id="16" creationId="{6E3F012A-6280-4DB3-4A59-20BC4FB7E9DB}"/>
          </ac:graphicFrameMkLst>
        </pc:graphicFrameChg>
        <pc:graphicFrameChg chg="add del mod modGraphic">
          <ac:chgData name="E Manu" userId="97732cfef504c384" providerId="LiveId" clId="{84030260-8045-4DC6-8570-FDE5D84101CB}" dt="2025-04-04T16:58:08.347" v="195" actId="21"/>
          <ac:graphicFrameMkLst>
            <pc:docMk/>
            <pc:sldMk cId="0" sldId="264"/>
            <ac:graphicFrameMk id="17" creationId="{13E2D089-9462-78C6-CBC1-488879AE2408}"/>
          </ac:graphicFrameMkLst>
        </pc:graphicFrameChg>
      </pc:sldChg>
      <pc:sldChg chg="modSp mod">
        <pc:chgData name="E Manu" userId="97732cfef504c384" providerId="LiveId" clId="{84030260-8045-4DC6-8570-FDE5D84101CB}" dt="2025-04-04T17:03:08.571" v="244"/>
        <pc:sldMkLst>
          <pc:docMk/>
          <pc:sldMk cId="0" sldId="265"/>
        </pc:sldMkLst>
        <pc:spChg chg="mod">
          <ac:chgData name="E Manu" userId="97732cfef504c384" providerId="LiveId" clId="{84030260-8045-4DC6-8570-FDE5D84101CB}" dt="2025-04-04T17:03:08.571" v="244"/>
          <ac:spMkLst>
            <pc:docMk/>
            <pc:sldMk cId="0" sldId="265"/>
            <ac:spMk id="20" creationId="{5F117484-CB25-D719-1A4E-80A757851BC4}"/>
          </ac:spMkLst>
        </pc:spChg>
      </pc:sldChg>
      <pc:sldChg chg="addSp delSp modSp mod">
        <pc:chgData name="E Manu" userId="97732cfef504c384" providerId="LiveId" clId="{84030260-8045-4DC6-8570-FDE5D84101CB}" dt="2025-04-04T17:40:17.048" v="773" actId="1076"/>
        <pc:sldMkLst>
          <pc:docMk/>
          <pc:sldMk cId="0" sldId="280"/>
        </pc:sldMkLst>
        <pc:spChg chg="mod">
          <ac:chgData name="E Manu" userId="97732cfef504c384" providerId="LiveId" clId="{84030260-8045-4DC6-8570-FDE5D84101CB}" dt="2025-04-04T17:40:01.529" v="768" actId="1076"/>
          <ac:spMkLst>
            <pc:docMk/>
            <pc:sldMk cId="0" sldId="280"/>
            <ac:spMk id="1641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9:23.838" v="754" actId="478"/>
          <ac:spMkLst>
            <pc:docMk/>
            <pc:sldMk cId="0" sldId="280"/>
            <ac:spMk id="1642" creationId="{00000000-0000-0000-0000-000000000000}"/>
          </ac:spMkLst>
        </pc:spChg>
        <pc:spChg chg="del">
          <ac:chgData name="E Manu" userId="97732cfef504c384" providerId="LiveId" clId="{84030260-8045-4DC6-8570-FDE5D84101CB}" dt="2025-04-04T17:39:25.459" v="755" actId="478"/>
          <ac:spMkLst>
            <pc:docMk/>
            <pc:sldMk cId="0" sldId="280"/>
            <ac:spMk id="1643" creationId="{00000000-0000-0000-0000-000000000000}"/>
          </ac:spMkLst>
        </pc:spChg>
        <pc:spChg chg="del">
          <ac:chgData name="E Manu" userId="97732cfef504c384" providerId="LiveId" clId="{84030260-8045-4DC6-8570-FDE5D84101CB}" dt="2025-04-04T17:39:19.300" v="750" actId="478"/>
          <ac:spMkLst>
            <pc:docMk/>
            <pc:sldMk cId="0" sldId="280"/>
            <ac:spMk id="1644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9:17.355" v="749" actId="478"/>
          <ac:spMkLst>
            <pc:docMk/>
            <pc:sldMk cId="0" sldId="280"/>
            <ac:spMk id="1645" creationId="{00000000-0000-0000-0000-000000000000}"/>
          </ac:spMkLst>
        </pc:spChg>
        <pc:spChg chg="del">
          <ac:chgData name="E Manu" userId="97732cfef504c384" providerId="LiveId" clId="{84030260-8045-4DC6-8570-FDE5D84101CB}" dt="2025-04-04T17:39:27.017" v="756" actId="478"/>
          <ac:spMkLst>
            <pc:docMk/>
            <pc:sldMk cId="0" sldId="280"/>
            <ac:spMk id="1646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9:28.991" v="758" actId="478"/>
          <ac:spMkLst>
            <pc:docMk/>
            <pc:sldMk cId="0" sldId="280"/>
            <ac:spMk id="1647" creationId="{00000000-0000-0000-0000-000000000000}"/>
          </ac:spMkLst>
        </pc:spChg>
        <pc:spChg chg="del">
          <ac:chgData name="E Manu" userId="97732cfef504c384" providerId="LiveId" clId="{84030260-8045-4DC6-8570-FDE5D84101CB}" dt="2025-04-04T17:39:09.691" v="743" actId="478"/>
          <ac:spMkLst>
            <pc:docMk/>
            <pc:sldMk cId="0" sldId="280"/>
            <ac:spMk id="1648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9:13.810" v="747" actId="478"/>
          <ac:spMkLst>
            <pc:docMk/>
            <pc:sldMk cId="0" sldId="280"/>
            <ac:spMk id="1649" creationId="{00000000-0000-0000-0000-000000000000}"/>
          </ac:spMkLst>
        </pc:spChg>
        <pc:spChg chg="del">
          <ac:chgData name="E Manu" userId="97732cfef504c384" providerId="LiveId" clId="{84030260-8045-4DC6-8570-FDE5D84101CB}" dt="2025-04-04T17:39:34.763" v="760" actId="478"/>
          <ac:spMkLst>
            <pc:docMk/>
            <pc:sldMk cId="0" sldId="280"/>
            <ac:spMk id="1650" creationId="{00000000-0000-0000-0000-000000000000}"/>
          </ac:spMkLst>
        </pc:spChg>
        <pc:spChg chg="del">
          <ac:chgData name="E Manu" userId="97732cfef504c384" providerId="LiveId" clId="{84030260-8045-4DC6-8570-FDE5D84101CB}" dt="2025-04-04T17:39:31.393" v="759" actId="478"/>
          <ac:spMkLst>
            <pc:docMk/>
            <pc:sldMk cId="0" sldId="280"/>
            <ac:spMk id="1651" creationId="{00000000-0000-0000-0000-000000000000}"/>
          </ac:spMkLst>
        </pc:spChg>
        <pc:spChg chg="del">
          <ac:chgData name="E Manu" userId="97732cfef504c384" providerId="LiveId" clId="{84030260-8045-4DC6-8570-FDE5D84101CB}" dt="2025-04-04T17:39:20.630" v="751" actId="478"/>
          <ac:spMkLst>
            <pc:docMk/>
            <pc:sldMk cId="0" sldId="280"/>
            <ac:spMk id="1652" creationId="{00000000-0000-0000-0000-000000000000}"/>
          </ac:spMkLst>
        </pc:spChg>
        <pc:picChg chg="add mod">
          <ac:chgData name="E Manu" userId="97732cfef504c384" providerId="LiveId" clId="{84030260-8045-4DC6-8570-FDE5D84101CB}" dt="2025-04-04T17:40:17.048" v="773" actId="1076"/>
          <ac:picMkLst>
            <pc:docMk/>
            <pc:sldMk cId="0" sldId="280"/>
            <ac:picMk id="3" creationId="{58B2AEFE-CD6E-C8DF-8371-876CA9B85036}"/>
          </ac:picMkLst>
        </pc:picChg>
        <pc:cxnChg chg="del mod">
          <ac:chgData name="E Manu" userId="97732cfef504c384" providerId="LiveId" clId="{84030260-8045-4DC6-8570-FDE5D84101CB}" dt="2025-04-04T17:39:39.417" v="763" actId="478"/>
          <ac:cxnSpMkLst>
            <pc:docMk/>
            <pc:sldMk cId="0" sldId="280"/>
            <ac:cxnSpMk id="1653" creationId="{00000000-0000-0000-0000-000000000000}"/>
          </ac:cxnSpMkLst>
        </pc:cxnChg>
        <pc:cxnChg chg="del">
          <ac:chgData name="E Manu" userId="97732cfef504c384" providerId="LiveId" clId="{84030260-8045-4DC6-8570-FDE5D84101CB}" dt="2025-04-04T17:39:21.600" v="752" actId="478"/>
          <ac:cxnSpMkLst>
            <pc:docMk/>
            <pc:sldMk cId="0" sldId="280"/>
            <ac:cxnSpMk id="1654" creationId="{00000000-0000-0000-0000-000000000000}"/>
          </ac:cxnSpMkLst>
        </pc:cxnChg>
        <pc:cxnChg chg="del mod">
          <ac:chgData name="E Manu" userId="97732cfef504c384" providerId="LiveId" clId="{84030260-8045-4DC6-8570-FDE5D84101CB}" dt="2025-04-04T17:39:38.077" v="762" actId="478"/>
          <ac:cxnSpMkLst>
            <pc:docMk/>
            <pc:sldMk cId="0" sldId="280"/>
            <ac:cxnSpMk id="1655" creationId="{00000000-0000-0000-0000-000000000000}"/>
          </ac:cxnSpMkLst>
        </pc:cxnChg>
        <pc:cxnChg chg="del">
          <ac:chgData name="E Manu" userId="97732cfef504c384" providerId="LiveId" clId="{84030260-8045-4DC6-8570-FDE5D84101CB}" dt="2025-04-04T17:39:36.625" v="761" actId="478"/>
          <ac:cxnSpMkLst>
            <pc:docMk/>
            <pc:sldMk cId="0" sldId="280"/>
            <ac:cxnSpMk id="1656" creationId="{00000000-0000-0000-0000-000000000000}"/>
          </ac:cxnSpMkLst>
        </pc:cxnChg>
        <pc:cxnChg chg="del mod">
          <ac:chgData name="E Manu" userId="97732cfef504c384" providerId="LiveId" clId="{84030260-8045-4DC6-8570-FDE5D84101CB}" dt="2025-04-04T17:39:41.108" v="764" actId="478"/>
          <ac:cxnSpMkLst>
            <pc:docMk/>
            <pc:sldMk cId="0" sldId="280"/>
            <ac:cxnSpMk id="1657" creationId="{00000000-0000-0000-0000-000000000000}"/>
          </ac:cxnSpMkLst>
        </pc:cxnChg>
      </pc:sldChg>
      <pc:sldChg chg="modSp mod">
        <pc:chgData name="E Manu" userId="97732cfef504c384" providerId="LiveId" clId="{84030260-8045-4DC6-8570-FDE5D84101CB}" dt="2025-04-04T18:10:46.786" v="914" actId="2711"/>
        <pc:sldMkLst>
          <pc:docMk/>
          <pc:sldMk cId="0" sldId="288"/>
        </pc:sldMkLst>
        <pc:spChg chg="mod">
          <ac:chgData name="E Manu" userId="97732cfef504c384" providerId="LiveId" clId="{84030260-8045-4DC6-8570-FDE5D84101CB}" dt="2025-04-04T17:34:04.937" v="494" actId="1076"/>
          <ac:spMkLst>
            <pc:docMk/>
            <pc:sldMk cId="0" sldId="288"/>
            <ac:spMk id="1818" creationId="{00000000-0000-0000-0000-000000000000}"/>
          </ac:spMkLst>
        </pc:spChg>
        <pc:spChg chg="mod">
          <ac:chgData name="E Manu" userId="97732cfef504c384" providerId="LiveId" clId="{84030260-8045-4DC6-8570-FDE5D84101CB}" dt="2025-04-04T18:10:46.786" v="914" actId="2711"/>
          <ac:spMkLst>
            <pc:docMk/>
            <pc:sldMk cId="0" sldId="288"/>
            <ac:spMk id="1819" creationId="{00000000-0000-0000-0000-000000000000}"/>
          </ac:spMkLst>
        </pc:spChg>
      </pc:sldChg>
      <pc:sldChg chg="addSp delSp modSp mod">
        <pc:chgData name="E Manu" userId="97732cfef504c384" providerId="LiveId" clId="{84030260-8045-4DC6-8570-FDE5D84101CB}" dt="2025-04-04T18:19:13.837" v="1094" actId="20577"/>
        <pc:sldMkLst>
          <pc:docMk/>
          <pc:sldMk cId="0" sldId="294"/>
        </pc:sldMkLst>
        <pc:spChg chg="mod">
          <ac:chgData name="E Manu" userId="97732cfef504c384" providerId="LiveId" clId="{84030260-8045-4DC6-8570-FDE5D84101CB}" dt="2025-04-04T18:12:55.942" v="979" actId="6549"/>
          <ac:spMkLst>
            <pc:docMk/>
            <pc:sldMk cId="0" sldId="294"/>
            <ac:spMk id="4" creationId="{B030D0B9-8DF8-F8FE-9EA6-7C7EF1CCF1AA}"/>
          </ac:spMkLst>
        </pc:spChg>
        <pc:spChg chg="del mod">
          <ac:chgData name="E Manu" userId="97732cfef504c384" providerId="LiveId" clId="{84030260-8045-4DC6-8570-FDE5D84101CB}" dt="2025-04-04T18:12:02.211" v="931" actId="478"/>
          <ac:spMkLst>
            <pc:docMk/>
            <pc:sldMk cId="0" sldId="294"/>
            <ac:spMk id="5" creationId="{12A44FEC-F0E3-B36B-5F19-B54D49443C54}"/>
          </ac:spMkLst>
        </pc:spChg>
        <pc:spChg chg="del">
          <ac:chgData name="E Manu" userId="97732cfef504c384" providerId="LiveId" clId="{84030260-8045-4DC6-8570-FDE5D84101CB}" dt="2025-04-04T18:12:03.617" v="932" actId="478"/>
          <ac:spMkLst>
            <pc:docMk/>
            <pc:sldMk cId="0" sldId="294"/>
            <ac:spMk id="11" creationId="{94FA3C0E-F8CB-63F8-426E-CEC05D7C62E3}"/>
          </ac:spMkLst>
        </pc:spChg>
        <pc:spChg chg="del topLvl">
          <ac:chgData name="E Manu" userId="97732cfef504c384" providerId="LiveId" clId="{84030260-8045-4DC6-8570-FDE5D84101CB}" dt="2025-04-04T17:36:39.159" v="726" actId="478"/>
          <ac:spMkLst>
            <pc:docMk/>
            <pc:sldMk cId="0" sldId="294"/>
            <ac:spMk id="43" creationId="{24D32759-34A8-09A0-690A-2768BBABBE98}"/>
          </ac:spMkLst>
        </pc:spChg>
        <pc:spChg chg="del topLvl">
          <ac:chgData name="E Manu" userId="97732cfef504c384" providerId="LiveId" clId="{84030260-8045-4DC6-8570-FDE5D84101CB}" dt="2025-04-04T17:36:41.572" v="728" actId="478"/>
          <ac:spMkLst>
            <pc:docMk/>
            <pc:sldMk cId="0" sldId="294"/>
            <ac:spMk id="44" creationId="{C787429F-9F9D-C11E-3E78-3ADB19B17715}"/>
          </ac:spMkLst>
        </pc:spChg>
        <pc:spChg chg="del">
          <ac:chgData name="E Manu" userId="97732cfef504c384" providerId="LiveId" clId="{84030260-8045-4DC6-8570-FDE5D84101CB}" dt="2025-04-04T18:11:44.261" v="925" actId="478"/>
          <ac:spMkLst>
            <pc:docMk/>
            <pc:sldMk cId="0" sldId="294"/>
            <ac:spMk id="48" creationId="{386FE94A-B9ED-34AB-BC9C-733BC89158FE}"/>
          </ac:spMkLst>
        </pc:spChg>
        <pc:spChg chg="mod">
          <ac:chgData name="E Manu" userId="97732cfef504c384" providerId="LiveId" clId="{84030260-8045-4DC6-8570-FDE5D84101CB}" dt="2025-04-04T18:13:01.028" v="980" actId="1076"/>
          <ac:spMkLst>
            <pc:docMk/>
            <pc:sldMk cId="0" sldId="294"/>
            <ac:spMk id="49" creationId="{09158948-9A7E-53E7-CD49-1E386B351979}"/>
          </ac:spMkLst>
        </pc:spChg>
        <pc:spChg chg="mod">
          <ac:chgData name="E Manu" userId="97732cfef504c384" providerId="LiveId" clId="{84030260-8045-4DC6-8570-FDE5D84101CB}" dt="2025-04-04T17:37:03.850" v="731" actId="1076"/>
          <ac:spMkLst>
            <pc:docMk/>
            <pc:sldMk cId="0" sldId="294"/>
            <ac:spMk id="1425" creationId="{00000000-0000-0000-0000-000000000000}"/>
          </ac:spMkLst>
        </pc:spChg>
        <pc:spChg chg="mod">
          <ac:chgData name="E Manu" userId="97732cfef504c384" providerId="LiveId" clId="{84030260-8045-4DC6-8570-FDE5D84101CB}" dt="2025-04-04T18:19:13.837" v="1094" actId="20577"/>
          <ac:spMkLst>
            <pc:docMk/>
            <pc:sldMk cId="0" sldId="294"/>
            <ac:spMk id="1426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6:34.717" v="725" actId="21"/>
          <ac:spMkLst>
            <pc:docMk/>
            <pc:sldMk cId="0" sldId="294"/>
            <ac:spMk id="1429" creationId="{00000000-0000-0000-0000-000000000000}"/>
          </ac:spMkLst>
        </pc:spChg>
        <pc:spChg chg="del mod">
          <ac:chgData name="E Manu" userId="97732cfef504c384" providerId="LiveId" clId="{84030260-8045-4DC6-8570-FDE5D84101CB}" dt="2025-04-04T17:36:31.537" v="724" actId="21"/>
          <ac:spMkLst>
            <pc:docMk/>
            <pc:sldMk cId="0" sldId="294"/>
            <ac:spMk id="1432" creationId="{00000000-0000-0000-0000-000000000000}"/>
          </ac:spMkLst>
        </pc:spChg>
        <pc:grpChg chg="del">
          <ac:chgData name="E Manu" userId="97732cfef504c384" providerId="LiveId" clId="{84030260-8045-4DC6-8570-FDE5D84101CB}" dt="2025-04-04T17:36:40.611" v="727" actId="478"/>
          <ac:grpSpMkLst>
            <pc:docMk/>
            <pc:sldMk cId="0" sldId="294"/>
            <ac:grpSpMk id="7" creationId="{CCB8DBD3-ECEB-D61F-53C4-E0C73D1D017B}"/>
          </ac:grpSpMkLst>
        </pc:grpChg>
        <pc:grpChg chg="mod">
          <ac:chgData name="E Manu" userId="97732cfef504c384" providerId="LiveId" clId="{84030260-8045-4DC6-8570-FDE5D84101CB}" dt="2025-04-04T18:12:08.418" v="933" actId="1076"/>
          <ac:grpSpMkLst>
            <pc:docMk/>
            <pc:sldMk cId="0" sldId="294"/>
            <ac:grpSpMk id="18" creationId="{9BC32F00-A771-2C5B-DB70-0F123E6CCB7F}"/>
          </ac:grpSpMkLst>
        </pc:grpChg>
        <pc:grpChg chg="del">
          <ac:chgData name="E Manu" userId="97732cfef504c384" providerId="LiveId" clId="{84030260-8045-4DC6-8570-FDE5D84101CB}" dt="2025-04-04T18:11:45.394" v="926" actId="478"/>
          <ac:grpSpMkLst>
            <pc:docMk/>
            <pc:sldMk cId="0" sldId="294"/>
            <ac:grpSpMk id="32" creationId="{619AFDCC-43B7-7622-22C0-3575804DD78B}"/>
          </ac:grpSpMkLst>
        </pc:grpChg>
        <pc:grpChg chg="del">
          <ac:chgData name="E Manu" userId="97732cfef504c384" providerId="LiveId" clId="{84030260-8045-4DC6-8570-FDE5D84101CB}" dt="2025-04-04T17:36:39.159" v="726" actId="478"/>
          <ac:grpSpMkLst>
            <pc:docMk/>
            <pc:sldMk cId="0" sldId="294"/>
            <ac:grpSpMk id="42" creationId="{B67C1A21-8C82-88FF-12BA-DD8CF315A883}"/>
          </ac:grpSpMkLst>
        </pc:grpChg>
        <pc:picChg chg="add mod">
          <ac:chgData name="E Manu" userId="97732cfef504c384" providerId="LiveId" clId="{84030260-8045-4DC6-8570-FDE5D84101CB}" dt="2025-04-04T17:38:22.929" v="737" actId="1076"/>
          <ac:picMkLst>
            <pc:docMk/>
            <pc:sldMk cId="0" sldId="294"/>
            <ac:picMk id="3" creationId="{7BEDBE3F-4815-BEF0-B007-F3041782956C}"/>
          </ac:picMkLst>
        </pc:picChg>
      </pc:sldChg>
      <pc:sldChg chg="addSp delSp modSp add del mod">
        <pc:chgData name="E Manu" userId="97732cfef504c384" providerId="LiveId" clId="{84030260-8045-4DC6-8570-FDE5D84101CB}" dt="2025-04-04T18:08:52.049" v="904" actId="2696"/>
        <pc:sldMkLst>
          <pc:docMk/>
          <pc:sldMk cId="1444463236" sldId="295"/>
        </pc:sldMkLst>
        <pc:spChg chg="add del mod">
          <ac:chgData name="E Manu" userId="97732cfef504c384" providerId="LiveId" clId="{84030260-8045-4DC6-8570-FDE5D84101CB}" dt="2025-04-04T17:38:43.144" v="740" actId="21"/>
          <ac:spMkLst>
            <pc:docMk/>
            <pc:sldMk cId="1444463236" sldId="295"/>
            <ac:spMk id="6" creationId="{829591A7-C7E7-3DA1-83CB-C110D8C94D53}"/>
          </ac:spMkLst>
        </pc:spChg>
        <pc:spChg chg="add mod">
          <ac:chgData name="E Manu" userId="97732cfef504c384" providerId="LiveId" clId="{84030260-8045-4DC6-8570-FDE5D84101CB}" dt="2025-04-04T17:43:14.826" v="776" actId="1076"/>
          <ac:spMkLst>
            <pc:docMk/>
            <pc:sldMk cId="1444463236" sldId="295"/>
            <ac:spMk id="8" creationId="{4BA6B497-271F-7807-7F21-D2130DC8C7A6}"/>
          </ac:spMkLst>
        </pc:spChg>
        <pc:spChg chg="del">
          <ac:chgData name="E Manu" userId="97732cfef504c384" providerId="LiveId" clId="{84030260-8045-4DC6-8570-FDE5D84101CB}" dt="2025-04-04T17:38:39.644" v="739" actId="21"/>
          <ac:spMkLst>
            <pc:docMk/>
            <pc:sldMk cId="1444463236" sldId="295"/>
            <ac:spMk id="1425" creationId="{A251ED97-D36B-385D-33F2-EBA4D5181CA7}"/>
          </ac:spMkLst>
        </pc:spChg>
        <pc:spChg chg="del">
          <ac:chgData name="E Manu" userId="97732cfef504c384" providerId="LiveId" clId="{84030260-8045-4DC6-8570-FDE5D84101CB}" dt="2025-04-04T17:38:49.502" v="741" actId="21"/>
          <ac:spMkLst>
            <pc:docMk/>
            <pc:sldMk cId="1444463236" sldId="295"/>
            <ac:spMk id="1427" creationId="{F1C3BAB1-006B-A843-520C-353E1B894850}"/>
          </ac:spMkLst>
        </pc:spChg>
        <pc:picChg chg="mod">
          <ac:chgData name="E Manu" userId="97732cfef504c384" providerId="LiveId" clId="{84030260-8045-4DC6-8570-FDE5D84101CB}" dt="2025-04-04T17:43:18.849" v="777" actId="1076"/>
          <ac:picMkLst>
            <pc:docMk/>
            <pc:sldMk cId="1444463236" sldId="295"/>
            <ac:picMk id="3" creationId="{FF72322E-4E51-6160-FA6A-3AFF82C8E7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121979" y="2645256"/>
            <a:ext cx="5957299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		:</a:t>
            </a:r>
            <a:br>
              <a:rPr lang="en-US" sz="2000" b="1" dirty="0">
                <a:solidFill>
                  <a:srgbClr val="FF8C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8C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</a:t>
            </a:r>
            <a:br>
              <a:rPr lang="en" sz="2000" dirty="0"/>
            </a:b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		: </a:t>
            </a:r>
            <a:r>
              <a:rPr lang="en-US" sz="180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Cyber Security</a:t>
            </a:r>
            <a:b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		:                     </a:t>
            </a:r>
            <a:r>
              <a:rPr lang="en-US" sz="1800" b="1" dirty="0">
                <a:solidFill>
                  <a:srgbClr val="00008B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T186</a:t>
            </a:r>
            <a:b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	:	 SecureSphere</a:t>
            </a:r>
            <a:b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	:               </a:t>
            </a: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V.HRUTHIKA(2303A51543)</a:t>
            </a:r>
            <a:b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B.SAI SPURTHI(2303A51886)</a:t>
            </a:r>
            <a:b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R.RUPASRI (2303AA51918)</a:t>
            </a:r>
            <a:b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E.SAI ANURATH(2303A51560)</a:t>
            </a:r>
            <a:b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1600" dirty="0"/>
              <a:t>			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FEAE9-2F9B-6DDB-6949-1F092DBF3DAF}"/>
              </a:ext>
            </a:extLst>
          </p:cNvPr>
          <p:cNvSpPr txBox="1"/>
          <p:nvPr/>
        </p:nvSpPr>
        <p:spPr>
          <a:xfrm>
            <a:off x="5140685" y="1965364"/>
            <a:ext cx="2658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social media accounts and their detection.</a:t>
            </a:r>
            <a:endParaRPr lang="en-IN" sz="1600" b="1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069081" y="1115500"/>
            <a:ext cx="5582838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1</a:t>
            </a: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Develop a static tool to detect fake profiles on major social platforms.</a:t>
            </a:r>
          </a:p>
          <a:p>
            <a:pPr marL="139700" indent="0">
              <a:lnSpc>
                <a:spcPct val="150000"/>
              </a:lnSpc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2.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Assist ITBP and national cyber security teams in preventing threats via social media.</a:t>
            </a:r>
          </a:p>
          <a:p>
            <a:pPr marL="139700" indent="0">
              <a:lnSpc>
                <a:spcPct val="150000"/>
              </a:lnSpc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3. Forward flagged fake accounts to a central agency for prompt suspension/removal.</a:t>
            </a:r>
          </a:p>
          <a:p>
            <a:pPr marL="139700" indent="0">
              <a:lnSpc>
                <a:spcPct val="150000"/>
              </a:lnSpc>
            </a:pPr>
            <a:r>
              <a:rPr lang="en-US" altLang="en-US" sz="1600" b="1" dirty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4.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Provide a secure and efficient model for account verification and threat prevention.</a:t>
            </a:r>
          </a:p>
          <a:p>
            <a:pPr marL="139700" indent="0">
              <a:lnSpc>
                <a:spcPct val="150000"/>
              </a:lnSpc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</a:pP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endParaRPr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39833" y="1358283"/>
            <a:ext cx="6415347" cy="1139100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Rise in fake accounts spreading misinformation and phishing links.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Threat to national security from fake messages targeting ITBP and internal security.</a:t>
            </a:r>
            <a:endParaRPr lang="en-US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Current reporting systems are manual, slow, and inefficient.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Lack of a centralized verification and reporting mechanism.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CE5D19-F2D9-E37B-B484-C3528FC69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359580"/>
              </p:ext>
            </p:extLst>
          </p:nvPr>
        </p:nvGraphicFramePr>
        <p:xfrm>
          <a:off x="1073735" y="1304150"/>
          <a:ext cx="7516788" cy="1219200"/>
        </p:xfrm>
        <a:graphic>
          <a:graphicData uri="http://schemas.openxmlformats.org/drawingml/2006/table">
            <a:tbl>
              <a:tblPr/>
              <a:tblGrid>
                <a:gridCol w="2505596">
                  <a:extLst>
                    <a:ext uri="{9D8B030D-6E8A-4147-A177-3AD203B41FA5}">
                      <a16:colId xmlns:a16="http://schemas.microsoft.com/office/drawing/2014/main" val="1911559101"/>
                    </a:ext>
                  </a:extLst>
                </a:gridCol>
                <a:gridCol w="2505596">
                  <a:extLst>
                    <a:ext uri="{9D8B030D-6E8A-4147-A177-3AD203B41FA5}">
                      <a16:colId xmlns:a16="http://schemas.microsoft.com/office/drawing/2014/main" val="1569470465"/>
                    </a:ext>
                  </a:extLst>
                </a:gridCol>
                <a:gridCol w="2505596">
                  <a:extLst>
                    <a:ext uri="{9D8B030D-6E8A-4147-A177-3AD203B41FA5}">
                      <a16:colId xmlns:a16="http://schemas.microsoft.com/office/drawing/2014/main" val="3248170385"/>
                    </a:ext>
                  </a:extLst>
                </a:gridCol>
              </a:tblGrid>
              <a:tr h="1655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746440"/>
                  </a:ext>
                </a:extLst>
              </a:tr>
              <a:tr h="165549">
                <a:tc>
                  <a:txBody>
                    <a:bodyPr/>
                    <a:lstStyle/>
                    <a:p>
                      <a:r>
                        <a:rPr lang="en-IN" b="1" dirty="0"/>
                        <a:t>Component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Current Approach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Limitations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630454"/>
                  </a:ext>
                </a:extLst>
              </a:tr>
              <a:tr h="16554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407532"/>
                  </a:ext>
                </a:extLst>
              </a:tr>
              <a:tr h="1655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4014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EA25B-A194-1440-32EB-4CD2539BC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3311"/>
              </p:ext>
            </p:extLst>
          </p:nvPr>
        </p:nvGraphicFramePr>
        <p:xfrm>
          <a:off x="935343" y="1888631"/>
          <a:ext cx="7718424" cy="73152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3406825354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200337364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1460604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User Reporting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Individuals manually report suspicious accounts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🔸 Highly </a:t>
                      </a:r>
                      <a:r>
                        <a:rPr lang="en-US" b="1" dirty="0"/>
                        <a:t>subjective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/>
                        <a:t>🔸 Reports often </a:t>
                      </a:r>
                      <a:r>
                        <a:rPr lang="en-US" b="1" dirty="0"/>
                        <a:t>ignored or delayed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51000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C9FE974-656F-7762-BA3D-3B7789DC4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721559"/>
              </p:ext>
            </p:extLst>
          </p:nvPr>
        </p:nvGraphicFramePr>
        <p:xfrm>
          <a:off x="872100" y="2672787"/>
          <a:ext cx="7718424" cy="73152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3142542520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2215709648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3628793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Platform Moderation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Internal teams assess reported accounts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🔸 </a:t>
                      </a:r>
                      <a:r>
                        <a:rPr lang="en-US" b="1" dirty="0"/>
                        <a:t>Overloaded teams</a:t>
                      </a:r>
                      <a:r>
                        <a:rPr lang="en-US" dirty="0"/>
                        <a:t>, </a:t>
                      </a:r>
                    </a:p>
                    <a:p>
                      <a:r>
                        <a:rPr lang="en-US" dirty="0"/>
                        <a:t>🔸 </a:t>
                      </a:r>
                      <a:r>
                        <a:rPr lang="en-US" b="1" dirty="0"/>
                        <a:t>Inconsistent</a:t>
                      </a:r>
                      <a:r>
                        <a:rPr lang="en-US" dirty="0"/>
                        <a:t> action timelines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242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0C18A4E-7D36-7D8F-C58B-74CEB53FE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99912"/>
              </p:ext>
            </p:extLst>
          </p:nvPr>
        </p:nvGraphicFramePr>
        <p:xfrm>
          <a:off x="712786" y="3897388"/>
          <a:ext cx="7718424" cy="731520"/>
        </p:xfrm>
        <a:graphic>
          <a:graphicData uri="http://schemas.openxmlformats.org/drawingml/2006/table">
            <a:tbl>
              <a:tblPr/>
              <a:tblGrid>
                <a:gridCol w="2572808">
                  <a:extLst>
                    <a:ext uri="{9D8B030D-6E8A-4147-A177-3AD203B41FA5}">
                      <a16:colId xmlns:a16="http://schemas.microsoft.com/office/drawing/2014/main" val="3650028894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3747446927"/>
                    </a:ext>
                  </a:extLst>
                </a:gridCol>
                <a:gridCol w="2572808">
                  <a:extLst>
                    <a:ext uri="{9D8B030D-6E8A-4147-A177-3AD203B41FA5}">
                      <a16:colId xmlns:a16="http://schemas.microsoft.com/office/drawing/2014/main" val="3556019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  Government </a:t>
                      </a:r>
                    </a:p>
                    <a:p>
                      <a:r>
                        <a:rPr lang="en-IN" b="1" dirty="0"/>
                        <a:t>  Involvement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Intervene </a:t>
                      </a:r>
                      <a:r>
                        <a:rPr lang="en-US" b="1" dirty="0"/>
                        <a:t>only</a:t>
                      </a:r>
                    </a:p>
                    <a:p>
                      <a:r>
                        <a:rPr lang="en-US" b="1" dirty="0"/>
                        <a:t> after major incidents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🔸 </a:t>
                      </a:r>
                      <a:r>
                        <a:rPr lang="en-US" b="1" dirty="0"/>
                        <a:t>No real-time monitoring</a:t>
                      </a:r>
                      <a:r>
                        <a:rPr lang="en-US" dirty="0"/>
                        <a:t>, 🔸 </a:t>
                      </a:r>
                      <a:r>
                        <a:rPr lang="en-US" b="1" dirty="0"/>
                        <a:t>Reactive</a:t>
                      </a:r>
                      <a:r>
                        <a:rPr lang="en-US" dirty="0"/>
                        <a:t> rather than proactive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4743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E3F012A-6280-4DB3-4A59-20BC4FB7E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44488"/>
              </p:ext>
            </p:extLst>
          </p:nvPr>
        </p:nvGraphicFramePr>
        <p:xfrm>
          <a:off x="553476" y="3203200"/>
          <a:ext cx="8325828" cy="855550"/>
        </p:xfrm>
        <a:graphic>
          <a:graphicData uri="http://schemas.openxmlformats.org/drawingml/2006/table">
            <a:tbl>
              <a:tblPr/>
              <a:tblGrid>
                <a:gridCol w="2775276">
                  <a:extLst>
                    <a:ext uri="{9D8B030D-6E8A-4147-A177-3AD203B41FA5}">
                      <a16:colId xmlns:a16="http://schemas.microsoft.com/office/drawing/2014/main" val="4063586955"/>
                    </a:ext>
                  </a:extLst>
                </a:gridCol>
                <a:gridCol w="2775276">
                  <a:extLst>
                    <a:ext uri="{9D8B030D-6E8A-4147-A177-3AD203B41FA5}">
                      <a16:colId xmlns:a16="http://schemas.microsoft.com/office/drawing/2014/main" val="2210518485"/>
                    </a:ext>
                  </a:extLst>
                </a:gridCol>
                <a:gridCol w="2775276">
                  <a:extLst>
                    <a:ext uri="{9D8B030D-6E8A-4147-A177-3AD203B41FA5}">
                      <a16:colId xmlns:a16="http://schemas.microsoft.com/office/drawing/2014/main" val="992554143"/>
                    </a:ext>
                  </a:extLst>
                </a:gridCol>
              </a:tblGrid>
              <a:tr h="855550">
                <a:tc>
                  <a:txBody>
                    <a:bodyPr/>
                    <a:lstStyle/>
                    <a:p>
                      <a:r>
                        <a:rPr lang="en-IN" b="1" dirty="0"/>
                        <a:t>      Verification Systems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Basic verification for </a:t>
                      </a:r>
                    </a:p>
                    <a:p>
                      <a:r>
                        <a:rPr lang="en-US" dirty="0"/>
                        <a:t>      public figures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🔸</a:t>
                      </a:r>
                      <a:r>
                        <a:rPr lang="en-US" b="1" dirty="0"/>
                        <a:t>No robust tools</a:t>
                      </a:r>
                    </a:p>
                    <a:p>
                      <a:r>
                        <a:rPr lang="en-US" b="1" dirty="0"/>
                        <a:t> </a:t>
                      </a:r>
                      <a:r>
                        <a:rPr lang="en-US" dirty="0"/>
                        <a:t> for mass-user    authentication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4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1556329" y="1534798"/>
            <a:ext cx="6100842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/>
              <a:t>Use </a:t>
            </a:r>
            <a:r>
              <a:rPr lang="en-US" sz="1400" b="1" dirty="0"/>
              <a:t>AI/ML-based static tool</a:t>
            </a:r>
            <a:r>
              <a:rPr lang="en-US" sz="1400" dirty="0"/>
              <a:t> to flag fake </a:t>
            </a:r>
            <a:r>
              <a:rPr lang="en-US" sz="1400" dirty="0" err="1"/>
              <a:t>profiles.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Highlight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its advantages over the existing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/>
              <a:t>Analyze </a:t>
            </a:r>
            <a:r>
              <a:rPr lang="en-US" sz="1400" b="1" dirty="0"/>
              <a:t>profile patterns</a:t>
            </a:r>
            <a:r>
              <a:rPr lang="en-US" sz="1400" dirty="0"/>
              <a:t>, </a:t>
            </a:r>
            <a:r>
              <a:rPr lang="en-US" sz="1400" b="1" dirty="0"/>
              <a:t>account age</a:t>
            </a:r>
            <a:r>
              <a:rPr lang="en-US" sz="1400" dirty="0"/>
              <a:t>, </a:t>
            </a:r>
            <a:r>
              <a:rPr lang="en-US" sz="1400" b="1" dirty="0"/>
              <a:t>content </a:t>
            </a:r>
            <a:r>
              <a:rPr lang="en-US" sz="1400" b="1" dirty="0" err="1"/>
              <a:t>behavior</a:t>
            </a:r>
            <a:r>
              <a:rPr lang="en-US" sz="1400" dirty="0" err="1"/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Use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a simple diagram or infographic.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/>
              <a:t>Send reports to a </a:t>
            </a:r>
            <a:r>
              <a:rPr lang="en-US" sz="1400" b="1" dirty="0"/>
              <a:t>Central Agency Dashboard</a:t>
            </a:r>
            <a:r>
              <a:rPr lang="en-US" sz="14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400" dirty="0"/>
              <a:t>Social media platforms take </a:t>
            </a:r>
            <a:r>
              <a:rPr lang="en-US" sz="1400" b="1" dirty="0"/>
              <a:t>action within a defined time</a:t>
            </a:r>
            <a:r>
              <a:rPr lang="en-US" sz="1400" dirty="0"/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3478942" y="154489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2AEFE-CD6E-C8DF-8371-876CA9B85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764" y="154489"/>
            <a:ext cx="3011866" cy="42912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696839" y="50946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287112" y="1916971"/>
            <a:ext cx="3381531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Languages used ( java)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32584" y="1433014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346274" y="2305964"/>
            <a:ext cx="1891500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base used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1314305" y="2685734"/>
            <a:ext cx="1891500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Database </a:t>
            </a:r>
            <a:r>
              <a:rPr lang="en-US" dirty="0" err="1"/>
              <a:t>securit</a:t>
            </a:r>
            <a:endParaRPr lang="en-US" dirty="0"/>
          </a:p>
        </p:txBody>
      </p: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24236" y="3242284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1426;p55">
            <a:extLst>
              <a:ext uri="{FF2B5EF4-FFF2-40B4-BE49-F238E27FC236}">
                <a16:creationId xmlns:a16="http://schemas.microsoft.com/office/drawing/2014/main" id="{09158948-9A7E-53E7-CD49-1E386B351979}"/>
              </a:ext>
            </a:extLst>
          </p:cNvPr>
          <p:cNvSpPr txBox="1">
            <a:spLocks/>
          </p:cNvSpPr>
          <p:nvPr/>
        </p:nvSpPr>
        <p:spPr>
          <a:xfrm>
            <a:off x="1240448" y="3147930"/>
            <a:ext cx="3061507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Diagram analysis of final Output </a:t>
            </a: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801063" y="1943655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BEDBE3F-4815-BEF0-B007-F30417829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19" y="638027"/>
            <a:ext cx="3061507" cy="4104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589719" y="63954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Future Scope</a:t>
            </a:r>
            <a:endParaRPr dirty="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861932" y="1254603"/>
            <a:ext cx="7346943" cy="34373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IN" dirty="0"/>
              <a:t>✅ </a:t>
            </a: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Developed a static tool to identify fake profiles</a:t>
            </a:r>
            <a:br>
              <a:rPr lang="en-IN" dirty="0"/>
            </a:br>
            <a:r>
              <a:rPr lang="en-IN" dirty="0"/>
              <a:t>✅ </a:t>
            </a: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Supports ITBP’s mission for national security</a:t>
            </a:r>
            <a:br>
              <a:rPr lang="en-IN" dirty="0"/>
            </a:br>
            <a:r>
              <a:rPr lang="en-IN" dirty="0"/>
              <a:t>✅ </a:t>
            </a: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Designed for </a:t>
            </a:r>
            <a:r>
              <a:rPr lang="en-IN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scalability</a:t>
            </a: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, </a:t>
            </a:r>
            <a:r>
              <a:rPr lang="en-IN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central integration</a:t>
            </a: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, and </a:t>
            </a:r>
            <a:r>
              <a:rPr lang="en-IN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quick suspension</a:t>
            </a:r>
            <a:endParaRPr lang="en-IN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buNone/>
            </a:pPr>
            <a:endParaRPr lang="en-IN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>
              <a:buNone/>
            </a:pPr>
            <a:r>
              <a:rPr lang="en-IN" dirty="0"/>
              <a:t>🔮 </a:t>
            </a:r>
            <a:r>
              <a:rPr lang="en-IN" b="1" dirty="0"/>
              <a:t>Future Scope: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Integration with real-time social media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Extend to messaging apps (e.g., WhatsApp, Telegram)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AI/ML continuous learning for better accuracy</a:t>
            </a:r>
          </a:p>
          <a:p>
            <a:r>
              <a:rPr lang="en-IN" dirty="0">
                <a:latin typeface="Poppins Medium" panose="00000600000000000000" pitchFamily="2" charset="0"/>
                <a:cs typeface="Poppins Medium" panose="00000600000000000000" pitchFamily="2" charset="0"/>
              </a:rPr>
              <a:t>📢 “Empowering Cyber Defence, One Fake Profile at a Time.”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431</Words>
  <Application>Microsoft Office PowerPoint</Application>
  <PresentationFormat>On-screen Show (16:9)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Bebas Neue</vt:lpstr>
      <vt:lpstr>Times New Roman</vt:lpstr>
      <vt:lpstr>Calibri</vt:lpstr>
      <vt:lpstr>Poppins Medium</vt:lpstr>
      <vt:lpstr>Poppins SemiBold</vt:lpstr>
      <vt:lpstr>Cambria</vt:lpstr>
      <vt:lpstr>Roboto</vt:lpstr>
      <vt:lpstr>Topology - Master of Science in Mathematics by Slidesgo</vt:lpstr>
      <vt:lpstr>Topic   :                                                                                                                                                                                  Domain  :                    Cyber Security Team ID  :                     T186 Team name :  SecureSphere Team members :               V.HRUTHIKA(2303A51543)      B.SAI SPURTHI(2303A51886)      R.RUPASRI (2303AA51918)      E.SAI ANURATH(2303A51560)    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E Manu</cp:lastModifiedBy>
  <cp:revision>3</cp:revision>
  <dcterms:modified xsi:type="dcterms:W3CDTF">2025-04-04T18:19:22Z</dcterms:modified>
</cp:coreProperties>
</file>