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80" r:id="rId7"/>
    <p:sldId id="294" r:id="rId8"/>
    <p:sldId id="288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Poppins Medium" panose="00000600000000000000" pitchFamily="2" charset="0"/>
      <p:regular r:id="rId16"/>
      <p:bold r:id="rId17"/>
      <p:italic r:id="rId18"/>
      <p:boldItalic r:id="rId19"/>
    </p:embeddedFont>
    <p:embeddedFont>
      <p:font typeface="Poppins SemiBold" panose="000007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30260-8045-4DC6-8570-FDE5D84101CB}" v="22" dt="2025-04-04T18:06:02.913"/>
  </p1510:revLst>
</p1510:revInfo>
</file>

<file path=ppt/tableStyles.xml><?xml version="1.0" encoding="utf-8"?>
<a:tblStyleLst xmlns:a="http://schemas.openxmlformats.org/drawingml/2006/main" def="{29708D21-40B8-4E8D-B405-9B02CA020B05}">
  <a:tblStyle styleId="{29708D21-40B8-4E8D-B405-9B02CA02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248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 Manu" userId="97732cfef504c384" providerId="LiveId" clId="{84030260-8045-4DC6-8570-FDE5D84101CB}"/>
    <pc:docChg chg="undo custSel addSld delSld modSld">
      <pc:chgData name="E Manu" userId="97732cfef504c384" providerId="LiveId" clId="{84030260-8045-4DC6-8570-FDE5D84101CB}" dt="2025-04-04T23:57:56.609" v="1104" actId="20577"/>
      <pc:docMkLst>
        <pc:docMk/>
      </pc:docMkLst>
      <pc:sldChg chg="addSp delSp modSp mod">
        <pc:chgData name="E Manu" userId="97732cfef504c384" providerId="LiveId" clId="{84030260-8045-4DC6-8570-FDE5D84101CB}" dt="2025-04-04T18:16:17.082" v="1063" actId="255"/>
        <pc:sldMkLst>
          <pc:docMk/>
          <pc:sldMk cId="0" sldId="256"/>
        </pc:sldMkLst>
        <pc:spChg chg="add mod">
          <ac:chgData name="E Manu" userId="97732cfef504c384" providerId="LiveId" clId="{84030260-8045-4DC6-8570-FDE5D84101CB}" dt="2025-04-04T18:16:17.082" v="1063" actId="255"/>
          <ac:spMkLst>
            <pc:docMk/>
            <pc:sldMk cId="0" sldId="256"/>
            <ac:spMk id="2" creationId="{863FEAE9-2F9B-6DDB-6949-1F092DBF3DAF}"/>
          </ac:spMkLst>
        </pc:spChg>
        <pc:spChg chg="add del mod">
          <ac:chgData name="E Manu" userId="97732cfef504c384" providerId="LiveId" clId="{84030260-8045-4DC6-8570-FDE5D84101CB}" dt="2025-04-04T18:06:20.514" v="871"/>
          <ac:spMkLst>
            <pc:docMk/>
            <pc:sldMk cId="0" sldId="256"/>
            <ac:spMk id="4" creationId="{3B6F1BB2-D8DF-E608-1EC6-53F41432C0A9}"/>
          </ac:spMkLst>
        </pc:spChg>
        <pc:spChg chg="mod">
          <ac:chgData name="E Manu" userId="97732cfef504c384" providerId="LiveId" clId="{84030260-8045-4DC6-8570-FDE5D84101CB}" dt="2025-04-04T18:16:00.211" v="1061" actId="2711"/>
          <ac:spMkLst>
            <pc:docMk/>
            <pc:sldMk cId="0" sldId="256"/>
            <ac:spMk id="1264" creationId="{00000000-0000-0000-0000-000000000000}"/>
          </ac:spMkLst>
        </pc:spChg>
      </pc:sldChg>
      <pc:sldChg chg="modSp mod">
        <pc:chgData name="E Manu" userId="97732cfef504c384" providerId="LiveId" clId="{84030260-8045-4DC6-8570-FDE5D84101CB}" dt="2025-04-04T18:16:25.185" v="1065" actId="20577"/>
        <pc:sldMkLst>
          <pc:docMk/>
          <pc:sldMk cId="0" sldId="261"/>
        </pc:sldMkLst>
        <pc:spChg chg="mod">
          <ac:chgData name="E Manu" userId="97732cfef504c384" providerId="LiveId" clId="{84030260-8045-4DC6-8570-FDE5D84101CB}" dt="2025-04-04T18:16:25.185" v="1065" actId="20577"/>
          <ac:spMkLst>
            <pc:docMk/>
            <pc:sldMk cId="0" sldId="261"/>
            <ac:spMk id="1352" creationId="{00000000-0000-0000-0000-000000000000}"/>
          </ac:spMkLst>
        </pc:spChg>
      </pc:sldChg>
      <pc:sldChg chg="modSp mod">
        <pc:chgData name="E Manu" userId="97732cfef504c384" providerId="LiveId" clId="{84030260-8045-4DC6-8570-FDE5D84101CB}" dt="2025-04-04T16:42:32.334" v="16" actId="20577"/>
        <pc:sldMkLst>
          <pc:docMk/>
          <pc:sldMk cId="0" sldId="263"/>
        </pc:sldMkLst>
        <pc:spChg chg="mod">
          <ac:chgData name="E Manu" userId="97732cfef504c384" providerId="LiveId" clId="{84030260-8045-4DC6-8570-FDE5D84101CB}" dt="2025-04-04T16:42:32.334" v="16" actId="20577"/>
          <ac:spMkLst>
            <pc:docMk/>
            <pc:sldMk cId="0" sldId="263"/>
            <ac:spMk id="3" creationId="{13CBBDC0-22B1-13CD-C459-D1D3D9A420F1}"/>
          </ac:spMkLst>
        </pc:spChg>
      </pc:sldChg>
      <pc:sldChg chg="addSp delSp modSp mod">
        <pc:chgData name="E Manu" userId="97732cfef504c384" providerId="LiveId" clId="{84030260-8045-4DC6-8570-FDE5D84101CB}" dt="2025-04-04T18:08:08.374" v="903" actId="20577"/>
        <pc:sldMkLst>
          <pc:docMk/>
          <pc:sldMk cId="0" sldId="264"/>
        </pc:sldMkLst>
        <pc:spChg chg="add del mod">
          <ac:chgData name="E Manu" userId="97732cfef504c384" providerId="LiveId" clId="{84030260-8045-4DC6-8570-FDE5D84101CB}" dt="2025-04-04T16:48:18.770" v="90" actId="21"/>
          <ac:spMkLst>
            <pc:docMk/>
            <pc:sldMk cId="0" sldId="264"/>
            <ac:spMk id="3" creationId="{FFBCCE98-E7A4-E92A-ACA9-3A1AFCCF6596}"/>
          </ac:spMkLst>
        </pc:spChg>
        <pc:spChg chg="add del mod">
          <ac:chgData name="E Manu" userId="97732cfef504c384" providerId="LiveId" clId="{84030260-8045-4DC6-8570-FDE5D84101CB}" dt="2025-04-04T16:48:22.662" v="91"/>
          <ac:spMkLst>
            <pc:docMk/>
            <pc:sldMk cId="0" sldId="264"/>
            <ac:spMk id="4" creationId="{4A3A6B5E-7EDC-9D5D-05CE-0D2819195A20}"/>
          </ac:spMkLst>
        </pc:spChg>
        <pc:spChg chg="add del mod">
          <ac:chgData name="E Manu" userId="97732cfef504c384" providerId="LiveId" clId="{84030260-8045-4DC6-8570-FDE5D84101CB}" dt="2025-04-04T16:48:32.707" v="93" actId="21"/>
          <ac:spMkLst>
            <pc:docMk/>
            <pc:sldMk cId="0" sldId="264"/>
            <ac:spMk id="5" creationId="{FFBCCE98-E7A4-E92A-ACA9-3A1AFCCF6596}"/>
          </ac:spMkLst>
        </pc:spChg>
        <pc:spChg chg="add del mod">
          <ac:chgData name="E Manu" userId="97732cfef504c384" providerId="LiveId" clId="{84030260-8045-4DC6-8570-FDE5D84101CB}" dt="2025-04-04T16:53:33.101" v="147"/>
          <ac:spMkLst>
            <pc:docMk/>
            <pc:sldMk cId="0" sldId="264"/>
            <ac:spMk id="10" creationId="{153DDFC3-4771-8A73-7BF1-E064BA1FD96F}"/>
          </ac:spMkLst>
        </pc:spChg>
        <pc:spChg chg="del mod">
          <ac:chgData name="E Manu" userId="97732cfef504c384" providerId="LiveId" clId="{84030260-8045-4DC6-8570-FDE5D84101CB}" dt="2025-04-04T16:44:37.553" v="86" actId="21"/>
          <ac:spMkLst>
            <pc:docMk/>
            <pc:sldMk cId="0" sldId="264"/>
            <ac:spMk id="14" creationId="{C4CDB526-1DA0-185F-5F76-531CA24E70A2}"/>
          </ac:spMkLst>
        </pc:spChg>
        <pc:graphicFrameChg chg="add mod modGraphic">
          <ac:chgData name="E Manu" userId="97732cfef504c384" providerId="LiveId" clId="{84030260-8045-4DC6-8570-FDE5D84101CB}" dt="2025-04-04T16:56:17.935" v="179" actId="14100"/>
          <ac:graphicFrameMkLst>
            <pc:docMk/>
            <pc:sldMk cId="0" sldId="264"/>
            <ac:graphicFrameMk id="2" creationId="{ACCE5D19-F2D9-E37B-B484-C3528FC690B1}"/>
          </ac:graphicFrameMkLst>
        </pc:graphicFrameChg>
        <pc:graphicFrameChg chg="add del modGraphic">
          <ac:chgData name="E Manu" userId="97732cfef504c384" providerId="LiveId" clId="{84030260-8045-4DC6-8570-FDE5D84101CB}" dt="2025-04-04T16:48:47.855" v="97" actId="3680"/>
          <ac:graphicFrameMkLst>
            <pc:docMk/>
            <pc:sldMk cId="0" sldId="264"/>
            <ac:graphicFrameMk id="6" creationId="{2C0A8BB9-5CEF-9680-A169-3FFA49DC66DC}"/>
          </ac:graphicFrameMkLst>
        </pc:graphicFrameChg>
        <pc:graphicFrameChg chg="add del mod modGraphic">
          <ac:chgData name="E Manu" userId="97732cfef504c384" providerId="LiveId" clId="{84030260-8045-4DC6-8570-FDE5D84101CB}" dt="2025-04-04T16:49:55.257" v="108" actId="3680"/>
          <ac:graphicFrameMkLst>
            <pc:docMk/>
            <pc:sldMk cId="0" sldId="264"/>
            <ac:graphicFrameMk id="7" creationId="{8EBCCBB5-C81A-4FF7-BDD8-8F87A639F1AD}"/>
          </ac:graphicFrameMkLst>
        </pc:graphicFrameChg>
        <pc:graphicFrameChg chg="add del mod modGraphic">
          <ac:chgData name="E Manu" userId="97732cfef504c384" providerId="LiveId" clId="{84030260-8045-4DC6-8570-FDE5D84101CB}" dt="2025-04-04T16:51:36.801" v="125" actId="21"/>
          <ac:graphicFrameMkLst>
            <pc:docMk/>
            <pc:sldMk cId="0" sldId="264"/>
            <ac:graphicFrameMk id="8" creationId="{C3AB15F7-0CCA-F33C-459B-E35A0A87DF65}"/>
          </ac:graphicFrameMkLst>
        </pc:graphicFrameChg>
        <pc:graphicFrameChg chg="add del mod">
          <ac:chgData name="E Manu" userId="97732cfef504c384" providerId="LiveId" clId="{84030260-8045-4DC6-8570-FDE5D84101CB}" dt="2025-04-04T16:51:42.676" v="127" actId="21"/>
          <ac:graphicFrameMkLst>
            <pc:docMk/>
            <pc:sldMk cId="0" sldId="264"/>
            <ac:graphicFrameMk id="9" creationId="{C3AB15F7-0CCA-F33C-459B-E35A0A87DF65}"/>
          </ac:graphicFrameMkLst>
        </pc:graphicFrameChg>
        <pc:graphicFrameChg chg="add del mod">
          <ac:chgData name="E Manu" userId="97732cfef504c384" providerId="LiveId" clId="{84030260-8045-4DC6-8570-FDE5D84101CB}" dt="2025-04-04T16:53:58.041" v="150" actId="21"/>
          <ac:graphicFrameMkLst>
            <pc:docMk/>
            <pc:sldMk cId="0" sldId="264"/>
            <ac:graphicFrameMk id="11" creationId="{3257CDC8-0A23-F4AD-AF2F-194E61571B97}"/>
          </ac:graphicFrameMkLst>
        </pc:graphicFrameChg>
        <pc:graphicFrameChg chg="add mod modGraphic">
          <ac:chgData name="E Manu" userId="97732cfef504c384" providerId="LiveId" clId="{84030260-8045-4DC6-8570-FDE5D84101CB}" dt="2025-04-04T18:08:01.655" v="902" actId="20577"/>
          <ac:graphicFrameMkLst>
            <pc:docMk/>
            <pc:sldMk cId="0" sldId="264"/>
            <ac:graphicFrameMk id="12" creationId="{4C4EA25B-A194-1440-32EB-4CD2539BCAFF}"/>
          </ac:graphicFrameMkLst>
        </pc:graphicFrameChg>
        <pc:graphicFrameChg chg="add mod modGraphic">
          <ac:chgData name="E Manu" userId="97732cfef504c384" providerId="LiveId" clId="{84030260-8045-4DC6-8570-FDE5D84101CB}" dt="2025-04-04T18:08:08.374" v="903" actId="20577"/>
          <ac:graphicFrameMkLst>
            <pc:docMk/>
            <pc:sldMk cId="0" sldId="264"/>
            <ac:graphicFrameMk id="13" creationId="{9C9FE974-656F-7762-BA3D-3B7789DC4CDD}"/>
          </ac:graphicFrameMkLst>
        </pc:graphicFrameChg>
        <pc:graphicFrameChg chg="add mod modGraphic">
          <ac:chgData name="E Manu" userId="97732cfef504c384" providerId="LiveId" clId="{84030260-8045-4DC6-8570-FDE5D84101CB}" dt="2025-04-04T16:59:37.621" v="208" actId="20577"/>
          <ac:graphicFrameMkLst>
            <pc:docMk/>
            <pc:sldMk cId="0" sldId="264"/>
            <ac:graphicFrameMk id="15" creationId="{80C18A4E-7D36-7D8F-C58B-74CEB53FECDB}"/>
          </ac:graphicFrameMkLst>
        </pc:graphicFrameChg>
        <pc:graphicFrameChg chg="add mod modGraphic">
          <ac:chgData name="E Manu" userId="97732cfef504c384" providerId="LiveId" clId="{84030260-8045-4DC6-8570-FDE5D84101CB}" dt="2025-04-04T17:44:10.946" v="793" actId="20577"/>
          <ac:graphicFrameMkLst>
            <pc:docMk/>
            <pc:sldMk cId="0" sldId="264"/>
            <ac:graphicFrameMk id="16" creationId="{6E3F012A-6280-4DB3-4A59-20BC4FB7E9DB}"/>
          </ac:graphicFrameMkLst>
        </pc:graphicFrameChg>
        <pc:graphicFrameChg chg="add del mod modGraphic">
          <ac:chgData name="E Manu" userId="97732cfef504c384" providerId="LiveId" clId="{84030260-8045-4DC6-8570-FDE5D84101CB}" dt="2025-04-04T16:58:08.347" v="195" actId="21"/>
          <ac:graphicFrameMkLst>
            <pc:docMk/>
            <pc:sldMk cId="0" sldId="264"/>
            <ac:graphicFrameMk id="17" creationId="{13E2D089-9462-78C6-CBC1-488879AE2408}"/>
          </ac:graphicFrameMkLst>
        </pc:graphicFrameChg>
      </pc:sldChg>
      <pc:sldChg chg="modSp mod">
        <pc:chgData name="E Manu" userId="97732cfef504c384" providerId="LiveId" clId="{84030260-8045-4DC6-8570-FDE5D84101CB}" dt="2025-04-04T17:03:08.571" v="244"/>
        <pc:sldMkLst>
          <pc:docMk/>
          <pc:sldMk cId="0" sldId="265"/>
        </pc:sldMkLst>
        <pc:spChg chg="mod">
          <ac:chgData name="E Manu" userId="97732cfef504c384" providerId="LiveId" clId="{84030260-8045-4DC6-8570-FDE5D84101CB}" dt="2025-04-04T17:03:08.571" v="244"/>
          <ac:spMkLst>
            <pc:docMk/>
            <pc:sldMk cId="0" sldId="265"/>
            <ac:spMk id="20" creationId="{5F117484-CB25-D719-1A4E-80A757851BC4}"/>
          </ac:spMkLst>
        </pc:spChg>
      </pc:sldChg>
      <pc:sldChg chg="addSp delSp modSp mod">
        <pc:chgData name="E Manu" userId="97732cfef504c384" providerId="LiveId" clId="{84030260-8045-4DC6-8570-FDE5D84101CB}" dt="2025-04-04T17:40:17.048" v="773" actId="1076"/>
        <pc:sldMkLst>
          <pc:docMk/>
          <pc:sldMk cId="0" sldId="280"/>
        </pc:sldMkLst>
        <pc:spChg chg="mod">
          <ac:chgData name="E Manu" userId="97732cfef504c384" providerId="LiveId" clId="{84030260-8045-4DC6-8570-FDE5D84101CB}" dt="2025-04-04T17:40:01.529" v="768" actId="1076"/>
          <ac:spMkLst>
            <pc:docMk/>
            <pc:sldMk cId="0" sldId="280"/>
            <ac:spMk id="1641" creationId="{00000000-0000-0000-0000-000000000000}"/>
          </ac:spMkLst>
        </pc:spChg>
        <pc:spChg chg="del mod">
          <ac:chgData name="E Manu" userId="97732cfef504c384" providerId="LiveId" clId="{84030260-8045-4DC6-8570-FDE5D84101CB}" dt="2025-04-04T17:39:23.838" v="754" actId="478"/>
          <ac:spMkLst>
            <pc:docMk/>
            <pc:sldMk cId="0" sldId="280"/>
            <ac:spMk id="1642" creationId="{00000000-0000-0000-0000-000000000000}"/>
          </ac:spMkLst>
        </pc:spChg>
        <pc:spChg chg="del">
          <ac:chgData name="E Manu" userId="97732cfef504c384" providerId="LiveId" clId="{84030260-8045-4DC6-8570-FDE5D84101CB}" dt="2025-04-04T17:39:25.459" v="755" actId="478"/>
          <ac:spMkLst>
            <pc:docMk/>
            <pc:sldMk cId="0" sldId="280"/>
            <ac:spMk id="1643" creationId="{00000000-0000-0000-0000-000000000000}"/>
          </ac:spMkLst>
        </pc:spChg>
        <pc:spChg chg="del">
          <ac:chgData name="E Manu" userId="97732cfef504c384" providerId="LiveId" clId="{84030260-8045-4DC6-8570-FDE5D84101CB}" dt="2025-04-04T17:39:19.300" v="750" actId="478"/>
          <ac:spMkLst>
            <pc:docMk/>
            <pc:sldMk cId="0" sldId="280"/>
            <ac:spMk id="1644" creationId="{00000000-0000-0000-0000-000000000000}"/>
          </ac:spMkLst>
        </pc:spChg>
        <pc:spChg chg="del mod">
          <ac:chgData name="E Manu" userId="97732cfef504c384" providerId="LiveId" clId="{84030260-8045-4DC6-8570-FDE5D84101CB}" dt="2025-04-04T17:39:17.355" v="749" actId="478"/>
          <ac:spMkLst>
            <pc:docMk/>
            <pc:sldMk cId="0" sldId="280"/>
            <ac:spMk id="1645" creationId="{00000000-0000-0000-0000-000000000000}"/>
          </ac:spMkLst>
        </pc:spChg>
        <pc:spChg chg="del">
          <ac:chgData name="E Manu" userId="97732cfef504c384" providerId="LiveId" clId="{84030260-8045-4DC6-8570-FDE5D84101CB}" dt="2025-04-04T17:39:27.017" v="756" actId="478"/>
          <ac:spMkLst>
            <pc:docMk/>
            <pc:sldMk cId="0" sldId="280"/>
            <ac:spMk id="1646" creationId="{00000000-0000-0000-0000-000000000000}"/>
          </ac:spMkLst>
        </pc:spChg>
        <pc:spChg chg="del mod">
          <ac:chgData name="E Manu" userId="97732cfef504c384" providerId="LiveId" clId="{84030260-8045-4DC6-8570-FDE5D84101CB}" dt="2025-04-04T17:39:28.991" v="758" actId="478"/>
          <ac:spMkLst>
            <pc:docMk/>
            <pc:sldMk cId="0" sldId="280"/>
            <ac:spMk id="1647" creationId="{00000000-0000-0000-0000-000000000000}"/>
          </ac:spMkLst>
        </pc:spChg>
        <pc:spChg chg="del">
          <ac:chgData name="E Manu" userId="97732cfef504c384" providerId="LiveId" clId="{84030260-8045-4DC6-8570-FDE5D84101CB}" dt="2025-04-04T17:39:09.691" v="743" actId="478"/>
          <ac:spMkLst>
            <pc:docMk/>
            <pc:sldMk cId="0" sldId="280"/>
            <ac:spMk id="1648" creationId="{00000000-0000-0000-0000-000000000000}"/>
          </ac:spMkLst>
        </pc:spChg>
        <pc:spChg chg="del mod">
          <ac:chgData name="E Manu" userId="97732cfef504c384" providerId="LiveId" clId="{84030260-8045-4DC6-8570-FDE5D84101CB}" dt="2025-04-04T17:39:13.810" v="747" actId="478"/>
          <ac:spMkLst>
            <pc:docMk/>
            <pc:sldMk cId="0" sldId="280"/>
            <ac:spMk id="1649" creationId="{00000000-0000-0000-0000-000000000000}"/>
          </ac:spMkLst>
        </pc:spChg>
        <pc:spChg chg="del">
          <ac:chgData name="E Manu" userId="97732cfef504c384" providerId="LiveId" clId="{84030260-8045-4DC6-8570-FDE5D84101CB}" dt="2025-04-04T17:39:34.763" v="760" actId="478"/>
          <ac:spMkLst>
            <pc:docMk/>
            <pc:sldMk cId="0" sldId="280"/>
            <ac:spMk id="1650" creationId="{00000000-0000-0000-0000-000000000000}"/>
          </ac:spMkLst>
        </pc:spChg>
        <pc:spChg chg="del">
          <ac:chgData name="E Manu" userId="97732cfef504c384" providerId="LiveId" clId="{84030260-8045-4DC6-8570-FDE5D84101CB}" dt="2025-04-04T17:39:31.393" v="759" actId="478"/>
          <ac:spMkLst>
            <pc:docMk/>
            <pc:sldMk cId="0" sldId="280"/>
            <ac:spMk id="1651" creationId="{00000000-0000-0000-0000-000000000000}"/>
          </ac:spMkLst>
        </pc:spChg>
        <pc:spChg chg="del">
          <ac:chgData name="E Manu" userId="97732cfef504c384" providerId="LiveId" clId="{84030260-8045-4DC6-8570-FDE5D84101CB}" dt="2025-04-04T17:39:20.630" v="751" actId="478"/>
          <ac:spMkLst>
            <pc:docMk/>
            <pc:sldMk cId="0" sldId="280"/>
            <ac:spMk id="1652" creationId="{00000000-0000-0000-0000-000000000000}"/>
          </ac:spMkLst>
        </pc:spChg>
        <pc:picChg chg="add mod">
          <ac:chgData name="E Manu" userId="97732cfef504c384" providerId="LiveId" clId="{84030260-8045-4DC6-8570-FDE5D84101CB}" dt="2025-04-04T17:40:17.048" v="773" actId="1076"/>
          <ac:picMkLst>
            <pc:docMk/>
            <pc:sldMk cId="0" sldId="280"/>
            <ac:picMk id="3" creationId="{58B2AEFE-CD6E-C8DF-8371-876CA9B85036}"/>
          </ac:picMkLst>
        </pc:picChg>
        <pc:cxnChg chg="del mod">
          <ac:chgData name="E Manu" userId="97732cfef504c384" providerId="LiveId" clId="{84030260-8045-4DC6-8570-FDE5D84101CB}" dt="2025-04-04T17:39:39.417" v="763" actId="478"/>
          <ac:cxnSpMkLst>
            <pc:docMk/>
            <pc:sldMk cId="0" sldId="280"/>
            <ac:cxnSpMk id="1653" creationId="{00000000-0000-0000-0000-000000000000}"/>
          </ac:cxnSpMkLst>
        </pc:cxnChg>
        <pc:cxnChg chg="del">
          <ac:chgData name="E Manu" userId="97732cfef504c384" providerId="LiveId" clId="{84030260-8045-4DC6-8570-FDE5D84101CB}" dt="2025-04-04T17:39:21.600" v="752" actId="478"/>
          <ac:cxnSpMkLst>
            <pc:docMk/>
            <pc:sldMk cId="0" sldId="280"/>
            <ac:cxnSpMk id="1654" creationId="{00000000-0000-0000-0000-000000000000}"/>
          </ac:cxnSpMkLst>
        </pc:cxnChg>
        <pc:cxnChg chg="del mod">
          <ac:chgData name="E Manu" userId="97732cfef504c384" providerId="LiveId" clId="{84030260-8045-4DC6-8570-FDE5D84101CB}" dt="2025-04-04T17:39:38.077" v="762" actId="478"/>
          <ac:cxnSpMkLst>
            <pc:docMk/>
            <pc:sldMk cId="0" sldId="280"/>
            <ac:cxnSpMk id="1655" creationId="{00000000-0000-0000-0000-000000000000}"/>
          </ac:cxnSpMkLst>
        </pc:cxnChg>
        <pc:cxnChg chg="del">
          <ac:chgData name="E Manu" userId="97732cfef504c384" providerId="LiveId" clId="{84030260-8045-4DC6-8570-FDE5D84101CB}" dt="2025-04-04T17:39:36.625" v="761" actId="478"/>
          <ac:cxnSpMkLst>
            <pc:docMk/>
            <pc:sldMk cId="0" sldId="280"/>
            <ac:cxnSpMk id="1656" creationId="{00000000-0000-0000-0000-000000000000}"/>
          </ac:cxnSpMkLst>
        </pc:cxnChg>
        <pc:cxnChg chg="del mod">
          <ac:chgData name="E Manu" userId="97732cfef504c384" providerId="LiveId" clId="{84030260-8045-4DC6-8570-FDE5D84101CB}" dt="2025-04-04T17:39:41.108" v="764" actId="478"/>
          <ac:cxnSpMkLst>
            <pc:docMk/>
            <pc:sldMk cId="0" sldId="280"/>
            <ac:cxnSpMk id="1657" creationId="{00000000-0000-0000-0000-000000000000}"/>
          </ac:cxnSpMkLst>
        </pc:cxnChg>
      </pc:sldChg>
      <pc:sldChg chg="modSp mod">
        <pc:chgData name="E Manu" userId="97732cfef504c384" providerId="LiveId" clId="{84030260-8045-4DC6-8570-FDE5D84101CB}" dt="2025-04-04T18:10:46.786" v="914" actId="2711"/>
        <pc:sldMkLst>
          <pc:docMk/>
          <pc:sldMk cId="0" sldId="288"/>
        </pc:sldMkLst>
        <pc:spChg chg="mod">
          <ac:chgData name="E Manu" userId="97732cfef504c384" providerId="LiveId" clId="{84030260-8045-4DC6-8570-FDE5D84101CB}" dt="2025-04-04T17:34:04.937" v="494" actId="1076"/>
          <ac:spMkLst>
            <pc:docMk/>
            <pc:sldMk cId="0" sldId="288"/>
            <ac:spMk id="1818" creationId="{00000000-0000-0000-0000-000000000000}"/>
          </ac:spMkLst>
        </pc:spChg>
        <pc:spChg chg="mod">
          <ac:chgData name="E Manu" userId="97732cfef504c384" providerId="LiveId" clId="{84030260-8045-4DC6-8570-FDE5D84101CB}" dt="2025-04-04T18:10:46.786" v="914" actId="2711"/>
          <ac:spMkLst>
            <pc:docMk/>
            <pc:sldMk cId="0" sldId="288"/>
            <ac:spMk id="1819" creationId="{00000000-0000-0000-0000-000000000000}"/>
          </ac:spMkLst>
        </pc:spChg>
      </pc:sldChg>
      <pc:sldChg chg="addSp delSp modSp mod">
        <pc:chgData name="E Manu" userId="97732cfef504c384" providerId="LiveId" clId="{84030260-8045-4DC6-8570-FDE5D84101CB}" dt="2025-04-04T23:57:56.609" v="1104" actId="20577"/>
        <pc:sldMkLst>
          <pc:docMk/>
          <pc:sldMk cId="0" sldId="294"/>
        </pc:sldMkLst>
        <pc:spChg chg="mod">
          <ac:chgData name="E Manu" userId="97732cfef504c384" providerId="LiveId" clId="{84030260-8045-4DC6-8570-FDE5D84101CB}" dt="2025-04-04T18:12:55.942" v="979" actId="6549"/>
          <ac:spMkLst>
            <pc:docMk/>
            <pc:sldMk cId="0" sldId="294"/>
            <ac:spMk id="4" creationId="{B030D0B9-8DF8-F8FE-9EA6-7C7EF1CCF1AA}"/>
          </ac:spMkLst>
        </pc:spChg>
        <pc:spChg chg="del mod">
          <ac:chgData name="E Manu" userId="97732cfef504c384" providerId="LiveId" clId="{84030260-8045-4DC6-8570-FDE5D84101CB}" dt="2025-04-04T18:12:02.211" v="931" actId="478"/>
          <ac:spMkLst>
            <pc:docMk/>
            <pc:sldMk cId="0" sldId="294"/>
            <ac:spMk id="5" creationId="{12A44FEC-F0E3-B36B-5F19-B54D49443C54}"/>
          </ac:spMkLst>
        </pc:spChg>
        <pc:spChg chg="del">
          <ac:chgData name="E Manu" userId="97732cfef504c384" providerId="LiveId" clId="{84030260-8045-4DC6-8570-FDE5D84101CB}" dt="2025-04-04T18:12:03.617" v="932" actId="478"/>
          <ac:spMkLst>
            <pc:docMk/>
            <pc:sldMk cId="0" sldId="294"/>
            <ac:spMk id="11" creationId="{94FA3C0E-F8CB-63F8-426E-CEC05D7C62E3}"/>
          </ac:spMkLst>
        </pc:spChg>
        <pc:spChg chg="del topLvl">
          <ac:chgData name="E Manu" userId="97732cfef504c384" providerId="LiveId" clId="{84030260-8045-4DC6-8570-FDE5D84101CB}" dt="2025-04-04T17:36:39.159" v="726" actId="478"/>
          <ac:spMkLst>
            <pc:docMk/>
            <pc:sldMk cId="0" sldId="294"/>
            <ac:spMk id="43" creationId="{24D32759-34A8-09A0-690A-2768BBABBE98}"/>
          </ac:spMkLst>
        </pc:spChg>
        <pc:spChg chg="del topLvl">
          <ac:chgData name="E Manu" userId="97732cfef504c384" providerId="LiveId" clId="{84030260-8045-4DC6-8570-FDE5D84101CB}" dt="2025-04-04T17:36:41.572" v="728" actId="478"/>
          <ac:spMkLst>
            <pc:docMk/>
            <pc:sldMk cId="0" sldId="294"/>
            <ac:spMk id="44" creationId="{C787429F-9F9D-C11E-3E78-3ADB19B17715}"/>
          </ac:spMkLst>
        </pc:spChg>
        <pc:spChg chg="del">
          <ac:chgData name="E Manu" userId="97732cfef504c384" providerId="LiveId" clId="{84030260-8045-4DC6-8570-FDE5D84101CB}" dt="2025-04-04T18:11:44.261" v="925" actId="478"/>
          <ac:spMkLst>
            <pc:docMk/>
            <pc:sldMk cId="0" sldId="294"/>
            <ac:spMk id="48" creationId="{386FE94A-B9ED-34AB-BC9C-733BC89158FE}"/>
          </ac:spMkLst>
        </pc:spChg>
        <pc:spChg chg="mod">
          <ac:chgData name="E Manu" userId="97732cfef504c384" providerId="LiveId" clId="{84030260-8045-4DC6-8570-FDE5D84101CB}" dt="2025-04-04T18:13:01.028" v="980" actId="1076"/>
          <ac:spMkLst>
            <pc:docMk/>
            <pc:sldMk cId="0" sldId="294"/>
            <ac:spMk id="49" creationId="{09158948-9A7E-53E7-CD49-1E386B351979}"/>
          </ac:spMkLst>
        </pc:spChg>
        <pc:spChg chg="mod">
          <ac:chgData name="E Manu" userId="97732cfef504c384" providerId="LiveId" clId="{84030260-8045-4DC6-8570-FDE5D84101CB}" dt="2025-04-04T17:37:03.850" v="731" actId="1076"/>
          <ac:spMkLst>
            <pc:docMk/>
            <pc:sldMk cId="0" sldId="294"/>
            <ac:spMk id="1425" creationId="{00000000-0000-0000-0000-000000000000}"/>
          </ac:spMkLst>
        </pc:spChg>
        <pc:spChg chg="mod">
          <ac:chgData name="E Manu" userId="97732cfef504c384" providerId="LiveId" clId="{84030260-8045-4DC6-8570-FDE5D84101CB}" dt="2025-04-04T23:57:56.609" v="1104" actId="20577"/>
          <ac:spMkLst>
            <pc:docMk/>
            <pc:sldMk cId="0" sldId="294"/>
            <ac:spMk id="1426" creationId="{00000000-0000-0000-0000-000000000000}"/>
          </ac:spMkLst>
        </pc:spChg>
        <pc:spChg chg="del mod">
          <ac:chgData name="E Manu" userId="97732cfef504c384" providerId="LiveId" clId="{84030260-8045-4DC6-8570-FDE5D84101CB}" dt="2025-04-04T17:36:34.717" v="725" actId="21"/>
          <ac:spMkLst>
            <pc:docMk/>
            <pc:sldMk cId="0" sldId="294"/>
            <ac:spMk id="1429" creationId="{00000000-0000-0000-0000-000000000000}"/>
          </ac:spMkLst>
        </pc:spChg>
        <pc:spChg chg="del mod">
          <ac:chgData name="E Manu" userId="97732cfef504c384" providerId="LiveId" clId="{84030260-8045-4DC6-8570-FDE5D84101CB}" dt="2025-04-04T17:36:31.537" v="724" actId="21"/>
          <ac:spMkLst>
            <pc:docMk/>
            <pc:sldMk cId="0" sldId="294"/>
            <ac:spMk id="1432" creationId="{00000000-0000-0000-0000-000000000000}"/>
          </ac:spMkLst>
        </pc:spChg>
        <pc:grpChg chg="del">
          <ac:chgData name="E Manu" userId="97732cfef504c384" providerId="LiveId" clId="{84030260-8045-4DC6-8570-FDE5D84101CB}" dt="2025-04-04T17:36:40.611" v="727" actId="478"/>
          <ac:grpSpMkLst>
            <pc:docMk/>
            <pc:sldMk cId="0" sldId="294"/>
            <ac:grpSpMk id="7" creationId="{CCB8DBD3-ECEB-D61F-53C4-E0C73D1D017B}"/>
          </ac:grpSpMkLst>
        </pc:grpChg>
        <pc:grpChg chg="mod">
          <ac:chgData name="E Manu" userId="97732cfef504c384" providerId="LiveId" clId="{84030260-8045-4DC6-8570-FDE5D84101CB}" dt="2025-04-04T18:12:08.418" v="933" actId="1076"/>
          <ac:grpSpMkLst>
            <pc:docMk/>
            <pc:sldMk cId="0" sldId="294"/>
            <ac:grpSpMk id="18" creationId="{9BC32F00-A771-2C5B-DB70-0F123E6CCB7F}"/>
          </ac:grpSpMkLst>
        </pc:grpChg>
        <pc:grpChg chg="del">
          <ac:chgData name="E Manu" userId="97732cfef504c384" providerId="LiveId" clId="{84030260-8045-4DC6-8570-FDE5D84101CB}" dt="2025-04-04T18:11:45.394" v="926" actId="478"/>
          <ac:grpSpMkLst>
            <pc:docMk/>
            <pc:sldMk cId="0" sldId="294"/>
            <ac:grpSpMk id="32" creationId="{619AFDCC-43B7-7622-22C0-3575804DD78B}"/>
          </ac:grpSpMkLst>
        </pc:grpChg>
        <pc:grpChg chg="del">
          <ac:chgData name="E Manu" userId="97732cfef504c384" providerId="LiveId" clId="{84030260-8045-4DC6-8570-FDE5D84101CB}" dt="2025-04-04T17:36:39.159" v="726" actId="478"/>
          <ac:grpSpMkLst>
            <pc:docMk/>
            <pc:sldMk cId="0" sldId="294"/>
            <ac:grpSpMk id="42" creationId="{B67C1A21-8C82-88FF-12BA-DD8CF315A883}"/>
          </ac:grpSpMkLst>
        </pc:grpChg>
        <pc:picChg chg="add mod">
          <ac:chgData name="E Manu" userId="97732cfef504c384" providerId="LiveId" clId="{84030260-8045-4DC6-8570-FDE5D84101CB}" dt="2025-04-04T17:38:22.929" v="737" actId="1076"/>
          <ac:picMkLst>
            <pc:docMk/>
            <pc:sldMk cId="0" sldId="294"/>
            <ac:picMk id="3" creationId="{7BEDBE3F-4815-BEF0-B007-F3041782956C}"/>
          </ac:picMkLst>
        </pc:picChg>
      </pc:sldChg>
      <pc:sldChg chg="addSp delSp modSp add del mod">
        <pc:chgData name="E Manu" userId="97732cfef504c384" providerId="LiveId" clId="{84030260-8045-4DC6-8570-FDE5D84101CB}" dt="2025-04-04T18:08:52.049" v="904" actId="2696"/>
        <pc:sldMkLst>
          <pc:docMk/>
          <pc:sldMk cId="1444463236" sldId="295"/>
        </pc:sldMkLst>
        <pc:spChg chg="add del mod">
          <ac:chgData name="E Manu" userId="97732cfef504c384" providerId="LiveId" clId="{84030260-8045-4DC6-8570-FDE5D84101CB}" dt="2025-04-04T17:38:43.144" v="740" actId="21"/>
          <ac:spMkLst>
            <pc:docMk/>
            <pc:sldMk cId="1444463236" sldId="295"/>
            <ac:spMk id="6" creationId="{829591A7-C7E7-3DA1-83CB-C110D8C94D53}"/>
          </ac:spMkLst>
        </pc:spChg>
        <pc:spChg chg="add mod">
          <ac:chgData name="E Manu" userId="97732cfef504c384" providerId="LiveId" clId="{84030260-8045-4DC6-8570-FDE5D84101CB}" dt="2025-04-04T17:43:14.826" v="776" actId="1076"/>
          <ac:spMkLst>
            <pc:docMk/>
            <pc:sldMk cId="1444463236" sldId="295"/>
            <ac:spMk id="8" creationId="{4BA6B497-271F-7807-7F21-D2130DC8C7A6}"/>
          </ac:spMkLst>
        </pc:spChg>
        <pc:spChg chg="del">
          <ac:chgData name="E Manu" userId="97732cfef504c384" providerId="LiveId" clId="{84030260-8045-4DC6-8570-FDE5D84101CB}" dt="2025-04-04T17:38:39.644" v="739" actId="21"/>
          <ac:spMkLst>
            <pc:docMk/>
            <pc:sldMk cId="1444463236" sldId="295"/>
            <ac:spMk id="1425" creationId="{A251ED97-D36B-385D-33F2-EBA4D5181CA7}"/>
          </ac:spMkLst>
        </pc:spChg>
        <pc:spChg chg="del">
          <ac:chgData name="E Manu" userId="97732cfef504c384" providerId="LiveId" clId="{84030260-8045-4DC6-8570-FDE5D84101CB}" dt="2025-04-04T17:38:49.502" v="741" actId="21"/>
          <ac:spMkLst>
            <pc:docMk/>
            <pc:sldMk cId="1444463236" sldId="295"/>
            <ac:spMk id="1427" creationId="{F1C3BAB1-006B-A843-520C-353E1B894850}"/>
          </ac:spMkLst>
        </pc:spChg>
        <pc:picChg chg="mod">
          <ac:chgData name="E Manu" userId="97732cfef504c384" providerId="LiveId" clId="{84030260-8045-4DC6-8570-FDE5D84101CB}" dt="2025-04-04T17:43:18.849" v="777" actId="1076"/>
          <ac:picMkLst>
            <pc:docMk/>
            <pc:sldMk cId="1444463236" sldId="295"/>
            <ac:picMk id="3" creationId="{FF72322E-4E51-6160-FA6A-3AFF82C8E7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5" r:id="rId5"/>
    <p:sldLayoutId id="2147483669" r:id="rId6"/>
    <p:sldLayoutId id="2147483670" r:id="rId7"/>
    <p:sldLayoutId id="2147483682" r:id="rId8"/>
    <p:sldLayoutId id="2147483687" r:id="rId9"/>
    <p:sldLayoutId id="214748368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2121979" y="2645256"/>
            <a:ext cx="5957299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		:</a:t>
            </a:r>
            <a:br>
              <a:rPr lang="en-US" sz="2000" b="1" dirty="0">
                <a:solidFill>
                  <a:srgbClr val="FF8C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FF8C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</a:t>
            </a:r>
            <a:br>
              <a:rPr lang="en" sz="2000" dirty="0"/>
            </a:b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		: </a:t>
            </a:r>
            <a:r>
              <a:rPr lang="en-US" sz="18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Cyber Security</a:t>
            </a:r>
            <a:b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		:                    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T186</a:t>
            </a:r>
            <a:b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	:	 SecureSphere</a:t>
            </a:r>
            <a:b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	:               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V.HRUTHIKA(2303A51543)</a:t>
            </a:r>
            <a:b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B.SAI SPURTHI(2303A51886)</a:t>
            </a:r>
            <a:b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R.RUPASRI (2303AA51918)</a:t>
            </a:r>
            <a:b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E.SAI ANURATH(2303A51560)</a:t>
            </a:r>
            <a:b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600" dirty="0"/>
              <a:t>			</a:t>
            </a:r>
            <a:br>
              <a:rPr lang="en" sz="1600" dirty="0"/>
            </a:br>
            <a:r>
              <a:rPr lang="en" sz="2000" dirty="0"/>
              <a:t>				</a:t>
            </a:r>
            <a:br>
              <a:rPr lang="en" sz="2000" dirty="0"/>
            </a:b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3D50D-1027-53DE-7327-D765EB95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>
            <a:extLst>
              <a:ext uri="{FF2B5EF4-FFF2-40B4-BE49-F238E27FC236}">
                <a16:creationId xmlns:a16="http://schemas.microsoft.com/office/drawing/2014/main" id="{5199BA3A-83F9-EB34-9128-28C603B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78" y="828497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3FEAE9-2F9B-6DDB-6949-1F092DBF3DAF}"/>
              </a:ext>
            </a:extLst>
          </p:cNvPr>
          <p:cNvSpPr txBox="1"/>
          <p:nvPr/>
        </p:nvSpPr>
        <p:spPr>
          <a:xfrm>
            <a:off x="5140685" y="1965364"/>
            <a:ext cx="2658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social media accounts and their detection.</a:t>
            </a:r>
            <a:endParaRPr lang="en-IN" sz="1600" b="1" dirty="0">
              <a:solidFill>
                <a:schemeClr val="accent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352" name="Google Shape;1352;p51"/>
          <p:cNvSpPr txBox="1">
            <a:spLocks noGrp="1"/>
          </p:cNvSpPr>
          <p:nvPr>
            <p:ph type="subTitle" idx="1"/>
          </p:nvPr>
        </p:nvSpPr>
        <p:spPr>
          <a:xfrm>
            <a:off x="1069081" y="1115500"/>
            <a:ext cx="5582838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1</a:t>
            </a:r>
            <a:r>
              <a:rPr lang="en-US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Develop a static tool to detect fake profiles on major social platforms.</a:t>
            </a:r>
          </a:p>
          <a:p>
            <a:pPr marL="139700" indent="0">
              <a:lnSpc>
                <a:spcPct val="150000"/>
              </a:lnSpc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2.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Assist ITBP and national cyber security teams in preventing threats via social media.</a:t>
            </a:r>
          </a:p>
          <a:p>
            <a:pPr marL="139700" indent="0">
              <a:lnSpc>
                <a:spcPct val="150000"/>
              </a:lnSpc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3. Forward flagged fake accounts to a central agency for prompt suspension/removal.</a:t>
            </a:r>
          </a:p>
          <a:p>
            <a:pPr marL="139700" indent="0">
              <a:lnSpc>
                <a:spcPct val="150000"/>
              </a:lnSpc>
            </a:pPr>
            <a:r>
              <a:rPr lang="en-US" altLang="en-US" sz="1600" b="1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4.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Provide a secure and efficient model for account verification and threat prevention.</a:t>
            </a:r>
          </a:p>
          <a:p>
            <a:pPr marL="139700" indent="0">
              <a:lnSpc>
                <a:spcPct val="150000"/>
              </a:lnSpc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139700" indent="0">
              <a:lnSpc>
                <a:spcPct val="150000"/>
              </a:lnSpc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139700" indent="0">
              <a:lnSpc>
                <a:spcPct val="150000"/>
              </a:lnSpc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139700" indent="0">
              <a:lnSpc>
                <a:spcPct val="150000"/>
              </a:lnSpc>
            </a:pP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EC474-6A84-2CB6-D145-87827C65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19" y="1618800"/>
            <a:ext cx="2278721" cy="224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BBDC0-22B1-13CD-C459-D1D3D9A420F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39833" y="1358283"/>
            <a:ext cx="6415347" cy="1139100"/>
          </a:xfrm>
        </p:spPr>
        <p:txBody>
          <a:bodyPr/>
          <a:lstStyle/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Rise in fake accounts spreading misinformation and phishing links.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Threat to national security from fake messages targeting ITBP and internal security.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Current reporting systems are manual, slow, and inefficient.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Lack of a centralized verification and reporting mechanism.</a:t>
            </a:r>
            <a:endParaRPr lang="en-IN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84491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Existing system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CE5D19-F2D9-E37B-B484-C3528FC69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59580"/>
              </p:ext>
            </p:extLst>
          </p:nvPr>
        </p:nvGraphicFramePr>
        <p:xfrm>
          <a:off x="1073735" y="1304150"/>
          <a:ext cx="7516788" cy="1219200"/>
        </p:xfrm>
        <a:graphic>
          <a:graphicData uri="http://schemas.openxmlformats.org/drawingml/2006/table">
            <a:tbl>
              <a:tblPr/>
              <a:tblGrid>
                <a:gridCol w="2505596">
                  <a:extLst>
                    <a:ext uri="{9D8B030D-6E8A-4147-A177-3AD203B41FA5}">
                      <a16:colId xmlns:a16="http://schemas.microsoft.com/office/drawing/2014/main" val="1911559101"/>
                    </a:ext>
                  </a:extLst>
                </a:gridCol>
                <a:gridCol w="2505596">
                  <a:extLst>
                    <a:ext uri="{9D8B030D-6E8A-4147-A177-3AD203B41FA5}">
                      <a16:colId xmlns:a16="http://schemas.microsoft.com/office/drawing/2014/main" val="1569470465"/>
                    </a:ext>
                  </a:extLst>
                </a:gridCol>
                <a:gridCol w="2505596">
                  <a:extLst>
                    <a:ext uri="{9D8B030D-6E8A-4147-A177-3AD203B41FA5}">
                      <a16:colId xmlns:a16="http://schemas.microsoft.com/office/drawing/2014/main" val="3248170385"/>
                    </a:ext>
                  </a:extLst>
                </a:gridCol>
              </a:tblGrid>
              <a:tr h="16554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746440"/>
                  </a:ext>
                </a:extLst>
              </a:tr>
              <a:tr h="165549">
                <a:tc>
                  <a:txBody>
                    <a:bodyPr/>
                    <a:lstStyle/>
                    <a:p>
                      <a:r>
                        <a:rPr lang="en-IN" b="1" dirty="0"/>
                        <a:t>Component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Current Approach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Limitations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630454"/>
                  </a:ext>
                </a:extLst>
              </a:tr>
              <a:tr h="16554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407532"/>
                  </a:ext>
                </a:extLst>
              </a:tr>
              <a:tr h="16554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94014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EA25B-A194-1440-32EB-4CD2539BC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3311"/>
              </p:ext>
            </p:extLst>
          </p:nvPr>
        </p:nvGraphicFramePr>
        <p:xfrm>
          <a:off x="935343" y="1888631"/>
          <a:ext cx="7718424" cy="731520"/>
        </p:xfrm>
        <a:graphic>
          <a:graphicData uri="http://schemas.openxmlformats.org/drawingml/2006/table">
            <a:tbl>
              <a:tblPr/>
              <a:tblGrid>
                <a:gridCol w="2572808">
                  <a:extLst>
                    <a:ext uri="{9D8B030D-6E8A-4147-A177-3AD203B41FA5}">
                      <a16:colId xmlns:a16="http://schemas.microsoft.com/office/drawing/2014/main" val="3406825354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1200337364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14606049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User Reporting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Individuals manually report suspicious accounts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🔸 Highly </a:t>
                      </a:r>
                      <a:r>
                        <a:rPr lang="en-US" b="1" dirty="0"/>
                        <a:t>subjective</a:t>
                      </a:r>
                      <a:r>
                        <a:rPr lang="en-US" dirty="0"/>
                        <a:t>, </a:t>
                      </a:r>
                    </a:p>
                    <a:p>
                      <a:r>
                        <a:rPr lang="en-US" dirty="0"/>
                        <a:t>🔸 Reports often </a:t>
                      </a:r>
                      <a:r>
                        <a:rPr lang="en-US" b="1" dirty="0"/>
                        <a:t>ignored or delayed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5100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C9FE974-656F-7762-BA3D-3B7789DC4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21559"/>
              </p:ext>
            </p:extLst>
          </p:nvPr>
        </p:nvGraphicFramePr>
        <p:xfrm>
          <a:off x="872100" y="2672787"/>
          <a:ext cx="7718424" cy="731520"/>
        </p:xfrm>
        <a:graphic>
          <a:graphicData uri="http://schemas.openxmlformats.org/drawingml/2006/table">
            <a:tbl>
              <a:tblPr/>
              <a:tblGrid>
                <a:gridCol w="2572808">
                  <a:extLst>
                    <a:ext uri="{9D8B030D-6E8A-4147-A177-3AD203B41FA5}">
                      <a16:colId xmlns:a16="http://schemas.microsoft.com/office/drawing/2014/main" val="3142542520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2215709648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3628793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Platform Moderation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 teams assess reported accounts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🔸 </a:t>
                      </a:r>
                      <a:r>
                        <a:rPr lang="en-US" b="1" dirty="0"/>
                        <a:t>Overloaded teams</a:t>
                      </a:r>
                      <a:r>
                        <a:rPr lang="en-US" dirty="0"/>
                        <a:t>, </a:t>
                      </a:r>
                    </a:p>
                    <a:p>
                      <a:r>
                        <a:rPr lang="en-US" dirty="0"/>
                        <a:t>🔸 </a:t>
                      </a:r>
                      <a:r>
                        <a:rPr lang="en-US" b="1" dirty="0"/>
                        <a:t>Inconsistent</a:t>
                      </a:r>
                      <a:r>
                        <a:rPr lang="en-US" dirty="0"/>
                        <a:t> action timelines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2421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0C18A4E-7D36-7D8F-C58B-74CEB53FE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99912"/>
              </p:ext>
            </p:extLst>
          </p:nvPr>
        </p:nvGraphicFramePr>
        <p:xfrm>
          <a:off x="712786" y="3897388"/>
          <a:ext cx="7718424" cy="731520"/>
        </p:xfrm>
        <a:graphic>
          <a:graphicData uri="http://schemas.openxmlformats.org/drawingml/2006/table">
            <a:tbl>
              <a:tblPr/>
              <a:tblGrid>
                <a:gridCol w="2572808">
                  <a:extLst>
                    <a:ext uri="{9D8B030D-6E8A-4147-A177-3AD203B41FA5}">
                      <a16:colId xmlns:a16="http://schemas.microsoft.com/office/drawing/2014/main" val="3650028894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3747446927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3556019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  Government </a:t>
                      </a:r>
                    </a:p>
                    <a:p>
                      <a:r>
                        <a:rPr lang="en-IN" b="1" dirty="0"/>
                        <a:t>  Involvement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Intervene </a:t>
                      </a:r>
                      <a:r>
                        <a:rPr lang="en-US" b="1" dirty="0"/>
                        <a:t>only</a:t>
                      </a:r>
                    </a:p>
                    <a:p>
                      <a:r>
                        <a:rPr lang="en-US" b="1" dirty="0"/>
                        <a:t> after major incidents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🔸 </a:t>
                      </a:r>
                      <a:r>
                        <a:rPr lang="en-US" b="1" dirty="0"/>
                        <a:t>No real-time monitoring</a:t>
                      </a:r>
                      <a:r>
                        <a:rPr lang="en-US" dirty="0"/>
                        <a:t>, 🔸 </a:t>
                      </a:r>
                      <a:r>
                        <a:rPr lang="en-US" b="1" dirty="0"/>
                        <a:t>Reactive</a:t>
                      </a:r>
                      <a:r>
                        <a:rPr lang="en-US" dirty="0"/>
                        <a:t> rather than proactive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4743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E3F012A-6280-4DB3-4A59-20BC4FB7E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744488"/>
              </p:ext>
            </p:extLst>
          </p:nvPr>
        </p:nvGraphicFramePr>
        <p:xfrm>
          <a:off x="553476" y="3203200"/>
          <a:ext cx="8325828" cy="855550"/>
        </p:xfrm>
        <a:graphic>
          <a:graphicData uri="http://schemas.openxmlformats.org/drawingml/2006/table">
            <a:tbl>
              <a:tblPr/>
              <a:tblGrid>
                <a:gridCol w="2775276">
                  <a:extLst>
                    <a:ext uri="{9D8B030D-6E8A-4147-A177-3AD203B41FA5}">
                      <a16:colId xmlns:a16="http://schemas.microsoft.com/office/drawing/2014/main" val="4063586955"/>
                    </a:ext>
                  </a:extLst>
                </a:gridCol>
                <a:gridCol w="2775276">
                  <a:extLst>
                    <a:ext uri="{9D8B030D-6E8A-4147-A177-3AD203B41FA5}">
                      <a16:colId xmlns:a16="http://schemas.microsoft.com/office/drawing/2014/main" val="2210518485"/>
                    </a:ext>
                  </a:extLst>
                </a:gridCol>
                <a:gridCol w="2775276">
                  <a:extLst>
                    <a:ext uri="{9D8B030D-6E8A-4147-A177-3AD203B41FA5}">
                      <a16:colId xmlns:a16="http://schemas.microsoft.com/office/drawing/2014/main" val="992554143"/>
                    </a:ext>
                  </a:extLst>
                </a:gridCol>
              </a:tblGrid>
              <a:tr h="855550">
                <a:tc>
                  <a:txBody>
                    <a:bodyPr/>
                    <a:lstStyle/>
                    <a:p>
                      <a:r>
                        <a:rPr lang="en-IN" b="1" dirty="0"/>
                        <a:t>      Verification Systems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Basic verification for </a:t>
                      </a:r>
                    </a:p>
                    <a:p>
                      <a:r>
                        <a:rPr lang="en-US" dirty="0"/>
                        <a:t>      public figures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🔸</a:t>
                      </a:r>
                      <a:r>
                        <a:rPr lang="en-US" b="1" dirty="0"/>
                        <a:t>No robust tools</a:t>
                      </a:r>
                    </a:p>
                    <a:p>
                      <a:r>
                        <a:rPr lang="en-US" b="1" dirty="0"/>
                        <a:t> </a:t>
                      </a:r>
                      <a:r>
                        <a:rPr lang="en-US" dirty="0"/>
                        <a:t> for mass-user    authentication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246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system</a:t>
            </a:r>
            <a:endParaRPr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5F117484-CB25-D719-1A4E-80A757851BC4}"/>
              </a:ext>
            </a:extLst>
          </p:cNvPr>
          <p:cNvSpPr>
            <a:spLocks noGrp="1" noChangeArrowheads="1"/>
          </p:cNvSpPr>
          <p:nvPr>
            <p:ph type="subTitle" idx="6"/>
          </p:nvPr>
        </p:nvSpPr>
        <p:spPr bwMode="auto">
          <a:xfrm>
            <a:off x="1556329" y="1534798"/>
            <a:ext cx="6100842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dirty="0"/>
              <a:t>Use </a:t>
            </a:r>
            <a:r>
              <a:rPr lang="en-US" sz="1400" b="1" dirty="0"/>
              <a:t>AI/ML-based static tool</a:t>
            </a:r>
            <a:r>
              <a:rPr lang="en-US" sz="1400" dirty="0"/>
              <a:t> to flag fake </a:t>
            </a:r>
            <a:r>
              <a:rPr lang="en-US" sz="1400" dirty="0" err="1"/>
              <a:t>profiles.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Highlight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its advantages over the existing system.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dirty="0"/>
              <a:t>Analyze </a:t>
            </a:r>
            <a:r>
              <a:rPr lang="en-US" sz="1400" b="1" dirty="0"/>
              <a:t>profile patterns</a:t>
            </a:r>
            <a:r>
              <a:rPr lang="en-US" sz="1400" dirty="0"/>
              <a:t>, </a:t>
            </a:r>
            <a:r>
              <a:rPr lang="en-US" sz="1400" b="1" dirty="0"/>
              <a:t>account age</a:t>
            </a:r>
            <a:r>
              <a:rPr lang="en-US" sz="1400" dirty="0"/>
              <a:t>, </a:t>
            </a:r>
            <a:r>
              <a:rPr lang="en-US" sz="1400" b="1" dirty="0"/>
              <a:t>content </a:t>
            </a:r>
            <a:r>
              <a:rPr lang="en-US" sz="1400" b="1" dirty="0" err="1"/>
              <a:t>behavior</a:t>
            </a:r>
            <a:r>
              <a:rPr lang="en-US" sz="1400" dirty="0" err="1"/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a simple diagram or infographic.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dirty="0"/>
              <a:t>Send reports to a </a:t>
            </a:r>
            <a:r>
              <a:rPr lang="en-US" sz="1400" b="1" dirty="0"/>
              <a:t>Central Agency Dashboard</a:t>
            </a:r>
            <a:r>
              <a:rPr lang="en-US" sz="1400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dirty="0"/>
              <a:t>Social media platforms take </a:t>
            </a:r>
            <a:r>
              <a:rPr lang="en-US" sz="1400" b="1" dirty="0"/>
              <a:t>action within a defined time</a:t>
            </a:r>
            <a:r>
              <a:rPr lang="en-US" sz="1400" dirty="0"/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3478942" y="154489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2AEFE-CD6E-C8DF-8371-876CA9B85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764" y="154489"/>
            <a:ext cx="3011866" cy="42912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696839" y="50946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Architecture </a:t>
            </a:r>
            <a:endParaRPr dirty="0"/>
          </a:p>
        </p:txBody>
      </p:sp>
      <p:sp>
        <p:nvSpPr>
          <p:cNvPr id="1426" name="Google Shape;1426;p55"/>
          <p:cNvSpPr txBox="1">
            <a:spLocks noGrp="1"/>
          </p:cNvSpPr>
          <p:nvPr>
            <p:ph type="subTitle" idx="4"/>
          </p:nvPr>
        </p:nvSpPr>
        <p:spPr>
          <a:xfrm>
            <a:off x="1287112" y="1916971"/>
            <a:ext cx="3381531" cy="38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Languages used ( python)</a:t>
            </a:r>
            <a:endParaRPr dirty="0"/>
          </a:p>
        </p:txBody>
      </p:sp>
      <p:sp>
        <p:nvSpPr>
          <p:cNvPr id="1427" name="Google Shape;1427;p55"/>
          <p:cNvSpPr txBox="1">
            <a:spLocks noGrp="1"/>
          </p:cNvSpPr>
          <p:nvPr>
            <p:ph type="subTitle" idx="1"/>
          </p:nvPr>
        </p:nvSpPr>
        <p:spPr>
          <a:xfrm>
            <a:off x="1132584" y="1433014"/>
            <a:ext cx="18915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1428" name="Google Shape;1428;p55"/>
          <p:cNvSpPr txBox="1">
            <a:spLocks noGrp="1"/>
          </p:cNvSpPr>
          <p:nvPr>
            <p:ph type="subTitle" idx="2"/>
          </p:nvPr>
        </p:nvSpPr>
        <p:spPr>
          <a:xfrm>
            <a:off x="1346274" y="2305964"/>
            <a:ext cx="1891500" cy="36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base used</a:t>
            </a:r>
            <a:endParaRPr dirty="0"/>
          </a:p>
        </p:txBody>
      </p:sp>
      <p:sp>
        <p:nvSpPr>
          <p:cNvPr id="4" name="Google Shape;1426;p55">
            <a:extLst>
              <a:ext uri="{FF2B5EF4-FFF2-40B4-BE49-F238E27FC236}">
                <a16:creationId xmlns:a16="http://schemas.microsoft.com/office/drawing/2014/main" id="{B030D0B9-8DF8-F8FE-9EA6-7C7EF1CCF1AA}"/>
              </a:ext>
            </a:extLst>
          </p:cNvPr>
          <p:cNvSpPr txBox="1">
            <a:spLocks/>
          </p:cNvSpPr>
          <p:nvPr/>
        </p:nvSpPr>
        <p:spPr>
          <a:xfrm>
            <a:off x="1314305" y="2685734"/>
            <a:ext cx="1891500" cy="38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Database </a:t>
            </a:r>
            <a:r>
              <a:rPr lang="en-US" dirty="0" err="1"/>
              <a:t>securit</a:t>
            </a:r>
            <a:endParaRPr lang="en-US" dirty="0"/>
          </a:p>
        </p:txBody>
      </p:sp>
      <p:sp>
        <p:nvSpPr>
          <p:cNvPr id="10" name="Google Shape;1923;p81">
            <a:extLst>
              <a:ext uri="{FF2B5EF4-FFF2-40B4-BE49-F238E27FC236}">
                <a16:creationId xmlns:a16="http://schemas.microsoft.com/office/drawing/2014/main" id="{001FF1D7-CCCB-3573-9A1F-F93A5D77DC52}"/>
              </a:ext>
            </a:extLst>
          </p:cNvPr>
          <p:cNvSpPr/>
          <p:nvPr/>
        </p:nvSpPr>
        <p:spPr>
          <a:xfrm>
            <a:off x="795880" y="2335099"/>
            <a:ext cx="329018" cy="331345"/>
          </a:xfrm>
          <a:custGeom>
            <a:avLst/>
            <a:gdLst/>
            <a:ahLst/>
            <a:cxnLst/>
            <a:rect l="l" t="t" r="r" b="b"/>
            <a:pathLst>
              <a:path w="119" h="120" extrusionOk="0">
                <a:moveTo>
                  <a:pt x="119" y="7"/>
                </a:moveTo>
                <a:cubicBezTo>
                  <a:pt x="119" y="4"/>
                  <a:pt x="116" y="0"/>
                  <a:pt x="11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7" y="4"/>
                  <a:pt x="87" y="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6"/>
                  <a:pt x="87" y="17"/>
                  <a:pt x="88" y="18"/>
                </a:cubicBezTo>
                <a:cubicBezTo>
                  <a:pt x="87" y="19"/>
                  <a:pt x="87" y="20"/>
                  <a:pt x="87" y="21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32"/>
                  <a:pt x="90" y="35"/>
                  <a:pt x="94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39"/>
                  <a:pt x="83" y="36"/>
                  <a:pt x="77" y="34"/>
                </a:cubicBezTo>
                <a:cubicBezTo>
                  <a:pt x="72" y="32"/>
                  <a:pt x="66" y="31"/>
                  <a:pt x="59" y="31"/>
                </a:cubicBezTo>
                <a:cubicBezTo>
                  <a:pt x="53" y="31"/>
                  <a:pt x="47" y="32"/>
                  <a:pt x="42" y="34"/>
                </a:cubicBezTo>
                <a:cubicBezTo>
                  <a:pt x="36" y="36"/>
                  <a:pt x="34" y="39"/>
                  <a:pt x="33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5"/>
                  <a:pt x="19" y="35"/>
                  <a:pt x="19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5"/>
                  <a:pt x="32" y="32"/>
                  <a:pt x="32" y="28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0"/>
                  <a:pt x="31" y="19"/>
                  <a:pt x="31" y="18"/>
                </a:cubicBezTo>
                <a:cubicBezTo>
                  <a:pt x="31" y="17"/>
                  <a:pt x="32" y="16"/>
                  <a:pt x="32" y="14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4"/>
                  <a:pt x="28" y="0"/>
                  <a:pt x="2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7"/>
                  <a:pt x="1" y="18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3" y="35"/>
                  <a:pt x="7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4" y="49"/>
                  <a:pt x="16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72"/>
                  <a:pt x="33" y="72"/>
                  <a:pt x="33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4" y="72"/>
                  <a:pt x="12" y="73"/>
                  <a:pt x="12" y="75"/>
                </a:cubicBezTo>
                <a:cubicBezTo>
                  <a:pt x="12" y="85"/>
                  <a:pt x="12" y="85"/>
                  <a:pt x="12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3" y="85"/>
                  <a:pt x="0" y="88"/>
                  <a:pt x="0" y="9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0"/>
                  <a:pt x="0" y="101"/>
                  <a:pt x="1" y="102"/>
                </a:cubicBezTo>
                <a:cubicBezTo>
                  <a:pt x="0" y="103"/>
                  <a:pt x="0" y="105"/>
                  <a:pt x="0" y="106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7"/>
                  <a:pt x="3" y="120"/>
                  <a:pt x="7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8" y="120"/>
                  <a:pt x="32" y="117"/>
                  <a:pt x="32" y="113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2" y="105"/>
                  <a:pt x="31" y="103"/>
                  <a:pt x="31" y="102"/>
                </a:cubicBezTo>
                <a:cubicBezTo>
                  <a:pt x="31" y="101"/>
                  <a:pt x="32" y="100"/>
                  <a:pt x="32" y="99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88"/>
                  <a:pt x="28" y="85"/>
                  <a:pt x="25" y="85"/>
                </a:cubicBezTo>
                <a:cubicBezTo>
                  <a:pt x="19" y="85"/>
                  <a:pt x="19" y="85"/>
                  <a:pt x="19" y="85"/>
                </a:cubicBezTo>
                <a:cubicBezTo>
                  <a:pt x="19" y="79"/>
                  <a:pt x="19" y="79"/>
                  <a:pt x="19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4" y="81"/>
                  <a:pt x="36" y="84"/>
                  <a:pt x="42" y="86"/>
                </a:cubicBezTo>
                <a:cubicBezTo>
                  <a:pt x="47" y="88"/>
                  <a:pt x="53" y="89"/>
                  <a:pt x="59" y="89"/>
                </a:cubicBezTo>
                <a:cubicBezTo>
                  <a:pt x="66" y="89"/>
                  <a:pt x="72" y="88"/>
                  <a:pt x="77" y="86"/>
                </a:cubicBezTo>
                <a:cubicBezTo>
                  <a:pt x="83" y="84"/>
                  <a:pt x="85" y="81"/>
                  <a:pt x="85" y="79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0" y="85"/>
                  <a:pt x="87" y="88"/>
                  <a:pt x="87" y="92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1"/>
                  <a:pt x="88" y="102"/>
                </a:cubicBezTo>
                <a:cubicBezTo>
                  <a:pt x="87" y="103"/>
                  <a:pt x="87" y="105"/>
                  <a:pt x="87" y="106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17"/>
                  <a:pt x="90" y="120"/>
                  <a:pt x="94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19" y="117"/>
                  <a:pt x="119" y="113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9" y="105"/>
                  <a:pt x="119" y="103"/>
                  <a:pt x="118" y="102"/>
                </a:cubicBezTo>
                <a:cubicBezTo>
                  <a:pt x="119" y="101"/>
                  <a:pt x="119" y="100"/>
                  <a:pt x="119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9" y="88"/>
                  <a:pt x="116" y="85"/>
                  <a:pt x="112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3"/>
                  <a:pt x="105" y="72"/>
                  <a:pt x="103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49"/>
                  <a:pt x="86" y="49"/>
                  <a:pt x="86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5" y="49"/>
                  <a:pt x="107" y="47"/>
                  <a:pt x="107" y="4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6" y="35"/>
                  <a:pt x="119" y="32"/>
                  <a:pt x="119" y="28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9" y="20"/>
                  <a:pt x="119" y="19"/>
                  <a:pt x="118" y="18"/>
                </a:cubicBezTo>
                <a:cubicBezTo>
                  <a:pt x="119" y="17"/>
                  <a:pt x="119" y="16"/>
                  <a:pt x="119" y="14"/>
                </a:cubicBezTo>
                <a:lnTo>
                  <a:pt x="119" y="7"/>
                </a:lnTo>
                <a:close/>
                <a:moveTo>
                  <a:pt x="25" y="7"/>
                </a:moveTo>
                <a:cubicBezTo>
                  <a:pt x="25" y="14"/>
                  <a:pt x="25" y="14"/>
                  <a:pt x="2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7"/>
                  <a:pt x="7" y="7"/>
                  <a:pt x="7" y="7"/>
                </a:cubicBezTo>
                <a:lnTo>
                  <a:pt x="25" y="7"/>
                </a:lnTo>
                <a:close/>
                <a:moveTo>
                  <a:pt x="7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28"/>
                  <a:pt x="25" y="28"/>
                  <a:pt x="25" y="28"/>
                </a:cubicBezTo>
                <a:cubicBezTo>
                  <a:pt x="7" y="28"/>
                  <a:pt x="7" y="28"/>
                  <a:pt x="7" y="28"/>
                </a:cubicBezTo>
                <a:lnTo>
                  <a:pt x="7" y="21"/>
                </a:lnTo>
                <a:close/>
                <a:moveTo>
                  <a:pt x="25" y="113"/>
                </a:moveTo>
                <a:cubicBezTo>
                  <a:pt x="7" y="113"/>
                  <a:pt x="7" y="113"/>
                  <a:pt x="7" y="113"/>
                </a:cubicBezTo>
                <a:cubicBezTo>
                  <a:pt x="7" y="106"/>
                  <a:pt x="7" y="106"/>
                  <a:pt x="7" y="106"/>
                </a:cubicBezTo>
                <a:cubicBezTo>
                  <a:pt x="25" y="106"/>
                  <a:pt x="25" y="106"/>
                  <a:pt x="25" y="106"/>
                </a:cubicBezTo>
                <a:lnTo>
                  <a:pt x="25" y="113"/>
                </a:lnTo>
                <a:close/>
                <a:moveTo>
                  <a:pt x="25" y="99"/>
                </a:moveTo>
                <a:cubicBezTo>
                  <a:pt x="7" y="99"/>
                  <a:pt x="7" y="99"/>
                  <a:pt x="7" y="99"/>
                </a:cubicBezTo>
                <a:cubicBezTo>
                  <a:pt x="7" y="92"/>
                  <a:pt x="7" y="92"/>
                  <a:pt x="7" y="92"/>
                </a:cubicBezTo>
                <a:cubicBezTo>
                  <a:pt x="25" y="92"/>
                  <a:pt x="25" y="92"/>
                  <a:pt x="25" y="92"/>
                </a:cubicBezTo>
                <a:lnTo>
                  <a:pt x="25" y="99"/>
                </a:lnTo>
                <a:close/>
                <a:moveTo>
                  <a:pt x="112" y="113"/>
                </a:moveTo>
                <a:cubicBezTo>
                  <a:pt x="94" y="113"/>
                  <a:pt x="94" y="113"/>
                  <a:pt x="94" y="113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112" y="106"/>
                  <a:pt x="112" y="106"/>
                  <a:pt x="112" y="106"/>
                </a:cubicBezTo>
                <a:lnTo>
                  <a:pt x="112" y="113"/>
                </a:lnTo>
                <a:close/>
                <a:moveTo>
                  <a:pt x="112" y="99"/>
                </a:moveTo>
                <a:cubicBezTo>
                  <a:pt x="94" y="99"/>
                  <a:pt x="94" y="99"/>
                  <a:pt x="94" y="99"/>
                </a:cubicBezTo>
                <a:cubicBezTo>
                  <a:pt x="94" y="92"/>
                  <a:pt x="94" y="92"/>
                  <a:pt x="94" y="92"/>
                </a:cubicBezTo>
                <a:cubicBezTo>
                  <a:pt x="112" y="92"/>
                  <a:pt x="112" y="92"/>
                  <a:pt x="112" y="92"/>
                </a:cubicBezTo>
                <a:lnTo>
                  <a:pt x="112" y="99"/>
                </a:lnTo>
                <a:close/>
                <a:moveTo>
                  <a:pt x="40" y="52"/>
                </a:moveTo>
                <a:cubicBezTo>
                  <a:pt x="41" y="52"/>
                  <a:pt x="41" y="53"/>
                  <a:pt x="42" y="53"/>
                </a:cubicBezTo>
                <a:cubicBezTo>
                  <a:pt x="47" y="55"/>
                  <a:pt x="53" y="56"/>
                  <a:pt x="59" y="56"/>
                </a:cubicBezTo>
                <a:cubicBezTo>
                  <a:pt x="66" y="56"/>
                  <a:pt x="72" y="55"/>
                  <a:pt x="77" y="53"/>
                </a:cubicBezTo>
                <a:cubicBezTo>
                  <a:pt x="77" y="53"/>
                  <a:pt x="78" y="52"/>
                  <a:pt x="79" y="52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1"/>
                  <a:pt x="74" y="63"/>
                </a:cubicBezTo>
                <a:cubicBezTo>
                  <a:pt x="70" y="64"/>
                  <a:pt x="65" y="65"/>
                  <a:pt x="59" y="65"/>
                </a:cubicBezTo>
                <a:cubicBezTo>
                  <a:pt x="54" y="65"/>
                  <a:pt x="49" y="64"/>
                  <a:pt x="45" y="63"/>
                </a:cubicBezTo>
                <a:cubicBezTo>
                  <a:pt x="41" y="61"/>
                  <a:pt x="40" y="60"/>
                  <a:pt x="40" y="60"/>
                </a:cubicBezTo>
                <a:lnTo>
                  <a:pt x="40" y="52"/>
                </a:lnTo>
                <a:close/>
                <a:moveTo>
                  <a:pt x="45" y="40"/>
                </a:moveTo>
                <a:cubicBezTo>
                  <a:pt x="49" y="39"/>
                  <a:pt x="54" y="38"/>
                  <a:pt x="59" y="38"/>
                </a:cubicBezTo>
                <a:cubicBezTo>
                  <a:pt x="65" y="38"/>
                  <a:pt x="70" y="39"/>
                  <a:pt x="74" y="40"/>
                </a:cubicBezTo>
                <a:cubicBezTo>
                  <a:pt x="78" y="42"/>
                  <a:pt x="79" y="43"/>
                  <a:pt x="79" y="43"/>
                </a:cubicBezTo>
                <a:cubicBezTo>
                  <a:pt x="79" y="44"/>
                  <a:pt x="78" y="45"/>
                  <a:pt x="74" y="47"/>
                </a:cubicBezTo>
                <a:cubicBezTo>
                  <a:pt x="70" y="48"/>
                  <a:pt x="65" y="49"/>
                  <a:pt x="59" y="49"/>
                </a:cubicBezTo>
                <a:cubicBezTo>
                  <a:pt x="54" y="49"/>
                  <a:pt x="49" y="48"/>
                  <a:pt x="45" y="47"/>
                </a:cubicBezTo>
                <a:cubicBezTo>
                  <a:pt x="41" y="45"/>
                  <a:pt x="40" y="44"/>
                  <a:pt x="40" y="43"/>
                </a:cubicBezTo>
                <a:cubicBezTo>
                  <a:pt x="40" y="43"/>
                  <a:pt x="41" y="42"/>
                  <a:pt x="45" y="40"/>
                </a:cubicBezTo>
                <a:close/>
                <a:moveTo>
                  <a:pt x="74" y="80"/>
                </a:moveTo>
                <a:cubicBezTo>
                  <a:pt x="70" y="81"/>
                  <a:pt x="65" y="82"/>
                  <a:pt x="59" y="82"/>
                </a:cubicBezTo>
                <a:cubicBezTo>
                  <a:pt x="54" y="82"/>
                  <a:pt x="49" y="81"/>
                  <a:pt x="45" y="80"/>
                </a:cubicBezTo>
                <a:cubicBezTo>
                  <a:pt x="41" y="79"/>
                  <a:pt x="40" y="77"/>
                  <a:pt x="40" y="77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1" y="69"/>
                  <a:pt x="42" y="69"/>
                </a:cubicBezTo>
                <a:cubicBezTo>
                  <a:pt x="47" y="71"/>
                  <a:pt x="53" y="72"/>
                  <a:pt x="59" y="72"/>
                </a:cubicBezTo>
                <a:cubicBezTo>
                  <a:pt x="66" y="72"/>
                  <a:pt x="72" y="71"/>
                  <a:pt x="77" y="69"/>
                </a:cubicBezTo>
                <a:cubicBezTo>
                  <a:pt x="77" y="69"/>
                  <a:pt x="78" y="69"/>
                  <a:pt x="79" y="68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8" y="79"/>
                  <a:pt x="74" y="80"/>
                </a:cubicBezTo>
                <a:close/>
                <a:moveTo>
                  <a:pt x="112" y="7"/>
                </a:moveTo>
                <a:cubicBezTo>
                  <a:pt x="112" y="14"/>
                  <a:pt x="112" y="14"/>
                  <a:pt x="112" y="14"/>
                </a:cubicBezTo>
                <a:cubicBezTo>
                  <a:pt x="94" y="14"/>
                  <a:pt x="94" y="14"/>
                  <a:pt x="94" y="14"/>
                </a:cubicBezTo>
                <a:cubicBezTo>
                  <a:pt x="94" y="7"/>
                  <a:pt x="94" y="7"/>
                  <a:pt x="94" y="7"/>
                </a:cubicBezTo>
                <a:lnTo>
                  <a:pt x="112" y="7"/>
                </a:lnTo>
                <a:close/>
                <a:moveTo>
                  <a:pt x="112" y="28"/>
                </a:moveTo>
                <a:cubicBezTo>
                  <a:pt x="94" y="28"/>
                  <a:pt x="94" y="28"/>
                  <a:pt x="94" y="28"/>
                </a:cubicBezTo>
                <a:cubicBezTo>
                  <a:pt x="94" y="21"/>
                  <a:pt x="94" y="21"/>
                  <a:pt x="94" y="21"/>
                </a:cubicBezTo>
                <a:cubicBezTo>
                  <a:pt x="112" y="21"/>
                  <a:pt x="112" y="21"/>
                  <a:pt x="112" y="21"/>
                </a:cubicBezTo>
                <a:lnTo>
                  <a:pt x="112" y="28"/>
                </a:lnTo>
                <a:close/>
                <a:moveTo>
                  <a:pt x="112" y="28"/>
                </a:moveTo>
                <a:cubicBezTo>
                  <a:pt x="112" y="28"/>
                  <a:pt x="112" y="28"/>
                  <a:pt x="112" y="2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2088;p81">
            <a:extLst>
              <a:ext uri="{FF2B5EF4-FFF2-40B4-BE49-F238E27FC236}">
                <a16:creationId xmlns:a16="http://schemas.microsoft.com/office/drawing/2014/main" id="{7B10C7C6-D49E-AA4F-D689-AEE67D986589}"/>
              </a:ext>
            </a:extLst>
          </p:cNvPr>
          <p:cNvGrpSpPr/>
          <p:nvPr/>
        </p:nvGrpSpPr>
        <p:grpSpPr>
          <a:xfrm>
            <a:off x="804471" y="2732713"/>
            <a:ext cx="345295" cy="323206"/>
            <a:chOff x="1771280" y="4273892"/>
            <a:chExt cx="345295" cy="323206"/>
          </a:xfrm>
        </p:grpSpPr>
        <p:sp>
          <p:nvSpPr>
            <p:cNvPr id="13" name="Google Shape;2089;p81">
              <a:extLst>
                <a:ext uri="{FF2B5EF4-FFF2-40B4-BE49-F238E27FC236}">
                  <a16:creationId xmlns:a16="http://schemas.microsoft.com/office/drawing/2014/main" id="{BA65CF28-250C-C8B2-5632-92EB3B93454C}"/>
                </a:ext>
              </a:extLst>
            </p:cNvPr>
            <p:cNvSpPr/>
            <p:nvPr/>
          </p:nvSpPr>
          <p:spPr>
            <a:xfrm>
              <a:off x="1771280" y="4273892"/>
              <a:ext cx="345295" cy="323206"/>
            </a:xfrm>
            <a:custGeom>
              <a:avLst/>
              <a:gdLst/>
              <a:ahLst/>
              <a:cxnLst/>
              <a:rect l="l" t="t" r="r" b="b"/>
              <a:pathLst>
                <a:path w="125" h="117" extrusionOk="0">
                  <a:moveTo>
                    <a:pt x="121" y="44"/>
                  </a:moveTo>
                  <a:cubicBezTo>
                    <a:pt x="120" y="44"/>
                    <a:pt x="120" y="44"/>
                    <a:pt x="120" y="44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0" y="23"/>
                    <a:pt x="109" y="12"/>
                    <a:pt x="95" y="12"/>
                  </a:cubicBezTo>
                  <a:cubicBezTo>
                    <a:pt x="93" y="12"/>
                    <a:pt x="91" y="12"/>
                    <a:pt x="89" y="12"/>
                  </a:cubicBezTo>
                  <a:cubicBezTo>
                    <a:pt x="87" y="9"/>
                    <a:pt x="82" y="6"/>
                    <a:pt x="75" y="4"/>
                  </a:cubicBezTo>
                  <a:cubicBezTo>
                    <a:pt x="67" y="1"/>
                    <a:pt x="56" y="0"/>
                    <a:pt x="46" y="0"/>
                  </a:cubicBezTo>
                  <a:cubicBezTo>
                    <a:pt x="34" y="0"/>
                    <a:pt x="23" y="1"/>
                    <a:pt x="15" y="4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0" y="18"/>
                    <a:pt x="0" y="99"/>
                    <a:pt x="0" y="99"/>
                  </a:cubicBezTo>
                  <a:cubicBezTo>
                    <a:pt x="0" y="111"/>
                    <a:pt x="23" y="117"/>
                    <a:pt x="46" y="117"/>
                  </a:cubicBezTo>
                  <a:cubicBezTo>
                    <a:pt x="68" y="117"/>
                    <a:pt x="91" y="111"/>
                    <a:pt x="91" y="99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2" y="95"/>
                    <a:pt x="94" y="95"/>
                    <a:pt x="95" y="95"/>
                  </a:cubicBezTo>
                  <a:cubicBezTo>
                    <a:pt x="112" y="95"/>
                    <a:pt x="125" y="82"/>
                    <a:pt x="125" y="65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5" y="45"/>
                    <a:pt x="123" y="44"/>
                    <a:pt x="121" y="44"/>
                  </a:cubicBezTo>
                  <a:close/>
                  <a:moveTo>
                    <a:pt x="113" y="37"/>
                  </a:moveTo>
                  <a:cubicBezTo>
                    <a:pt x="113" y="44"/>
                    <a:pt x="113" y="44"/>
                    <a:pt x="113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1"/>
                    <a:pt x="101" y="26"/>
                    <a:pt x="95" y="26"/>
                  </a:cubicBezTo>
                  <a:cubicBezTo>
                    <a:pt x="89" y="26"/>
                    <a:pt x="84" y="31"/>
                    <a:pt x="84" y="37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27"/>
                    <a:pt x="85" y="19"/>
                    <a:pt x="95" y="19"/>
                  </a:cubicBezTo>
                  <a:cubicBezTo>
                    <a:pt x="105" y="19"/>
                    <a:pt x="113" y="27"/>
                    <a:pt x="113" y="37"/>
                  </a:cubicBezTo>
                  <a:close/>
                  <a:moveTo>
                    <a:pt x="98" y="44"/>
                  </a:moveTo>
                  <a:cubicBezTo>
                    <a:pt x="92" y="44"/>
                    <a:pt x="92" y="44"/>
                    <a:pt x="92" y="4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5"/>
                    <a:pt x="93" y="34"/>
                    <a:pt x="95" y="34"/>
                  </a:cubicBezTo>
                  <a:cubicBezTo>
                    <a:pt x="97" y="34"/>
                    <a:pt x="98" y="35"/>
                    <a:pt x="98" y="37"/>
                  </a:cubicBezTo>
                  <a:lnTo>
                    <a:pt x="98" y="44"/>
                  </a:lnTo>
                  <a:close/>
                  <a:moveTo>
                    <a:pt x="15" y="32"/>
                  </a:moveTo>
                  <a:cubicBezTo>
                    <a:pt x="23" y="35"/>
                    <a:pt x="34" y="37"/>
                    <a:pt x="46" y="37"/>
                  </a:cubicBezTo>
                  <a:cubicBezTo>
                    <a:pt x="54" y="37"/>
                    <a:pt x="63" y="36"/>
                    <a:pt x="70" y="34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5" y="45"/>
                    <a:pt x="65" y="47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9" y="55"/>
                    <a:pt x="52" y="56"/>
                    <a:pt x="46" y="56"/>
                  </a:cubicBezTo>
                  <a:cubicBezTo>
                    <a:pt x="35" y="56"/>
                    <a:pt x="25" y="55"/>
                    <a:pt x="17" y="52"/>
                  </a:cubicBezTo>
                  <a:cubicBezTo>
                    <a:pt x="11" y="50"/>
                    <a:pt x="8" y="47"/>
                    <a:pt x="8" y="45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30"/>
                    <a:pt x="12" y="31"/>
                    <a:pt x="15" y="32"/>
                  </a:cubicBezTo>
                  <a:close/>
                  <a:moveTo>
                    <a:pt x="8" y="72"/>
                  </a:moveTo>
                  <a:cubicBezTo>
                    <a:pt x="8" y="55"/>
                    <a:pt x="8" y="55"/>
                    <a:pt x="8" y="55"/>
                  </a:cubicBezTo>
                  <a:cubicBezTo>
                    <a:pt x="16" y="61"/>
                    <a:pt x="31" y="63"/>
                    <a:pt x="46" y="63"/>
                  </a:cubicBezTo>
                  <a:cubicBezTo>
                    <a:pt x="52" y="63"/>
                    <a:pt x="59" y="63"/>
                    <a:pt x="65" y="62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71"/>
                    <a:pt x="66" y="76"/>
                    <a:pt x="69" y="80"/>
                  </a:cubicBezTo>
                  <a:cubicBezTo>
                    <a:pt x="62" y="82"/>
                    <a:pt x="54" y="83"/>
                    <a:pt x="46" y="83"/>
                  </a:cubicBezTo>
                  <a:cubicBezTo>
                    <a:pt x="35" y="83"/>
                    <a:pt x="25" y="82"/>
                    <a:pt x="17" y="79"/>
                  </a:cubicBezTo>
                  <a:cubicBezTo>
                    <a:pt x="11" y="77"/>
                    <a:pt x="8" y="74"/>
                    <a:pt x="8" y="72"/>
                  </a:cubicBezTo>
                  <a:close/>
                  <a:moveTo>
                    <a:pt x="17" y="11"/>
                  </a:moveTo>
                  <a:cubicBezTo>
                    <a:pt x="25" y="8"/>
                    <a:pt x="35" y="7"/>
                    <a:pt x="46" y="7"/>
                  </a:cubicBezTo>
                  <a:cubicBezTo>
                    <a:pt x="56" y="7"/>
                    <a:pt x="65" y="8"/>
                    <a:pt x="73" y="11"/>
                  </a:cubicBezTo>
                  <a:cubicBezTo>
                    <a:pt x="77" y="12"/>
                    <a:pt x="80" y="14"/>
                    <a:pt x="82" y="15"/>
                  </a:cubicBezTo>
                  <a:cubicBezTo>
                    <a:pt x="78" y="18"/>
                    <a:pt x="75" y="21"/>
                    <a:pt x="72" y="26"/>
                  </a:cubicBezTo>
                  <a:cubicBezTo>
                    <a:pt x="65" y="28"/>
                    <a:pt x="56" y="29"/>
                    <a:pt x="46" y="29"/>
                  </a:cubicBezTo>
                  <a:cubicBezTo>
                    <a:pt x="35" y="29"/>
                    <a:pt x="25" y="28"/>
                    <a:pt x="17" y="25"/>
                  </a:cubicBezTo>
                  <a:cubicBezTo>
                    <a:pt x="11" y="23"/>
                    <a:pt x="8" y="20"/>
                    <a:pt x="8" y="18"/>
                  </a:cubicBezTo>
                  <a:cubicBezTo>
                    <a:pt x="8" y="16"/>
                    <a:pt x="11" y="13"/>
                    <a:pt x="17" y="11"/>
                  </a:cubicBezTo>
                  <a:close/>
                  <a:moveTo>
                    <a:pt x="84" y="99"/>
                  </a:moveTo>
                  <a:cubicBezTo>
                    <a:pt x="84" y="101"/>
                    <a:pt x="81" y="104"/>
                    <a:pt x="74" y="106"/>
                  </a:cubicBezTo>
                  <a:cubicBezTo>
                    <a:pt x="66" y="109"/>
                    <a:pt x="56" y="110"/>
                    <a:pt x="46" y="110"/>
                  </a:cubicBezTo>
                  <a:cubicBezTo>
                    <a:pt x="35" y="110"/>
                    <a:pt x="25" y="109"/>
                    <a:pt x="17" y="106"/>
                  </a:cubicBezTo>
                  <a:cubicBezTo>
                    <a:pt x="11" y="104"/>
                    <a:pt x="8" y="101"/>
                    <a:pt x="8" y="99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6" y="88"/>
                    <a:pt x="31" y="90"/>
                    <a:pt x="46" y="90"/>
                  </a:cubicBezTo>
                  <a:cubicBezTo>
                    <a:pt x="56" y="90"/>
                    <a:pt x="66" y="89"/>
                    <a:pt x="74" y="87"/>
                  </a:cubicBezTo>
                  <a:cubicBezTo>
                    <a:pt x="77" y="89"/>
                    <a:pt x="80" y="91"/>
                    <a:pt x="84" y="93"/>
                  </a:cubicBezTo>
                  <a:lnTo>
                    <a:pt x="84" y="99"/>
                  </a:lnTo>
                  <a:close/>
                  <a:moveTo>
                    <a:pt x="118" y="65"/>
                  </a:moveTo>
                  <a:cubicBezTo>
                    <a:pt x="118" y="78"/>
                    <a:pt x="107" y="88"/>
                    <a:pt x="95" y="88"/>
                  </a:cubicBezTo>
                  <a:cubicBezTo>
                    <a:pt x="93" y="88"/>
                    <a:pt x="90" y="87"/>
                    <a:pt x="88" y="87"/>
                  </a:cubicBezTo>
                  <a:cubicBezTo>
                    <a:pt x="79" y="84"/>
                    <a:pt x="72" y="75"/>
                    <a:pt x="72" y="65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118" y="51"/>
                    <a:pt x="118" y="51"/>
                    <a:pt x="118" y="51"/>
                  </a:cubicBezTo>
                  <a:lnTo>
                    <a:pt x="118" y="65"/>
                  </a:lnTo>
                  <a:close/>
                  <a:moveTo>
                    <a:pt x="118" y="65"/>
                  </a:moveTo>
                  <a:cubicBezTo>
                    <a:pt x="118" y="65"/>
                    <a:pt x="118" y="65"/>
                    <a:pt x="118" y="6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90;p81">
              <a:extLst>
                <a:ext uri="{FF2B5EF4-FFF2-40B4-BE49-F238E27FC236}">
                  <a16:creationId xmlns:a16="http://schemas.microsoft.com/office/drawing/2014/main" id="{72860106-414F-E8D1-45AA-D9A0DEA51E0B}"/>
                </a:ext>
              </a:extLst>
            </p:cNvPr>
            <p:cNvSpPr/>
            <p:nvPr/>
          </p:nvSpPr>
          <p:spPr>
            <a:xfrm>
              <a:off x="2022403" y="4447122"/>
              <a:ext cx="22090" cy="4185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4" y="15"/>
                  </a:moveTo>
                  <a:cubicBezTo>
                    <a:pt x="6" y="15"/>
                    <a:pt x="8" y="14"/>
                    <a:pt x="8" y="1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2" y="15"/>
                    <a:pt x="4" y="15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2013;p81">
            <a:extLst>
              <a:ext uri="{FF2B5EF4-FFF2-40B4-BE49-F238E27FC236}">
                <a16:creationId xmlns:a16="http://schemas.microsoft.com/office/drawing/2014/main" id="{9BC32F00-A771-2C5B-DB70-0F123E6CCB7F}"/>
              </a:ext>
            </a:extLst>
          </p:cNvPr>
          <p:cNvGrpSpPr/>
          <p:nvPr/>
        </p:nvGrpSpPr>
        <p:grpSpPr>
          <a:xfrm>
            <a:off x="824236" y="3242284"/>
            <a:ext cx="325530" cy="326695"/>
            <a:chOff x="6961158" y="2955489"/>
            <a:chExt cx="325530" cy="326695"/>
          </a:xfrm>
        </p:grpSpPr>
        <p:sp>
          <p:nvSpPr>
            <p:cNvPr id="19" name="Google Shape;2014;p81">
              <a:extLst>
                <a:ext uri="{FF2B5EF4-FFF2-40B4-BE49-F238E27FC236}">
                  <a16:creationId xmlns:a16="http://schemas.microsoft.com/office/drawing/2014/main" id="{600D19DF-D7B8-A089-A7BD-97234B503621}"/>
                </a:ext>
              </a:extLst>
            </p:cNvPr>
            <p:cNvSpPr/>
            <p:nvPr/>
          </p:nvSpPr>
          <p:spPr>
            <a:xfrm>
              <a:off x="6961158" y="2955489"/>
              <a:ext cx="325530" cy="32669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23"/>
                  </a:moveTo>
                  <a:cubicBezTo>
                    <a:pt x="118" y="22"/>
                    <a:pt x="118" y="21"/>
                    <a:pt x="117" y="20"/>
                  </a:cubicBezTo>
                  <a:cubicBezTo>
                    <a:pt x="117" y="20"/>
                    <a:pt x="98" y="1"/>
                    <a:pt x="98" y="1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8"/>
                    <a:pt x="4" y="118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7" y="118"/>
                    <a:pt x="118" y="116"/>
                    <a:pt x="118" y="114"/>
                  </a:cubicBezTo>
                  <a:cubicBezTo>
                    <a:pt x="118" y="114"/>
                    <a:pt x="118" y="23"/>
                    <a:pt x="118" y="23"/>
                  </a:cubicBezTo>
                  <a:close/>
                  <a:moveTo>
                    <a:pt x="99" y="12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99" y="19"/>
                    <a:pt x="99" y="19"/>
                    <a:pt x="99" y="19"/>
                  </a:cubicBezTo>
                  <a:lnTo>
                    <a:pt x="99" y="12"/>
                  </a:lnTo>
                  <a:close/>
                  <a:moveTo>
                    <a:pt x="7" y="111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24"/>
                    <a:pt x="94" y="26"/>
                    <a:pt x="95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1" y="111"/>
                    <a:pt x="111" y="111"/>
                    <a:pt x="111" y="111"/>
                  </a:cubicBezTo>
                  <a:lnTo>
                    <a:pt x="7" y="111"/>
                  </a:lnTo>
                  <a:close/>
                  <a:moveTo>
                    <a:pt x="7" y="111"/>
                  </a:moveTo>
                  <a:cubicBezTo>
                    <a:pt x="7" y="111"/>
                    <a:pt x="7" y="111"/>
                    <a:pt x="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15;p81">
              <a:extLst>
                <a:ext uri="{FF2B5EF4-FFF2-40B4-BE49-F238E27FC236}">
                  <a16:creationId xmlns:a16="http://schemas.microsoft.com/office/drawing/2014/main" id="{EE7D476E-F622-CB9D-28AE-B03EA221824C}"/>
                </a:ext>
              </a:extLst>
            </p:cNvPr>
            <p:cNvSpPr/>
            <p:nvPr/>
          </p:nvSpPr>
          <p:spPr>
            <a:xfrm>
              <a:off x="6999523" y="2993856"/>
              <a:ext cx="248798" cy="248799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87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3" y="89"/>
                    <a:pt x="4" y="90"/>
                    <a:pt x="6" y="90"/>
                  </a:cubicBezTo>
                  <a:cubicBezTo>
                    <a:pt x="7" y="90"/>
                    <a:pt x="8" y="89"/>
                    <a:pt x="9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9" y="88"/>
                    <a:pt x="90" y="86"/>
                    <a:pt x="90" y="85"/>
                  </a:cubicBezTo>
                  <a:cubicBezTo>
                    <a:pt x="90" y="83"/>
                    <a:pt x="89" y="81"/>
                    <a:pt x="87" y="81"/>
                  </a:cubicBezTo>
                  <a:close/>
                  <a:moveTo>
                    <a:pt x="87" y="81"/>
                  </a:moveTo>
                  <a:cubicBezTo>
                    <a:pt x="87" y="81"/>
                    <a:pt x="87" y="81"/>
                    <a:pt x="87" y="8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16;p81">
              <a:extLst>
                <a:ext uri="{FF2B5EF4-FFF2-40B4-BE49-F238E27FC236}">
                  <a16:creationId xmlns:a16="http://schemas.microsoft.com/office/drawing/2014/main" id="{CAAE08BA-4B9E-A73E-34CC-1139FDA58874}"/>
                </a:ext>
              </a:extLst>
            </p:cNvPr>
            <p:cNvSpPr/>
            <p:nvPr/>
          </p:nvSpPr>
          <p:spPr>
            <a:xfrm>
              <a:off x="7043702" y="3039197"/>
              <a:ext cx="160440" cy="159278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44" y="9"/>
                  </a:moveTo>
                  <a:cubicBezTo>
                    <a:pt x="1" y="52"/>
                    <a:pt x="1" y="52"/>
                    <a:pt x="1" y="52"/>
                  </a:cubicBezTo>
                  <a:cubicBezTo>
                    <a:pt x="0" y="54"/>
                    <a:pt x="0" y="56"/>
                    <a:pt x="1" y="57"/>
                  </a:cubicBezTo>
                  <a:cubicBezTo>
                    <a:pt x="2" y="58"/>
                    <a:pt x="2" y="58"/>
                    <a:pt x="3" y="58"/>
                  </a:cubicBezTo>
                  <a:cubicBezTo>
                    <a:pt x="4" y="58"/>
                    <a:pt x="5" y="58"/>
                    <a:pt x="6" y="57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50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7"/>
                    <a:pt x="55" y="16"/>
                    <a:pt x="56" y="1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3"/>
                    <a:pt x="58" y="2"/>
                    <a:pt x="57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2"/>
                    <a:pt x="40" y="4"/>
                    <a:pt x="41" y="6"/>
                  </a:cubicBezTo>
                  <a:cubicBezTo>
                    <a:pt x="41" y="8"/>
                    <a:pt x="42" y="9"/>
                    <a:pt x="44" y="9"/>
                  </a:cubicBezTo>
                  <a:close/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17;p81">
              <a:extLst>
                <a:ext uri="{FF2B5EF4-FFF2-40B4-BE49-F238E27FC236}">
                  <a16:creationId xmlns:a16="http://schemas.microsoft.com/office/drawing/2014/main" id="{9534ADAE-D0C2-7F8A-02B1-0B814615D5D2}"/>
                </a:ext>
              </a:extLst>
            </p:cNvPr>
            <p:cNvSpPr/>
            <p:nvPr/>
          </p:nvSpPr>
          <p:spPr>
            <a:xfrm>
              <a:off x="7061142" y="30333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18;p81">
              <a:extLst>
                <a:ext uri="{FF2B5EF4-FFF2-40B4-BE49-F238E27FC236}">
                  <a16:creationId xmlns:a16="http://schemas.microsoft.com/office/drawing/2014/main" id="{031B79FD-D595-852B-F0FB-4CB35BDA3C69}"/>
                </a:ext>
              </a:extLst>
            </p:cNvPr>
            <p:cNvSpPr/>
            <p:nvPr/>
          </p:nvSpPr>
          <p:spPr>
            <a:xfrm>
              <a:off x="7115784" y="3035710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19;p81">
              <a:extLst>
                <a:ext uri="{FF2B5EF4-FFF2-40B4-BE49-F238E27FC236}">
                  <a16:creationId xmlns:a16="http://schemas.microsoft.com/office/drawing/2014/main" id="{E7F233D3-F99B-334F-9DB4-E76892AF0DE6}"/>
                </a:ext>
              </a:extLst>
            </p:cNvPr>
            <p:cNvSpPr/>
            <p:nvPr/>
          </p:nvSpPr>
          <p:spPr>
            <a:xfrm>
              <a:off x="7091370" y="307756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20;p81">
              <a:extLst>
                <a:ext uri="{FF2B5EF4-FFF2-40B4-BE49-F238E27FC236}">
                  <a16:creationId xmlns:a16="http://schemas.microsoft.com/office/drawing/2014/main" id="{1D97E90A-C213-C2F8-A4AC-B174D9E453B7}"/>
                </a:ext>
              </a:extLst>
            </p:cNvPr>
            <p:cNvSpPr/>
            <p:nvPr/>
          </p:nvSpPr>
          <p:spPr>
            <a:xfrm>
              <a:off x="7162288" y="311360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21;p81">
              <a:extLst>
                <a:ext uri="{FF2B5EF4-FFF2-40B4-BE49-F238E27FC236}">
                  <a16:creationId xmlns:a16="http://schemas.microsoft.com/office/drawing/2014/main" id="{49AD0CEE-E31F-091C-BE25-C2701CEBCC80}"/>
                </a:ext>
              </a:extLst>
            </p:cNvPr>
            <p:cNvSpPr/>
            <p:nvPr/>
          </p:nvSpPr>
          <p:spPr>
            <a:xfrm>
              <a:off x="7192516" y="3132206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22;p81">
              <a:extLst>
                <a:ext uri="{FF2B5EF4-FFF2-40B4-BE49-F238E27FC236}">
                  <a16:creationId xmlns:a16="http://schemas.microsoft.com/office/drawing/2014/main" id="{096A50AB-EAB8-0778-F300-3F7DC9C8ACF3}"/>
                </a:ext>
              </a:extLst>
            </p:cNvPr>
            <p:cNvSpPr/>
            <p:nvPr/>
          </p:nvSpPr>
          <p:spPr>
            <a:xfrm>
              <a:off x="7179728" y="3176386"/>
              <a:ext cx="18602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23;p81">
              <a:extLst>
                <a:ext uri="{FF2B5EF4-FFF2-40B4-BE49-F238E27FC236}">
                  <a16:creationId xmlns:a16="http://schemas.microsoft.com/office/drawing/2014/main" id="{CB166C8D-1602-696E-9F35-23C387C80566}"/>
                </a:ext>
              </a:extLst>
            </p:cNvPr>
            <p:cNvSpPr/>
            <p:nvPr/>
          </p:nvSpPr>
          <p:spPr>
            <a:xfrm>
              <a:off x="7143686" y="31577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24;p81">
              <a:extLst>
                <a:ext uri="{FF2B5EF4-FFF2-40B4-BE49-F238E27FC236}">
                  <a16:creationId xmlns:a16="http://schemas.microsoft.com/office/drawing/2014/main" id="{7DC31CDE-FFD5-284D-EC8A-76B8486497EE}"/>
                </a:ext>
              </a:extLst>
            </p:cNvPr>
            <p:cNvSpPr/>
            <p:nvPr/>
          </p:nvSpPr>
          <p:spPr>
            <a:xfrm>
              <a:off x="7101833" y="317987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25;p81">
              <a:extLst>
                <a:ext uri="{FF2B5EF4-FFF2-40B4-BE49-F238E27FC236}">
                  <a16:creationId xmlns:a16="http://schemas.microsoft.com/office/drawing/2014/main" id="{F3185A89-45E9-ACC1-D6FB-334CD7E1497A}"/>
                </a:ext>
              </a:extLst>
            </p:cNvPr>
            <p:cNvSpPr/>
            <p:nvPr/>
          </p:nvSpPr>
          <p:spPr>
            <a:xfrm>
              <a:off x="7043702" y="308337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26;p81">
              <a:extLst>
                <a:ext uri="{FF2B5EF4-FFF2-40B4-BE49-F238E27FC236}">
                  <a16:creationId xmlns:a16="http://schemas.microsoft.com/office/drawing/2014/main" id="{99D33069-06AF-B575-0C86-110BCAB7A669}"/>
                </a:ext>
              </a:extLst>
            </p:cNvPr>
            <p:cNvSpPr/>
            <p:nvPr/>
          </p:nvSpPr>
          <p:spPr>
            <a:xfrm>
              <a:off x="7043702" y="312755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1426;p55">
            <a:extLst>
              <a:ext uri="{FF2B5EF4-FFF2-40B4-BE49-F238E27FC236}">
                <a16:creationId xmlns:a16="http://schemas.microsoft.com/office/drawing/2014/main" id="{09158948-9A7E-53E7-CD49-1E386B351979}"/>
              </a:ext>
            </a:extLst>
          </p:cNvPr>
          <p:cNvSpPr txBox="1">
            <a:spLocks/>
          </p:cNvSpPr>
          <p:nvPr/>
        </p:nvSpPr>
        <p:spPr>
          <a:xfrm>
            <a:off x="1240448" y="3147930"/>
            <a:ext cx="3061507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Diagram analysis of final Output </a:t>
            </a:r>
          </a:p>
        </p:txBody>
      </p:sp>
      <p:grpSp>
        <p:nvGrpSpPr>
          <p:cNvPr id="50" name="Google Shape;2027;p81">
            <a:extLst>
              <a:ext uri="{FF2B5EF4-FFF2-40B4-BE49-F238E27FC236}">
                <a16:creationId xmlns:a16="http://schemas.microsoft.com/office/drawing/2014/main" id="{71A5EED7-C82A-D6D6-357A-88ABA2A14A9D}"/>
              </a:ext>
            </a:extLst>
          </p:cNvPr>
          <p:cNvGrpSpPr/>
          <p:nvPr/>
        </p:nvGrpSpPr>
        <p:grpSpPr>
          <a:xfrm>
            <a:off x="801063" y="1943655"/>
            <a:ext cx="339481" cy="311580"/>
            <a:chOff x="7761031" y="2961302"/>
            <a:chExt cx="339481" cy="311580"/>
          </a:xfrm>
        </p:grpSpPr>
        <p:sp>
          <p:nvSpPr>
            <p:cNvPr id="51" name="Google Shape;2028;p81">
              <a:extLst>
                <a:ext uri="{FF2B5EF4-FFF2-40B4-BE49-F238E27FC236}">
                  <a16:creationId xmlns:a16="http://schemas.microsoft.com/office/drawing/2014/main" id="{C0DCB473-31D9-BF53-03D4-1FE2611D7462}"/>
                </a:ext>
              </a:extLst>
            </p:cNvPr>
            <p:cNvSpPr/>
            <p:nvPr/>
          </p:nvSpPr>
          <p:spPr>
            <a:xfrm>
              <a:off x="7761031" y="2961302"/>
              <a:ext cx="339481" cy="311580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1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9"/>
                    <a:pt x="5" y="113"/>
                    <a:pt x="10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8" y="113"/>
                    <a:pt x="123" y="109"/>
                    <a:pt x="123" y="10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5"/>
                    <a:pt x="118" y="0"/>
                    <a:pt x="112" y="0"/>
                  </a:cubicBezTo>
                  <a:close/>
                  <a:moveTo>
                    <a:pt x="116" y="103"/>
                  </a:moveTo>
                  <a:cubicBezTo>
                    <a:pt x="116" y="105"/>
                    <a:pt x="114" y="106"/>
                    <a:pt x="1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6"/>
                    <a:pt x="7" y="105"/>
                    <a:pt x="7" y="10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16" y="36"/>
                    <a:pt x="116" y="36"/>
                    <a:pt x="116" y="36"/>
                  </a:cubicBezTo>
                  <a:lnTo>
                    <a:pt x="116" y="103"/>
                  </a:lnTo>
                  <a:close/>
                  <a:moveTo>
                    <a:pt x="116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7"/>
                    <a:pt x="10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4" y="7"/>
                    <a:pt x="116" y="9"/>
                    <a:pt x="116" y="10"/>
                  </a:cubicBezTo>
                  <a:lnTo>
                    <a:pt x="116" y="29"/>
                  </a:lnTo>
                  <a:close/>
                  <a:moveTo>
                    <a:pt x="116" y="29"/>
                  </a:moveTo>
                  <a:cubicBezTo>
                    <a:pt x="116" y="29"/>
                    <a:pt x="116" y="29"/>
                    <a:pt x="116" y="2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29;p81">
              <a:extLst>
                <a:ext uri="{FF2B5EF4-FFF2-40B4-BE49-F238E27FC236}">
                  <a16:creationId xmlns:a16="http://schemas.microsoft.com/office/drawing/2014/main" id="{2DEA802E-81FF-1D9B-8FE7-6783DCCF8F7D}"/>
                </a:ext>
              </a:extLst>
            </p:cNvPr>
            <p:cNvSpPr/>
            <p:nvPr/>
          </p:nvSpPr>
          <p:spPr>
            <a:xfrm>
              <a:off x="7901706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7"/>
                    <a:pt x="10" y="7"/>
                  </a:cubicBezTo>
                  <a:cubicBezTo>
                    <a:pt x="12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30;p81">
              <a:extLst>
                <a:ext uri="{FF2B5EF4-FFF2-40B4-BE49-F238E27FC236}">
                  <a16:creationId xmlns:a16="http://schemas.microsoft.com/office/drawing/2014/main" id="{6BD4AA1F-1F3B-554E-1FB5-2ECCB400CA71}"/>
                </a:ext>
              </a:extLst>
            </p:cNvPr>
            <p:cNvSpPr/>
            <p:nvPr/>
          </p:nvSpPr>
          <p:spPr>
            <a:xfrm>
              <a:off x="7800560" y="3079889"/>
              <a:ext cx="32553" cy="69757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2" y="23"/>
                    <a:pt x="1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31;p81">
              <a:extLst>
                <a:ext uri="{FF2B5EF4-FFF2-40B4-BE49-F238E27FC236}">
                  <a16:creationId xmlns:a16="http://schemas.microsoft.com/office/drawing/2014/main" id="{3D480FC6-1688-A542-A097-9B0FE5AC3A65}"/>
                </a:ext>
              </a:extLst>
            </p:cNvPr>
            <p:cNvSpPr/>
            <p:nvPr/>
          </p:nvSpPr>
          <p:spPr>
            <a:xfrm>
              <a:off x="7800560" y="3165922"/>
              <a:ext cx="60456" cy="68595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8" y="11"/>
                  </a:moveTo>
                  <a:cubicBezTo>
                    <a:pt x="8" y="9"/>
                    <a:pt x="9" y="8"/>
                    <a:pt x="11" y="8"/>
                  </a:cubicBezTo>
                  <a:cubicBezTo>
                    <a:pt x="13" y="8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8" y="16"/>
                    <a:pt x="8" y="14"/>
                  </a:cubicBezTo>
                  <a:lnTo>
                    <a:pt x="8" y="11"/>
                  </a:ln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032;p81">
              <a:extLst>
                <a:ext uri="{FF2B5EF4-FFF2-40B4-BE49-F238E27FC236}">
                  <a16:creationId xmlns:a16="http://schemas.microsoft.com/office/drawing/2014/main" id="{E2425FB6-2FB6-123C-B22E-3EBCF9BCD4A8}"/>
                </a:ext>
              </a:extLst>
            </p:cNvPr>
            <p:cNvSpPr/>
            <p:nvPr/>
          </p:nvSpPr>
          <p:spPr>
            <a:xfrm>
              <a:off x="7901706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8"/>
                    <a:pt x="10" y="8"/>
                  </a:cubicBezTo>
                  <a:cubicBezTo>
                    <a:pt x="12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033;p81">
              <a:extLst>
                <a:ext uri="{FF2B5EF4-FFF2-40B4-BE49-F238E27FC236}">
                  <a16:creationId xmlns:a16="http://schemas.microsoft.com/office/drawing/2014/main" id="{987376B1-404A-0E27-EFDA-7B87C4055FEB}"/>
                </a:ext>
              </a:extLst>
            </p:cNvPr>
            <p:cNvSpPr/>
            <p:nvPr/>
          </p:nvSpPr>
          <p:spPr>
            <a:xfrm>
              <a:off x="7863340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5" y="25"/>
                    <a:pt x="7" y="25"/>
                  </a:cubicBezTo>
                  <a:cubicBezTo>
                    <a:pt x="9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034;p81">
              <a:extLst>
                <a:ext uri="{FF2B5EF4-FFF2-40B4-BE49-F238E27FC236}">
                  <a16:creationId xmlns:a16="http://schemas.microsoft.com/office/drawing/2014/main" id="{A1F98F92-7965-F5B6-6B3C-8ABA95C6F040}"/>
                </a:ext>
              </a:extLst>
            </p:cNvPr>
            <p:cNvSpPr/>
            <p:nvPr/>
          </p:nvSpPr>
          <p:spPr>
            <a:xfrm>
              <a:off x="7963325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035;p81">
              <a:extLst>
                <a:ext uri="{FF2B5EF4-FFF2-40B4-BE49-F238E27FC236}">
                  <a16:creationId xmlns:a16="http://schemas.microsoft.com/office/drawing/2014/main" id="{74B05FAB-A15C-9980-4343-0CEDDB2C7853}"/>
                </a:ext>
              </a:extLst>
            </p:cNvPr>
            <p:cNvSpPr/>
            <p:nvPr/>
          </p:nvSpPr>
          <p:spPr>
            <a:xfrm>
              <a:off x="8001690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8"/>
                    <a:pt x="11" y="8"/>
                  </a:cubicBezTo>
                  <a:cubicBezTo>
                    <a:pt x="13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036;p81">
              <a:extLst>
                <a:ext uri="{FF2B5EF4-FFF2-40B4-BE49-F238E27FC236}">
                  <a16:creationId xmlns:a16="http://schemas.microsoft.com/office/drawing/2014/main" id="{2DB0E88A-862D-CAB8-5CFA-D027489E5768}"/>
                </a:ext>
              </a:extLst>
            </p:cNvPr>
            <p:cNvSpPr/>
            <p:nvPr/>
          </p:nvSpPr>
          <p:spPr>
            <a:xfrm>
              <a:off x="7835438" y="3079889"/>
              <a:ext cx="61619" cy="69757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037;p81">
              <a:extLst>
                <a:ext uri="{FF2B5EF4-FFF2-40B4-BE49-F238E27FC236}">
                  <a16:creationId xmlns:a16="http://schemas.microsoft.com/office/drawing/2014/main" id="{BF715689-1DEB-B08E-ECCA-2A476A97BAFA}"/>
                </a:ext>
              </a:extLst>
            </p:cNvPr>
            <p:cNvSpPr/>
            <p:nvPr/>
          </p:nvSpPr>
          <p:spPr>
            <a:xfrm>
              <a:off x="7963325" y="3079889"/>
              <a:ext cx="30228" cy="69757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lose/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038;p81">
              <a:extLst>
                <a:ext uri="{FF2B5EF4-FFF2-40B4-BE49-F238E27FC236}">
                  <a16:creationId xmlns:a16="http://schemas.microsoft.com/office/drawing/2014/main" id="{7063AFFF-A4F7-5650-41E9-35C1DAB17D23}"/>
                </a:ext>
              </a:extLst>
            </p:cNvPr>
            <p:cNvSpPr/>
            <p:nvPr/>
          </p:nvSpPr>
          <p:spPr>
            <a:xfrm>
              <a:off x="8001690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039;p81">
              <a:extLst>
                <a:ext uri="{FF2B5EF4-FFF2-40B4-BE49-F238E27FC236}">
                  <a16:creationId xmlns:a16="http://schemas.microsoft.com/office/drawing/2014/main" id="{8817A21C-B639-9EC9-1155-D2F375A8AC2F}"/>
                </a:ext>
              </a:extLst>
            </p:cNvPr>
            <p:cNvSpPr/>
            <p:nvPr/>
          </p:nvSpPr>
          <p:spPr>
            <a:xfrm>
              <a:off x="795983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040;p81">
              <a:extLst>
                <a:ext uri="{FF2B5EF4-FFF2-40B4-BE49-F238E27FC236}">
                  <a16:creationId xmlns:a16="http://schemas.microsoft.com/office/drawing/2014/main" id="{6CC38CCF-2F40-B36D-3B5E-C277E6239B9B}"/>
                </a:ext>
              </a:extLst>
            </p:cNvPr>
            <p:cNvSpPr/>
            <p:nvPr/>
          </p:nvSpPr>
          <p:spPr>
            <a:xfrm>
              <a:off x="8001690" y="3003157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2041;p81">
              <a:extLst>
                <a:ext uri="{FF2B5EF4-FFF2-40B4-BE49-F238E27FC236}">
                  <a16:creationId xmlns:a16="http://schemas.microsoft.com/office/drawing/2014/main" id="{B6D034E2-5B5D-4EED-D06B-A29ED2E60EE7}"/>
                </a:ext>
              </a:extLst>
            </p:cNvPr>
            <p:cNvSpPr/>
            <p:nvPr/>
          </p:nvSpPr>
          <p:spPr>
            <a:xfrm>
              <a:off x="804005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BEDBE3F-4815-BEF0-B007-F30417829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019" y="638027"/>
            <a:ext cx="3061507" cy="4104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1589719" y="63954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&amp; Future Scope</a:t>
            </a:r>
            <a:endParaRPr dirty="0"/>
          </a:p>
        </p:txBody>
      </p:sp>
      <p:sp>
        <p:nvSpPr>
          <p:cNvPr id="1819" name="Google Shape;1819;p78"/>
          <p:cNvSpPr txBox="1">
            <a:spLocks noGrp="1"/>
          </p:cNvSpPr>
          <p:nvPr>
            <p:ph type="subTitle" idx="1"/>
          </p:nvPr>
        </p:nvSpPr>
        <p:spPr>
          <a:xfrm>
            <a:off x="861932" y="1254603"/>
            <a:ext cx="7346943" cy="3437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IN" dirty="0"/>
              <a:t>✅ </a:t>
            </a:r>
            <a:r>
              <a:rPr lang="en-IN" dirty="0">
                <a:latin typeface="Poppins Medium" panose="00000600000000000000" pitchFamily="2" charset="0"/>
                <a:cs typeface="Poppins Medium" panose="00000600000000000000" pitchFamily="2" charset="0"/>
              </a:rPr>
              <a:t>Developed a static tool to identify fake profiles</a:t>
            </a:r>
            <a:br>
              <a:rPr lang="en-IN" dirty="0"/>
            </a:br>
            <a:r>
              <a:rPr lang="en-IN" dirty="0"/>
              <a:t>✅ </a:t>
            </a:r>
            <a:r>
              <a:rPr lang="en-IN" dirty="0">
                <a:latin typeface="Poppins Medium" panose="00000600000000000000" pitchFamily="2" charset="0"/>
                <a:cs typeface="Poppins Medium" panose="00000600000000000000" pitchFamily="2" charset="0"/>
              </a:rPr>
              <a:t>Supports ITBP’s mission for national security</a:t>
            </a:r>
            <a:br>
              <a:rPr lang="en-IN" dirty="0"/>
            </a:br>
            <a:r>
              <a:rPr lang="en-IN" dirty="0"/>
              <a:t>✅ </a:t>
            </a:r>
            <a:r>
              <a:rPr lang="en-IN" dirty="0">
                <a:latin typeface="Poppins Medium" panose="00000600000000000000" pitchFamily="2" charset="0"/>
                <a:cs typeface="Poppins Medium" panose="00000600000000000000" pitchFamily="2" charset="0"/>
              </a:rPr>
              <a:t>Designed for </a:t>
            </a:r>
            <a:r>
              <a:rPr lang="en-IN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scalability</a:t>
            </a:r>
            <a:r>
              <a:rPr lang="en-IN" dirty="0"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IN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central integration</a:t>
            </a:r>
            <a:r>
              <a:rPr lang="en-IN" dirty="0">
                <a:latin typeface="Poppins Medium" panose="00000600000000000000" pitchFamily="2" charset="0"/>
                <a:cs typeface="Poppins Medium" panose="00000600000000000000" pitchFamily="2" charset="0"/>
              </a:rPr>
              <a:t>, and </a:t>
            </a:r>
            <a:r>
              <a:rPr lang="en-IN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quick suspension</a:t>
            </a:r>
            <a:endParaRPr lang="en-IN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>
              <a:buNone/>
            </a:pPr>
            <a:endParaRPr lang="en-IN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>
              <a:buNone/>
            </a:pPr>
            <a:r>
              <a:rPr lang="en-IN" dirty="0"/>
              <a:t>🔮 </a:t>
            </a:r>
            <a:r>
              <a:rPr lang="en-IN" b="1" dirty="0"/>
              <a:t>Future Scope: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Poppins Medium" panose="00000600000000000000" pitchFamily="2" charset="0"/>
                <a:cs typeface="Poppins Medium" panose="00000600000000000000" pitchFamily="2" charset="0"/>
              </a:rPr>
              <a:t>Integration with real-time social media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Poppins Medium" panose="00000600000000000000" pitchFamily="2" charset="0"/>
                <a:cs typeface="Poppins Medium" panose="00000600000000000000" pitchFamily="2" charset="0"/>
              </a:rPr>
              <a:t>Extend to messaging apps (e.g., WhatsApp, Telegram)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Poppins Medium" panose="00000600000000000000" pitchFamily="2" charset="0"/>
                <a:cs typeface="Poppins Medium" panose="00000600000000000000" pitchFamily="2" charset="0"/>
              </a:rPr>
              <a:t>AI/ML continuous learning for better accuracy</a:t>
            </a:r>
          </a:p>
          <a:p>
            <a:r>
              <a:rPr lang="en-IN" dirty="0">
                <a:latin typeface="Poppins Medium" panose="00000600000000000000" pitchFamily="2" charset="0"/>
                <a:cs typeface="Poppins Medium" panose="00000600000000000000" pitchFamily="2" charset="0"/>
              </a:rPr>
              <a:t>📢 “Empowering Cyber Defence, One Fake Profile at a Time.”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502268" y="-486721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598602" y="3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431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Bebas Neue</vt:lpstr>
      <vt:lpstr>Times New Roman</vt:lpstr>
      <vt:lpstr>Poppins SemiBold</vt:lpstr>
      <vt:lpstr>Calibri</vt:lpstr>
      <vt:lpstr>Poppins Medium</vt:lpstr>
      <vt:lpstr>Cambria</vt:lpstr>
      <vt:lpstr>Arial</vt:lpstr>
      <vt:lpstr>Roboto</vt:lpstr>
      <vt:lpstr>Topology - Master of Science in Mathematics by Slidesgo</vt:lpstr>
      <vt:lpstr>Topic   :                                                                                                                                                                                  Domain  :                    Cyber Security Team ID  :                     T186 Team name :  SecureSphere Team members :               V.HRUTHIKA(2303A51543)      B.SAI SPURTHI(2303A51886)      R.RUPASRI (2303AA51918)      E.SAI ANURATH(2303A51560)          </vt:lpstr>
      <vt:lpstr>Objective</vt:lpstr>
      <vt:lpstr>Problem Statement</vt:lpstr>
      <vt:lpstr>Existing system</vt:lpstr>
      <vt:lpstr>Proposed system</vt:lpstr>
      <vt:lpstr>Workflow</vt:lpstr>
      <vt:lpstr>System Architecture 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Shashank Jakku</dc:creator>
  <cp:lastModifiedBy>E Manu</cp:lastModifiedBy>
  <cp:revision>3</cp:revision>
  <dcterms:modified xsi:type="dcterms:W3CDTF">2025-04-04T23:58:04Z</dcterms:modified>
</cp:coreProperties>
</file>